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notesMasterIdLst>
    <p:notesMasterId r:id="rId89"/>
  </p:notesMasterIdLst>
  <p:sldIdLst>
    <p:sldId id="258" r:id="rId6"/>
    <p:sldId id="1507" r:id="rId7"/>
    <p:sldId id="292" r:id="rId8"/>
    <p:sldId id="268" r:id="rId9"/>
    <p:sldId id="1420" r:id="rId10"/>
    <p:sldId id="1332" r:id="rId11"/>
    <p:sldId id="282" r:id="rId12"/>
    <p:sldId id="293" r:id="rId13"/>
    <p:sldId id="1436" r:id="rId14"/>
    <p:sldId id="1417" r:id="rId15"/>
    <p:sldId id="1508" r:id="rId16"/>
    <p:sldId id="1404" r:id="rId17"/>
    <p:sldId id="1405" r:id="rId18"/>
    <p:sldId id="1407" r:id="rId19"/>
    <p:sldId id="1427" r:id="rId20"/>
    <p:sldId id="1479" r:id="rId21"/>
    <p:sldId id="1478" r:id="rId22"/>
    <p:sldId id="1482" r:id="rId23"/>
    <p:sldId id="1481" r:id="rId24"/>
    <p:sldId id="1483" r:id="rId25"/>
    <p:sldId id="1484" r:id="rId26"/>
    <p:sldId id="1488" r:id="rId27"/>
    <p:sldId id="1486" r:id="rId28"/>
    <p:sldId id="1509" r:id="rId29"/>
    <p:sldId id="1512" r:id="rId30"/>
    <p:sldId id="297" r:id="rId31"/>
    <p:sldId id="1511" r:id="rId32"/>
    <p:sldId id="1516" r:id="rId33"/>
    <p:sldId id="1515" r:id="rId34"/>
    <p:sldId id="1519" r:id="rId35"/>
    <p:sldId id="1523" r:id="rId36"/>
    <p:sldId id="1524" r:id="rId37"/>
    <p:sldId id="1525" r:id="rId38"/>
    <p:sldId id="1526" r:id="rId39"/>
    <p:sldId id="1527" r:id="rId40"/>
    <p:sldId id="1522" r:id="rId41"/>
    <p:sldId id="1520" r:id="rId42"/>
    <p:sldId id="1528" r:id="rId43"/>
    <p:sldId id="1554" r:id="rId44"/>
    <p:sldId id="1555" r:id="rId45"/>
    <p:sldId id="1560" r:id="rId46"/>
    <p:sldId id="1559" r:id="rId47"/>
    <p:sldId id="1536" r:id="rId48"/>
    <p:sldId id="1538" r:id="rId49"/>
    <p:sldId id="1499" r:id="rId50"/>
    <p:sldId id="1500" r:id="rId51"/>
    <p:sldId id="1501" r:id="rId52"/>
    <p:sldId id="1471" r:id="rId53"/>
    <p:sldId id="1530" r:id="rId54"/>
    <p:sldId id="1540" r:id="rId55"/>
    <p:sldId id="1539" r:id="rId56"/>
    <p:sldId id="1534" r:id="rId57"/>
    <p:sldId id="1521" r:id="rId58"/>
    <p:sldId id="1518" r:id="rId59"/>
    <p:sldId id="1542" r:id="rId60"/>
    <p:sldId id="1544" r:id="rId61"/>
    <p:sldId id="1548" r:id="rId62"/>
    <p:sldId id="1550" r:id="rId63"/>
    <p:sldId id="1549" r:id="rId64"/>
    <p:sldId id="1551" r:id="rId65"/>
    <p:sldId id="1553" r:id="rId66"/>
    <p:sldId id="1556" r:id="rId67"/>
    <p:sldId id="1557" r:id="rId68"/>
    <p:sldId id="1435" r:id="rId69"/>
    <p:sldId id="1558" r:id="rId70"/>
    <p:sldId id="1575" r:id="rId71"/>
    <p:sldId id="1562" r:id="rId72"/>
    <p:sldId id="1561" r:id="rId73"/>
    <p:sldId id="1563" r:id="rId74"/>
    <p:sldId id="1564" r:id="rId75"/>
    <p:sldId id="1565" r:id="rId76"/>
    <p:sldId id="1445" r:id="rId77"/>
    <p:sldId id="1439" r:id="rId78"/>
    <p:sldId id="1566" r:id="rId79"/>
    <p:sldId id="1567" r:id="rId80"/>
    <p:sldId id="1568" r:id="rId81"/>
    <p:sldId id="1569" r:id="rId82"/>
    <p:sldId id="1570" r:id="rId83"/>
    <p:sldId id="1571" r:id="rId84"/>
    <p:sldId id="1572" r:id="rId85"/>
    <p:sldId id="1573" r:id="rId86"/>
    <p:sldId id="1574" r:id="rId87"/>
    <p:sldId id="1338" r:id="rId8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E3E2AF-F090-23C3-3682-E90C36D6830B}" v="86" dt="2023-10-19T13:50:29.863"/>
    <p1510:client id="{7FC8C8C5-6D00-4FE3-8AB7-1971A5E3243D}" v="784" dt="2023-10-18T20:59:28.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ren, Hope" userId="0a32fa18-67cd-4035-93f7-9f9efd50f9cf" providerId="ADAL" clId="{7FC8C8C5-6D00-4FE3-8AB7-1971A5E3243D}"/>
    <pc:docChg chg="undo redo custSel addSld delSld modSld sldOrd">
      <pc:chgData name="Warren, Hope" userId="0a32fa18-67cd-4035-93f7-9f9efd50f9cf" providerId="ADAL" clId="{7FC8C8C5-6D00-4FE3-8AB7-1971A5E3243D}" dt="2023-10-19T18:11:48.019" v="1671"/>
      <pc:docMkLst>
        <pc:docMk/>
      </pc:docMkLst>
      <pc:sldChg chg="modSp mod">
        <pc:chgData name="Warren, Hope" userId="0a32fa18-67cd-4035-93f7-9f9efd50f9cf" providerId="ADAL" clId="{7FC8C8C5-6D00-4FE3-8AB7-1971A5E3243D}" dt="2023-10-10T14:14:17.713" v="44" actId="1076"/>
        <pc:sldMkLst>
          <pc:docMk/>
          <pc:sldMk cId="0" sldId="258"/>
        </pc:sldMkLst>
        <pc:spChg chg="mod">
          <ac:chgData name="Warren, Hope" userId="0a32fa18-67cd-4035-93f7-9f9efd50f9cf" providerId="ADAL" clId="{7FC8C8C5-6D00-4FE3-8AB7-1971A5E3243D}" dt="2023-10-10T14:13:56.364" v="38" actId="255"/>
          <ac:spMkLst>
            <pc:docMk/>
            <pc:sldMk cId="0" sldId="258"/>
            <ac:spMk id="3" creationId="{22996B03-CC85-CB5B-D96B-6262C0A6DA20}"/>
          </ac:spMkLst>
        </pc:spChg>
        <pc:spChg chg="mod">
          <ac:chgData name="Warren, Hope" userId="0a32fa18-67cd-4035-93f7-9f9efd50f9cf" providerId="ADAL" clId="{7FC8C8C5-6D00-4FE3-8AB7-1971A5E3243D}" dt="2023-10-10T14:14:17.713" v="44" actId="1076"/>
          <ac:spMkLst>
            <pc:docMk/>
            <pc:sldMk cId="0" sldId="258"/>
            <ac:spMk id="4" creationId="{D4FD9FA9-06CD-4161-BC17-AC5808A28D2F}"/>
          </ac:spMkLst>
        </pc:spChg>
        <pc:spChg chg="mod">
          <ac:chgData name="Warren, Hope" userId="0a32fa18-67cd-4035-93f7-9f9efd50f9cf" providerId="ADAL" clId="{7FC8C8C5-6D00-4FE3-8AB7-1971A5E3243D}" dt="2023-10-10T14:14:06.001" v="41" actId="1076"/>
          <ac:spMkLst>
            <pc:docMk/>
            <pc:sldMk cId="0" sldId="258"/>
            <ac:spMk id="7" creationId="{8547766D-7700-4E10-A70D-45F102FEEBE3}"/>
          </ac:spMkLst>
        </pc:spChg>
      </pc:sldChg>
      <pc:sldChg chg="modSp mod">
        <pc:chgData name="Warren, Hope" userId="0a32fa18-67cd-4035-93f7-9f9efd50f9cf" providerId="ADAL" clId="{7FC8C8C5-6D00-4FE3-8AB7-1971A5E3243D}" dt="2023-10-19T18:10:18.826" v="1659" actId="20577"/>
        <pc:sldMkLst>
          <pc:docMk/>
          <pc:sldMk cId="3400749350" sldId="293"/>
        </pc:sldMkLst>
        <pc:spChg chg="mod">
          <ac:chgData name="Warren, Hope" userId="0a32fa18-67cd-4035-93f7-9f9efd50f9cf" providerId="ADAL" clId="{7FC8C8C5-6D00-4FE3-8AB7-1971A5E3243D}" dt="2023-10-19T18:10:18.826" v="1659" actId="20577"/>
          <ac:spMkLst>
            <pc:docMk/>
            <pc:sldMk cId="3400749350" sldId="293"/>
            <ac:spMk id="9" creationId="{D365954C-99F4-475B-8BC7-85596F0602C4}"/>
          </ac:spMkLst>
        </pc:spChg>
      </pc:sldChg>
      <pc:sldChg chg="addSp delSp modSp del mod">
        <pc:chgData name="Warren, Hope" userId="0a32fa18-67cd-4035-93f7-9f9efd50f9cf" providerId="ADAL" clId="{7FC8C8C5-6D00-4FE3-8AB7-1971A5E3243D}" dt="2023-10-10T15:00:07.021" v="1484" actId="47"/>
        <pc:sldMkLst>
          <pc:docMk/>
          <pc:sldMk cId="3714709104" sldId="296"/>
        </pc:sldMkLst>
        <pc:graphicFrameChg chg="add del modGraphic">
          <ac:chgData name="Warren, Hope" userId="0a32fa18-67cd-4035-93f7-9f9efd50f9cf" providerId="ADAL" clId="{7FC8C8C5-6D00-4FE3-8AB7-1971A5E3243D}" dt="2023-10-10T14:59:01.877" v="1459" actId="478"/>
          <ac:graphicFrameMkLst>
            <pc:docMk/>
            <pc:sldMk cId="3714709104" sldId="296"/>
            <ac:graphicFrameMk id="5" creationId="{88B965AB-2327-BCD0-1574-889C689B5D4B}"/>
          </ac:graphicFrameMkLst>
        </pc:graphicFrameChg>
      </pc:sldChg>
      <pc:sldChg chg="modSp mod">
        <pc:chgData name="Warren, Hope" userId="0a32fa18-67cd-4035-93f7-9f9efd50f9cf" providerId="ADAL" clId="{7FC8C8C5-6D00-4FE3-8AB7-1971A5E3243D}" dt="2023-10-10T14:27:12.123" v="132" actId="113"/>
        <pc:sldMkLst>
          <pc:docMk/>
          <pc:sldMk cId="3755812068" sldId="1404"/>
        </pc:sldMkLst>
        <pc:spChg chg="mod">
          <ac:chgData name="Warren, Hope" userId="0a32fa18-67cd-4035-93f7-9f9efd50f9cf" providerId="ADAL" clId="{7FC8C8C5-6D00-4FE3-8AB7-1971A5E3243D}" dt="2023-10-10T14:27:12.123" v="132" actId="113"/>
          <ac:spMkLst>
            <pc:docMk/>
            <pc:sldMk cId="3755812068" sldId="1404"/>
            <ac:spMk id="26" creationId="{FF118AA7-679A-4959-9EC6-DD1837D780ED}"/>
          </ac:spMkLst>
        </pc:spChg>
      </pc:sldChg>
      <pc:sldChg chg="modSp mod">
        <pc:chgData name="Warren, Hope" userId="0a32fa18-67cd-4035-93f7-9f9efd50f9cf" providerId="ADAL" clId="{7FC8C8C5-6D00-4FE3-8AB7-1971A5E3243D}" dt="2023-10-19T15:29:33.303" v="1656" actId="20577"/>
        <pc:sldMkLst>
          <pc:docMk/>
          <pc:sldMk cId="579503331" sldId="1405"/>
        </pc:sldMkLst>
        <pc:spChg chg="mod">
          <ac:chgData name="Warren, Hope" userId="0a32fa18-67cd-4035-93f7-9f9efd50f9cf" providerId="ADAL" clId="{7FC8C8C5-6D00-4FE3-8AB7-1971A5E3243D}" dt="2023-10-19T15:29:33.303" v="1656" actId="20577"/>
          <ac:spMkLst>
            <pc:docMk/>
            <pc:sldMk cId="579503331" sldId="1405"/>
            <ac:spMk id="6" creationId="{0C581A4C-F95B-43D0-B1A9-E16EEC448D9F}"/>
          </ac:spMkLst>
        </pc:spChg>
      </pc:sldChg>
      <pc:sldChg chg="del">
        <pc:chgData name="Warren, Hope" userId="0a32fa18-67cd-4035-93f7-9f9efd50f9cf" providerId="ADAL" clId="{7FC8C8C5-6D00-4FE3-8AB7-1971A5E3243D}" dt="2023-10-10T14:26:35.954" v="126" actId="47"/>
        <pc:sldMkLst>
          <pc:docMk/>
          <pc:sldMk cId="1359055515" sldId="1406"/>
        </pc:sldMkLst>
      </pc:sldChg>
      <pc:sldChg chg="modSp mod">
        <pc:chgData name="Warren, Hope" userId="0a32fa18-67cd-4035-93f7-9f9efd50f9cf" providerId="ADAL" clId="{7FC8C8C5-6D00-4FE3-8AB7-1971A5E3243D}" dt="2023-10-19T15:29:53.363" v="1658" actId="20577"/>
        <pc:sldMkLst>
          <pc:docMk/>
          <pc:sldMk cId="1620920719" sldId="1407"/>
        </pc:sldMkLst>
        <pc:spChg chg="mod">
          <ac:chgData name="Warren, Hope" userId="0a32fa18-67cd-4035-93f7-9f9efd50f9cf" providerId="ADAL" clId="{7FC8C8C5-6D00-4FE3-8AB7-1971A5E3243D}" dt="2023-10-19T15:29:53.363" v="1658" actId="20577"/>
          <ac:spMkLst>
            <pc:docMk/>
            <pc:sldMk cId="1620920719" sldId="1407"/>
            <ac:spMk id="7" creationId="{5F235A2C-8657-462A-9F26-E005A90D0A38}"/>
          </ac:spMkLst>
        </pc:spChg>
      </pc:sldChg>
      <pc:sldChg chg="modSp mod">
        <pc:chgData name="Warren, Hope" userId="0a32fa18-67cd-4035-93f7-9f9efd50f9cf" providerId="ADAL" clId="{7FC8C8C5-6D00-4FE3-8AB7-1971A5E3243D}" dt="2023-10-10T14:28:29.377" v="139" actId="1076"/>
        <pc:sldMkLst>
          <pc:docMk/>
          <pc:sldMk cId="234580901" sldId="1427"/>
        </pc:sldMkLst>
        <pc:spChg chg="mod">
          <ac:chgData name="Warren, Hope" userId="0a32fa18-67cd-4035-93f7-9f9efd50f9cf" providerId="ADAL" clId="{7FC8C8C5-6D00-4FE3-8AB7-1971A5E3243D}" dt="2023-10-10T14:27:31.200" v="135" actId="113"/>
          <ac:spMkLst>
            <pc:docMk/>
            <pc:sldMk cId="234580901" sldId="1427"/>
            <ac:spMk id="8" creationId="{AA637D2E-3A28-D2C2-166B-FB6E0736AE18}"/>
          </ac:spMkLst>
        </pc:spChg>
        <pc:picChg chg="mod">
          <ac:chgData name="Warren, Hope" userId="0a32fa18-67cd-4035-93f7-9f9efd50f9cf" providerId="ADAL" clId="{7FC8C8C5-6D00-4FE3-8AB7-1971A5E3243D}" dt="2023-10-10T14:28:02.091" v="137" actId="1076"/>
          <ac:picMkLst>
            <pc:docMk/>
            <pc:sldMk cId="234580901" sldId="1427"/>
            <ac:picMk id="5" creationId="{9D572CB9-9CED-AE8F-AE3F-C458BFF47842}"/>
          </ac:picMkLst>
        </pc:picChg>
        <pc:picChg chg="mod">
          <ac:chgData name="Warren, Hope" userId="0a32fa18-67cd-4035-93f7-9f9efd50f9cf" providerId="ADAL" clId="{7FC8C8C5-6D00-4FE3-8AB7-1971A5E3243D}" dt="2023-10-10T14:28:29.377" v="139" actId="1076"/>
          <ac:picMkLst>
            <pc:docMk/>
            <pc:sldMk cId="234580901" sldId="1427"/>
            <ac:picMk id="7" creationId="{AA7AE5F6-4442-C617-D31B-2F694CE6A4F8}"/>
          </ac:picMkLst>
        </pc:picChg>
      </pc:sldChg>
      <pc:sldChg chg="add">
        <pc:chgData name="Warren, Hope" userId="0a32fa18-67cd-4035-93f7-9f9efd50f9cf" providerId="ADAL" clId="{7FC8C8C5-6D00-4FE3-8AB7-1971A5E3243D}" dt="2023-10-10T14:48:49.272" v="1293"/>
        <pc:sldMkLst>
          <pc:docMk/>
          <pc:sldMk cId="1873436935" sldId="1439"/>
        </pc:sldMkLst>
      </pc:sldChg>
      <pc:sldChg chg="add del">
        <pc:chgData name="Warren, Hope" userId="0a32fa18-67cd-4035-93f7-9f9efd50f9cf" providerId="ADAL" clId="{7FC8C8C5-6D00-4FE3-8AB7-1971A5E3243D}" dt="2023-10-10T14:48:10.073" v="1291"/>
        <pc:sldMkLst>
          <pc:docMk/>
          <pc:sldMk cId="2891075581" sldId="1445"/>
        </pc:sldMkLst>
      </pc:sldChg>
      <pc:sldChg chg="add del">
        <pc:chgData name="Warren, Hope" userId="0a32fa18-67cd-4035-93f7-9f9efd50f9cf" providerId="ADAL" clId="{7FC8C8C5-6D00-4FE3-8AB7-1971A5E3243D}" dt="2023-10-19T18:10:34.284" v="1668" actId="47"/>
        <pc:sldMkLst>
          <pc:docMk/>
          <pc:sldMk cId="944241952" sldId="1478"/>
        </pc:sldMkLst>
      </pc:sldChg>
      <pc:sldChg chg="add del">
        <pc:chgData name="Warren, Hope" userId="0a32fa18-67cd-4035-93f7-9f9efd50f9cf" providerId="ADAL" clId="{7FC8C8C5-6D00-4FE3-8AB7-1971A5E3243D}" dt="2023-10-19T18:10:35.208" v="1669" actId="47"/>
        <pc:sldMkLst>
          <pc:docMk/>
          <pc:sldMk cId="2447754253" sldId="1479"/>
        </pc:sldMkLst>
      </pc:sldChg>
      <pc:sldChg chg="add del">
        <pc:chgData name="Warren, Hope" userId="0a32fa18-67cd-4035-93f7-9f9efd50f9cf" providerId="ADAL" clId="{7FC8C8C5-6D00-4FE3-8AB7-1971A5E3243D}" dt="2023-10-19T18:10:33.051" v="1666" actId="47"/>
        <pc:sldMkLst>
          <pc:docMk/>
          <pc:sldMk cId="204268933" sldId="1481"/>
        </pc:sldMkLst>
      </pc:sldChg>
      <pc:sldChg chg="add del">
        <pc:chgData name="Warren, Hope" userId="0a32fa18-67cd-4035-93f7-9f9efd50f9cf" providerId="ADAL" clId="{7FC8C8C5-6D00-4FE3-8AB7-1971A5E3243D}" dt="2023-10-19T18:10:33.271" v="1667" actId="47"/>
        <pc:sldMkLst>
          <pc:docMk/>
          <pc:sldMk cId="362756499" sldId="1482"/>
        </pc:sldMkLst>
      </pc:sldChg>
      <pc:sldChg chg="add del">
        <pc:chgData name="Warren, Hope" userId="0a32fa18-67cd-4035-93f7-9f9efd50f9cf" providerId="ADAL" clId="{7FC8C8C5-6D00-4FE3-8AB7-1971A5E3243D}" dt="2023-10-19T18:10:32.842" v="1665" actId="47"/>
        <pc:sldMkLst>
          <pc:docMk/>
          <pc:sldMk cId="3125439674" sldId="1483"/>
        </pc:sldMkLst>
      </pc:sldChg>
      <pc:sldChg chg="addSp modSp mod">
        <pc:chgData name="Warren, Hope" userId="0a32fa18-67cd-4035-93f7-9f9efd50f9cf" providerId="ADAL" clId="{7FC8C8C5-6D00-4FE3-8AB7-1971A5E3243D}" dt="2023-10-10T14:50:56.892" v="1305" actId="1076"/>
        <pc:sldMkLst>
          <pc:docMk/>
          <pc:sldMk cId="2808317936" sldId="1511"/>
        </pc:sldMkLst>
        <pc:picChg chg="add mod">
          <ac:chgData name="Warren, Hope" userId="0a32fa18-67cd-4035-93f7-9f9efd50f9cf" providerId="ADAL" clId="{7FC8C8C5-6D00-4FE3-8AB7-1971A5E3243D}" dt="2023-10-10T14:50:56.892" v="1305" actId="1076"/>
          <ac:picMkLst>
            <pc:docMk/>
            <pc:sldMk cId="2808317936" sldId="1511"/>
            <ac:picMk id="3" creationId="{A18D571A-B4D1-A915-F3C9-2AA465088640}"/>
          </ac:picMkLst>
        </pc:picChg>
        <pc:picChg chg="mod">
          <ac:chgData name="Warren, Hope" userId="0a32fa18-67cd-4035-93f7-9f9efd50f9cf" providerId="ADAL" clId="{7FC8C8C5-6D00-4FE3-8AB7-1971A5E3243D}" dt="2023-10-10T14:50:55.149" v="1304" actId="1076"/>
          <ac:picMkLst>
            <pc:docMk/>
            <pc:sldMk cId="2808317936" sldId="1511"/>
            <ac:picMk id="4" creationId="{7FF03D6A-5A9C-7EAD-A7B0-74AB473C08DC}"/>
          </ac:picMkLst>
        </pc:picChg>
      </pc:sldChg>
      <pc:sldChg chg="del">
        <pc:chgData name="Warren, Hope" userId="0a32fa18-67cd-4035-93f7-9f9efd50f9cf" providerId="ADAL" clId="{7FC8C8C5-6D00-4FE3-8AB7-1971A5E3243D}" dt="2023-10-10T14:16:25.688" v="46" actId="47"/>
        <pc:sldMkLst>
          <pc:docMk/>
          <pc:sldMk cId="2454557760" sldId="1513"/>
        </pc:sldMkLst>
      </pc:sldChg>
      <pc:sldChg chg="delSp modSp del mod">
        <pc:chgData name="Warren, Hope" userId="0a32fa18-67cd-4035-93f7-9f9efd50f9cf" providerId="ADAL" clId="{7FC8C8C5-6D00-4FE3-8AB7-1971A5E3243D}" dt="2023-10-10T14:50:59.462" v="1306" actId="47"/>
        <pc:sldMkLst>
          <pc:docMk/>
          <pc:sldMk cId="941780257" sldId="1514"/>
        </pc:sldMkLst>
        <pc:spChg chg="del">
          <ac:chgData name="Warren, Hope" userId="0a32fa18-67cd-4035-93f7-9f9efd50f9cf" providerId="ADAL" clId="{7FC8C8C5-6D00-4FE3-8AB7-1971A5E3243D}" dt="2023-10-10T14:16:34.123" v="47" actId="478"/>
          <ac:spMkLst>
            <pc:docMk/>
            <pc:sldMk cId="941780257" sldId="1514"/>
            <ac:spMk id="6" creationId="{B3B42A5F-5634-ED99-8C5F-22FEAA4CDEB0}"/>
          </ac:spMkLst>
        </pc:spChg>
        <pc:picChg chg="del mod">
          <ac:chgData name="Warren, Hope" userId="0a32fa18-67cd-4035-93f7-9f9efd50f9cf" providerId="ADAL" clId="{7FC8C8C5-6D00-4FE3-8AB7-1971A5E3243D}" dt="2023-10-10T14:50:39.297" v="1296" actId="21"/>
          <ac:picMkLst>
            <pc:docMk/>
            <pc:sldMk cId="941780257" sldId="1514"/>
            <ac:picMk id="4" creationId="{B84D690C-8824-3531-8DBA-D4765F672B05}"/>
          </ac:picMkLst>
        </pc:picChg>
      </pc:sldChg>
      <pc:sldChg chg="addSp delSp modSp mod setBg setClrOvrMap">
        <pc:chgData name="Warren, Hope" userId="0a32fa18-67cd-4035-93f7-9f9efd50f9cf" providerId="ADAL" clId="{7FC8C8C5-6D00-4FE3-8AB7-1971A5E3243D}" dt="2023-10-10T14:55:22.358" v="1420" actId="1076"/>
        <pc:sldMkLst>
          <pc:docMk/>
          <pc:sldMk cId="759695528" sldId="1515"/>
        </pc:sldMkLst>
        <pc:spChg chg="mod ord">
          <ac:chgData name="Warren, Hope" userId="0a32fa18-67cd-4035-93f7-9f9efd50f9cf" providerId="ADAL" clId="{7FC8C8C5-6D00-4FE3-8AB7-1971A5E3243D}" dt="2023-10-10T14:54:41.844" v="1398" actId="26606"/>
          <ac:spMkLst>
            <pc:docMk/>
            <pc:sldMk cId="759695528" sldId="1515"/>
            <ac:spMk id="2" creationId="{91B10FAB-DDE5-5898-7371-BFD5D89320CB}"/>
          </ac:spMkLst>
        </pc:spChg>
        <pc:spChg chg="add del">
          <ac:chgData name="Warren, Hope" userId="0a32fa18-67cd-4035-93f7-9f9efd50f9cf" providerId="ADAL" clId="{7FC8C8C5-6D00-4FE3-8AB7-1971A5E3243D}" dt="2023-10-10T14:52:15.030" v="1329" actId="26606"/>
          <ac:spMkLst>
            <pc:docMk/>
            <pc:sldMk cId="759695528" sldId="1515"/>
            <ac:spMk id="10" creationId="{19E301E5-1206-47D0-9CDF-72583D739089}"/>
          </ac:spMkLst>
        </pc:spChg>
        <pc:spChg chg="add del">
          <ac:chgData name="Warren, Hope" userId="0a32fa18-67cd-4035-93f7-9f9efd50f9cf" providerId="ADAL" clId="{7FC8C8C5-6D00-4FE3-8AB7-1971A5E3243D}" dt="2023-10-10T14:52:15.030" v="1329" actId="26606"/>
          <ac:spMkLst>
            <pc:docMk/>
            <pc:sldMk cId="759695528" sldId="1515"/>
            <ac:spMk id="11" creationId="{AFA31FBE-7948-4384-B68A-75DEFDC4955A}"/>
          </ac:spMkLst>
        </pc:spChg>
        <pc:spChg chg="add del">
          <ac:chgData name="Warren, Hope" userId="0a32fa18-67cd-4035-93f7-9f9efd50f9cf" providerId="ADAL" clId="{7FC8C8C5-6D00-4FE3-8AB7-1971A5E3243D}" dt="2023-10-10T14:53:11.421" v="1351" actId="26606"/>
          <ac:spMkLst>
            <pc:docMk/>
            <pc:sldMk cId="759695528" sldId="1515"/>
            <ac:spMk id="12" creationId="{AA3CC463-F933-4AC4-86E1-5AC14B0C3163}"/>
          </ac:spMkLst>
        </pc:spChg>
        <pc:spChg chg="add del">
          <ac:chgData name="Warren, Hope" userId="0a32fa18-67cd-4035-93f7-9f9efd50f9cf" providerId="ADAL" clId="{7FC8C8C5-6D00-4FE3-8AB7-1971A5E3243D}" dt="2023-10-10T14:52:19.096" v="1331" actId="26606"/>
          <ac:spMkLst>
            <pc:docMk/>
            <pc:sldMk cId="759695528" sldId="1515"/>
            <ac:spMk id="14" creationId="{9527FCEA-6143-4C5E-8C45-8AC9237ADE89}"/>
          </ac:spMkLst>
        </pc:spChg>
        <pc:spChg chg="add del">
          <ac:chgData name="Warren, Hope" userId="0a32fa18-67cd-4035-93f7-9f9efd50f9cf" providerId="ADAL" clId="{7FC8C8C5-6D00-4FE3-8AB7-1971A5E3243D}" dt="2023-10-10T14:52:19.096" v="1331" actId="26606"/>
          <ac:spMkLst>
            <pc:docMk/>
            <pc:sldMk cId="759695528" sldId="1515"/>
            <ac:spMk id="16" creationId="{1A9F23AD-7A55-49F3-A3EC-743F47F36B0E}"/>
          </ac:spMkLst>
        </pc:spChg>
        <pc:spChg chg="add del">
          <ac:chgData name="Warren, Hope" userId="0a32fa18-67cd-4035-93f7-9f9efd50f9cf" providerId="ADAL" clId="{7FC8C8C5-6D00-4FE3-8AB7-1971A5E3243D}" dt="2023-10-10T14:51:51.704" v="1321" actId="26606"/>
          <ac:spMkLst>
            <pc:docMk/>
            <pc:sldMk cId="759695528" sldId="1515"/>
            <ac:spMk id="17" creationId="{262ABC4B-37D8-4218-BDD8-6DF6A00C0C80}"/>
          </ac:spMkLst>
        </pc:spChg>
        <pc:spChg chg="add del">
          <ac:chgData name="Warren, Hope" userId="0a32fa18-67cd-4035-93f7-9f9efd50f9cf" providerId="ADAL" clId="{7FC8C8C5-6D00-4FE3-8AB7-1971A5E3243D}" dt="2023-10-10T14:52:19.096" v="1331" actId="26606"/>
          <ac:spMkLst>
            <pc:docMk/>
            <pc:sldMk cId="759695528" sldId="1515"/>
            <ac:spMk id="18" creationId="{D7D9F91F-72C9-4DB9-ABD0-A8180D8262D5}"/>
          </ac:spMkLst>
        </pc:spChg>
        <pc:spChg chg="add del">
          <ac:chgData name="Warren, Hope" userId="0a32fa18-67cd-4035-93f7-9f9efd50f9cf" providerId="ADAL" clId="{7FC8C8C5-6D00-4FE3-8AB7-1971A5E3243D}" dt="2023-10-10T14:52:00.328" v="1323" actId="26606"/>
          <ac:spMkLst>
            <pc:docMk/>
            <pc:sldMk cId="759695528" sldId="1515"/>
            <ac:spMk id="19" creationId="{799448F2-0E5B-42DA-B2D1-11A14E947BD4}"/>
          </ac:spMkLst>
        </pc:spChg>
        <pc:spChg chg="add del">
          <ac:chgData name="Warren, Hope" userId="0a32fa18-67cd-4035-93f7-9f9efd50f9cf" providerId="ADAL" clId="{7FC8C8C5-6D00-4FE3-8AB7-1971A5E3243D}" dt="2023-10-10T14:52:00.328" v="1323" actId="26606"/>
          <ac:spMkLst>
            <pc:docMk/>
            <pc:sldMk cId="759695528" sldId="1515"/>
            <ac:spMk id="20" creationId="{4E8A7552-20E1-4F34-ADAB-C1DB6634D47E}"/>
          </ac:spMkLst>
        </pc:spChg>
        <pc:spChg chg="add del">
          <ac:chgData name="Warren, Hope" userId="0a32fa18-67cd-4035-93f7-9f9efd50f9cf" providerId="ADAL" clId="{7FC8C8C5-6D00-4FE3-8AB7-1971A5E3243D}" dt="2023-10-10T14:52:19.096" v="1331" actId="26606"/>
          <ac:spMkLst>
            <pc:docMk/>
            <pc:sldMk cId="759695528" sldId="1515"/>
            <ac:spMk id="21" creationId="{BE016956-CE9F-4946-8834-A8BC3529D0F6}"/>
          </ac:spMkLst>
        </pc:spChg>
        <pc:spChg chg="add del">
          <ac:chgData name="Warren, Hope" userId="0a32fa18-67cd-4035-93f7-9f9efd50f9cf" providerId="ADAL" clId="{7FC8C8C5-6D00-4FE3-8AB7-1971A5E3243D}" dt="2023-10-10T14:52:05.858" v="1325" actId="26606"/>
          <ac:spMkLst>
            <pc:docMk/>
            <pc:sldMk cId="759695528" sldId="1515"/>
            <ac:spMk id="22" creationId="{AA3CC463-F933-4AC4-86E1-5AC14B0C3163}"/>
          </ac:spMkLst>
        </pc:spChg>
        <pc:spChg chg="add del">
          <ac:chgData name="Warren, Hope" userId="0a32fa18-67cd-4035-93f7-9f9efd50f9cf" providerId="ADAL" clId="{7FC8C8C5-6D00-4FE3-8AB7-1971A5E3243D}" dt="2023-10-10T14:52:05.858" v="1325" actId="26606"/>
          <ac:spMkLst>
            <pc:docMk/>
            <pc:sldMk cId="759695528" sldId="1515"/>
            <ac:spMk id="23" creationId="{6025D2DB-A12A-44DB-B00E-F4D622329EDD}"/>
          </ac:spMkLst>
        </pc:spChg>
        <pc:spChg chg="add del">
          <ac:chgData name="Warren, Hope" userId="0a32fa18-67cd-4035-93f7-9f9efd50f9cf" providerId="ADAL" clId="{7FC8C8C5-6D00-4FE3-8AB7-1971A5E3243D}" dt="2023-10-10T14:52:05.858" v="1325" actId="26606"/>
          <ac:spMkLst>
            <pc:docMk/>
            <pc:sldMk cId="759695528" sldId="1515"/>
            <ac:spMk id="24" creationId="{CE7E7877-F64E-4EEA-B778-138031EFF874}"/>
          </ac:spMkLst>
        </pc:spChg>
        <pc:spChg chg="add del">
          <ac:chgData name="Warren, Hope" userId="0a32fa18-67cd-4035-93f7-9f9efd50f9cf" providerId="ADAL" clId="{7FC8C8C5-6D00-4FE3-8AB7-1971A5E3243D}" dt="2023-10-10T14:52:05.858" v="1325" actId="26606"/>
          <ac:spMkLst>
            <pc:docMk/>
            <pc:sldMk cId="759695528" sldId="1515"/>
            <ac:spMk id="25" creationId="{7DD6C4F3-70FD-4F13-919C-702EE4886499}"/>
          </ac:spMkLst>
        </pc:spChg>
        <pc:spChg chg="add del">
          <ac:chgData name="Warren, Hope" userId="0a32fa18-67cd-4035-93f7-9f9efd50f9cf" providerId="ADAL" clId="{7FC8C8C5-6D00-4FE3-8AB7-1971A5E3243D}" dt="2023-10-10T14:53:11.421" v="1351" actId="26606"/>
          <ac:spMkLst>
            <pc:docMk/>
            <pc:sldMk cId="759695528" sldId="1515"/>
            <ac:spMk id="26" creationId="{6025D2DB-A12A-44DB-B00E-F4D622329EDD}"/>
          </ac:spMkLst>
        </pc:spChg>
        <pc:spChg chg="add del">
          <ac:chgData name="Warren, Hope" userId="0a32fa18-67cd-4035-93f7-9f9efd50f9cf" providerId="ADAL" clId="{7FC8C8C5-6D00-4FE3-8AB7-1971A5E3243D}" dt="2023-10-10T14:53:11.421" v="1351" actId="26606"/>
          <ac:spMkLst>
            <pc:docMk/>
            <pc:sldMk cId="759695528" sldId="1515"/>
            <ac:spMk id="27" creationId="{CE7E7877-F64E-4EEA-B778-138031EFF874}"/>
          </ac:spMkLst>
        </pc:spChg>
        <pc:spChg chg="add del">
          <ac:chgData name="Warren, Hope" userId="0a32fa18-67cd-4035-93f7-9f9efd50f9cf" providerId="ADAL" clId="{7FC8C8C5-6D00-4FE3-8AB7-1971A5E3243D}" dt="2023-10-10T14:53:11.421" v="1351" actId="26606"/>
          <ac:spMkLst>
            <pc:docMk/>
            <pc:sldMk cId="759695528" sldId="1515"/>
            <ac:spMk id="28" creationId="{7DD6C4F3-70FD-4F13-919C-702EE4886499}"/>
          </ac:spMkLst>
        </pc:spChg>
        <pc:spChg chg="add del">
          <ac:chgData name="Warren, Hope" userId="0a32fa18-67cd-4035-93f7-9f9efd50f9cf" providerId="ADAL" clId="{7FC8C8C5-6D00-4FE3-8AB7-1971A5E3243D}" dt="2023-10-10T14:54:39.190" v="1396" actId="26606"/>
          <ac:spMkLst>
            <pc:docMk/>
            <pc:sldMk cId="759695528" sldId="1515"/>
            <ac:spMk id="29" creationId="{AA3CC463-F933-4AC4-86E1-5AC14B0C3163}"/>
          </ac:spMkLst>
        </pc:spChg>
        <pc:spChg chg="add del">
          <ac:chgData name="Warren, Hope" userId="0a32fa18-67cd-4035-93f7-9f9efd50f9cf" providerId="ADAL" clId="{7FC8C8C5-6D00-4FE3-8AB7-1971A5E3243D}" dt="2023-10-10T14:54:39.190" v="1396" actId="26606"/>
          <ac:spMkLst>
            <pc:docMk/>
            <pc:sldMk cId="759695528" sldId="1515"/>
            <ac:spMk id="30" creationId="{6025D2DB-A12A-44DB-B00E-F4D622329EDD}"/>
          </ac:spMkLst>
        </pc:spChg>
        <pc:spChg chg="add del">
          <ac:chgData name="Warren, Hope" userId="0a32fa18-67cd-4035-93f7-9f9efd50f9cf" providerId="ADAL" clId="{7FC8C8C5-6D00-4FE3-8AB7-1971A5E3243D}" dt="2023-10-10T14:54:39.190" v="1396" actId="26606"/>
          <ac:spMkLst>
            <pc:docMk/>
            <pc:sldMk cId="759695528" sldId="1515"/>
            <ac:spMk id="31" creationId="{CE7E7877-F64E-4EEA-B778-138031EFF874}"/>
          </ac:spMkLst>
        </pc:spChg>
        <pc:spChg chg="add del">
          <ac:chgData name="Warren, Hope" userId="0a32fa18-67cd-4035-93f7-9f9efd50f9cf" providerId="ADAL" clId="{7FC8C8C5-6D00-4FE3-8AB7-1971A5E3243D}" dt="2023-10-10T14:54:39.190" v="1396" actId="26606"/>
          <ac:spMkLst>
            <pc:docMk/>
            <pc:sldMk cId="759695528" sldId="1515"/>
            <ac:spMk id="32" creationId="{7DD6C4F3-70FD-4F13-919C-702EE4886499}"/>
          </ac:spMkLst>
        </pc:spChg>
        <pc:spChg chg="add del">
          <ac:chgData name="Warren, Hope" userId="0a32fa18-67cd-4035-93f7-9f9efd50f9cf" providerId="ADAL" clId="{7FC8C8C5-6D00-4FE3-8AB7-1971A5E3243D}" dt="2023-10-10T14:54:41.844" v="1398" actId="26606"/>
          <ac:spMkLst>
            <pc:docMk/>
            <pc:sldMk cId="759695528" sldId="1515"/>
            <ac:spMk id="34" creationId="{7F23EF37-19EC-4973-A7AF-4BBF68646D7D}"/>
          </ac:spMkLst>
        </pc:spChg>
        <pc:picChg chg="add del mod ord">
          <ac:chgData name="Warren, Hope" userId="0a32fa18-67cd-4035-93f7-9f9efd50f9cf" providerId="ADAL" clId="{7FC8C8C5-6D00-4FE3-8AB7-1971A5E3243D}" dt="2023-10-10T14:53:11.436" v="1354"/>
          <ac:picMkLst>
            <pc:docMk/>
            <pc:sldMk cId="759695528" sldId="1515"/>
            <ac:picMk id="3" creationId="{B57D6345-D330-EF01-22AE-D6399481E38F}"/>
          </ac:picMkLst>
        </pc:picChg>
        <pc:picChg chg="add del mod ord">
          <ac:chgData name="Warren, Hope" userId="0a32fa18-67cd-4035-93f7-9f9efd50f9cf" providerId="ADAL" clId="{7FC8C8C5-6D00-4FE3-8AB7-1971A5E3243D}" dt="2023-10-10T14:54:49.119" v="1405" actId="21"/>
          <ac:picMkLst>
            <pc:docMk/>
            <pc:sldMk cId="759695528" sldId="1515"/>
            <ac:picMk id="4" creationId="{220FFCB7-F989-9F89-AFEA-FC69277B9AE1}"/>
          </ac:picMkLst>
        </pc:picChg>
        <pc:picChg chg="mod ord">
          <ac:chgData name="Warren, Hope" userId="0a32fa18-67cd-4035-93f7-9f9efd50f9cf" providerId="ADAL" clId="{7FC8C8C5-6D00-4FE3-8AB7-1971A5E3243D}" dt="2023-10-10T14:55:22.358" v="1420" actId="1076"/>
          <ac:picMkLst>
            <pc:docMk/>
            <pc:sldMk cId="759695528" sldId="1515"/>
            <ac:picMk id="6" creationId="{EA48F87A-6978-FA2C-1D04-0568B35E3D0E}"/>
          </ac:picMkLst>
        </pc:picChg>
        <pc:picChg chg="mod ord">
          <ac:chgData name="Warren, Hope" userId="0a32fa18-67cd-4035-93f7-9f9efd50f9cf" providerId="ADAL" clId="{7FC8C8C5-6D00-4FE3-8AB7-1971A5E3243D}" dt="2023-10-10T14:55:20.639" v="1419" actId="1076"/>
          <ac:picMkLst>
            <pc:docMk/>
            <pc:sldMk cId="759695528" sldId="1515"/>
            <ac:picMk id="8" creationId="{0EDF210E-A635-68FF-F577-800EA5E5DF02}"/>
          </ac:picMkLst>
        </pc:picChg>
        <pc:cxnChg chg="add del">
          <ac:chgData name="Warren, Hope" userId="0a32fa18-67cd-4035-93f7-9f9efd50f9cf" providerId="ADAL" clId="{7FC8C8C5-6D00-4FE3-8AB7-1971A5E3243D}" dt="2023-10-10T14:51:49.136" v="1319" actId="26606"/>
          <ac:cxnSpMkLst>
            <pc:docMk/>
            <pc:sldMk cId="759695528" sldId="1515"/>
            <ac:cxnSpMk id="13" creationId="{DCD67800-37AC-4E14-89B0-F79DCB3FB86D}"/>
          </ac:cxnSpMkLst>
        </pc:cxnChg>
        <pc:cxnChg chg="add del">
          <ac:chgData name="Warren, Hope" userId="0a32fa18-67cd-4035-93f7-9f9efd50f9cf" providerId="ADAL" clId="{7FC8C8C5-6D00-4FE3-8AB7-1971A5E3243D}" dt="2023-10-10T14:51:49.136" v="1319" actId="26606"/>
          <ac:cxnSpMkLst>
            <pc:docMk/>
            <pc:sldMk cId="759695528" sldId="1515"/>
            <ac:cxnSpMk id="15" creationId="{20F1788F-A5AE-4188-8274-F7F2E3833ECD}"/>
          </ac:cxnSpMkLst>
        </pc:cxnChg>
      </pc:sldChg>
      <pc:sldChg chg="addSp delSp modSp mod">
        <pc:chgData name="Warren, Hope" userId="0a32fa18-67cd-4035-93f7-9f9efd50f9cf" providerId="ADAL" clId="{7FC8C8C5-6D00-4FE3-8AB7-1971A5E3243D}" dt="2023-10-10T14:54:59.341" v="1409" actId="1076"/>
        <pc:sldMkLst>
          <pc:docMk/>
          <pc:sldMk cId="3953400576" sldId="1516"/>
        </pc:sldMkLst>
        <pc:picChg chg="add del mod">
          <ac:chgData name="Warren, Hope" userId="0a32fa18-67cd-4035-93f7-9f9efd50f9cf" providerId="ADAL" clId="{7FC8C8C5-6D00-4FE3-8AB7-1971A5E3243D}" dt="2023-10-10T14:53:51.373" v="1381" actId="21"/>
          <ac:picMkLst>
            <pc:docMk/>
            <pc:sldMk cId="3953400576" sldId="1516"/>
            <ac:picMk id="3" creationId="{447169E2-2FF5-FE8F-7D14-2949B59AE2D2}"/>
          </ac:picMkLst>
        </pc:picChg>
        <pc:picChg chg="add mod">
          <ac:chgData name="Warren, Hope" userId="0a32fa18-67cd-4035-93f7-9f9efd50f9cf" providerId="ADAL" clId="{7FC8C8C5-6D00-4FE3-8AB7-1971A5E3243D}" dt="2023-10-10T14:54:59.341" v="1409" actId="1076"/>
          <ac:picMkLst>
            <pc:docMk/>
            <pc:sldMk cId="3953400576" sldId="1516"/>
            <ac:picMk id="4" creationId="{E9BA8ABC-EAF3-A4DC-DAD9-D7FC9C9AD7A6}"/>
          </ac:picMkLst>
        </pc:picChg>
      </pc:sldChg>
      <pc:sldChg chg="add del">
        <pc:chgData name="Warren, Hope" userId="0a32fa18-67cd-4035-93f7-9f9efd50f9cf" providerId="ADAL" clId="{7FC8C8C5-6D00-4FE3-8AB7-1971A5E3243D}" dt="2023-10-10T14:18:06.001" v="60" actId="47"/>
        <pc:sldMkLst>
          <pc:docMk/>
          <pc:sldMk cId="309016710" sldId="1517"/>
        </pc:sldMkLst>
      </pc:sldChg>
      <pc:sldChg chg="addSp modSp mod">
        <pc:chgData name="Warren, Hope" userId="0a32fa18-67cd-4035-93f7-9f9efd50f9cf" providerId="ADAL" clId="{7FC8C8C5-6D00-4FE3-8AB7-1971A5E3243D}" dt="2023-10-10T14:33:34.537" v="200" actId="20577"/>
        <pc:sldMkLst>
          <pc:docMk/>
          <pc:sldMk cId="3282578746" sldId="1518"/>
        </pc:sldMkLst>
        <pc:spChg chg="mod">
          <ac:chgData name="Warren, Hope" userId="0a32fa18-67cd-4035-93f7-9f9efd50f9cf" providerId="ADAL" clId="{7FC8C8C5-6D00-4FE3-8AB7-1971A5E3243D}" dt="2023-10-10T14:33:34.537" v="200" actId="20577"/>
          <ac:spMkLst>
            <pc:docMk/>
            <pc:sldMk cId="3282578746" sldId="1518"/>
            <ac:spMk id="3" creationId="{3A4697CA-03CB-58F9-D248-65B58A3F4827}"/>
          </ac:spMkLst>
        </pc:spChg>
        <pc:picChg chg="mod">
          <ac:chgData name="Warren, Hope" userId="0a32fa18-67cd-4035-93f7-9f9efd50f9cf" providerId="ADAL" clId="{7FC8C8C5-6D00-4FE3-8AB7-1971A5E3243D}" dt="2023-10-10T14:33:31.060" v="190" actId="1076"/>
          <ac:picMkLst>
            <pc:docMk/>
            <pc:sldMk cId="3282578746" sldId="1518"/>
            <ac:picMk id="4" creationId="{91E1413C-974A-268C-1538-93C8D43BE660}"/>
          </ac:picMkLst>
        </pc:picChg>
        <pc:picChg chg="add mod">
          <ac:chgData name="Warren, Hope" userId="0a32fa18-67cd-4035-93f7-9f9efd50f9cf" providerId="ADAL" clId="{7FC8C8C5-6D00-4FE3-8AB7-1971A5E3243D}" dt="2023-10-10T14:33:29.317" v="189" actId="1076"/>
          <ac:picMkLst>
            <pc:docMk/>
            <pc:sldMk cId="3282578746" sldId="1518"/>
            <ac:picMk id="5" creationId="{482814D2-4379-F9B5-3DBF-307D2B55EF59}"/>
          </ac:picMkLst>
        </pc:picChg>
      </pc:sldChg>
      <pc:sldChg chg="addSp delSp modSp mod">
        <pc:chgData name="Warren, Hope" userId="0a32fa18-67cd-4035-93f7-9f9efd50f9cf" providerId="ADAL" clId="{7FC8C8C5-6D00-4FE3-8AB7-1971A5E3243D}" dt="2023-10-10T14:19:31.443" v="65" actId="1076"/>
        <pc:sldMkLst>
          <pc:docMk/>
          <pc:sldMk cId="1151542958" sldId="1520"/>
        </pc:sldMkLst>
        <pc:picChg chg="del mod">
          <ac:chgData name="Warren, Hope" userId="0a32fa18-67cd-4035-93f7-9f9efd50f9cf" providerId="ADAL" clId="{7FC8C8C5-6D00-4FE3-8AB7-1971A5E3243D}" dt="2023-10-10T14:18:08.360" v="62" actId="478"/>
          <ac:picMkLst>
            <pc:docMk/>
            <pc:sldMk cId="1151542958" sldId="1520"/>
            <ac:picMk id="4" creationId="{0DB31BDC-64E0-6671-4FE6-D86062F2D670}"/>
          </ac:picMkLst>
        </pc:picChg>
        <pc:picChg chg="add mod">
          <ac:chgData name="Warren, Hope" userId="0a32fa18-67cd-4035-93f7-9f9efd50f9cf" providerId="ADAL" clId="{7FC8C8C5-6D00-4FE3-8AB7-1971A5E3243D}" dt="2023-10-10T14:19:31.443" v="65" actId="1076"/>
          <ac:picMkLst>
            <pc:docMk/>
            <pc:sldMk cId="1151542958" sldId="1520"/>
            <ac:picMk id="5" creationId="{568CBBF9-E6D2-31B8-C650-B30D11732782}"/>
          </ac:picMkLst>
        </pc:picChg>
      </pc:sldChg>
      <pc:sldChg chg="addSp delSp modSp mod modClrScheme chgLayout">
        <pc:chgData name="Warren, Hope" userId="0a32fa18-67cd-4035-93f7-9f9efd50f9cf" providerId="ADAL" clId="{7FC8C8C5-6D00-4FE3-8AB7-1971A5E3243D}" dt="2023-10-18T21:00:46.295" v="1629" actId="1076"/>
        <pc:sldMkLst>
          <pc:docMk/>
          <pc:sldMk cId="1725286802" sldId="1521"/>
        </pc:sldMkLst>
        <pc:spChg chg="mod ord">
          <ac:chgData name="Warren, Hope" userId="0a32fa18-67cd-4035-93f7-9f9efd50f9cf" providerId="ADAL" clId="{7FC8C8C5-6D00-4FE3-8AB7-1971A5E3243D}" dt="2023-10-18T21:00:22.621" v="1612" actId="700"/>
          <ac:spMkLst>
            <pc:docMk/>
            <pc:sldMk cId="1725286802" sldId="1521"/>
            <ac:spMk id="2" creationId="{338B0E27-7D0A-6C4B-A981-5DA33FD6302A}"/>
          </ac:spMkLst>
        </pc:spChg>
        <pc:spChg chg="add mod">
          <ac:chgData name="Warren, Hope" userId="0a32fa18-67cd-4035-93f7-9f9efd50f9cf" providerId="ADAL" clId="{7FC8C8C5-6D00-4FE3-8AB7-1971A5E3243D}" dt="2023-10-18T21:00:46.295" v="1629" actId="1076"/>
          <ac:spMkLst>
            <pc:docMk/>
            <pc:sldMk cId="1725286802" sldId="1521"/>
            <ac:spMk id="3" creationId="{B172E846-2D4B-258B-CEAF-64A2950167FC}"/>
          </ac:spMkLst>
        </pc:spChg>
        <pc:spChg chg="add del mod ord">
          <ac:chgData name="Warren, Hope" userId="0a32fa18-67cd-4035-93f7-9f9efd50f9cf" providerId="ADAL" clId="{7FC8C8C5-6D00-4FE3-8AB7-1971A5E3243D}" dt="2023-10-18T21:00:25.872" v="1613" actId="478"/>
          <ac:spMkLst>
            <pc:docMk/>
            <pc:sldMk cId="1725286802" sldId="1521"/>
            <ac:spMk id="5" creationId="{9EE6E093-2540-54FE-0492-6CA7D6D3A6BF}"/>
          </ac:spMkLst>
        </pc:spChg>
        <pc:picChg chg="mod">
          <ac:chgData name="Warren, Hope" userId="0a32fa18-67cd-4035-93f7-9f9efd50f9cf" providerId="ADAL" clId="{7FC8C8C5-6D00-4FE3-8AB7-1971A5E3243D}" dt="2023-10-18T21:00:30.609" v="1615" actId="1076"/>
          <ac:picMkLst>
            <pc:docMk/>
            <pc:sldMk cId="1725286802" sldId="1521"/>
            <ac:picMk id="4" creationId="{EA91096A-1BA6-54AE-136A-07A6EFFAD110}"/>
          </ac:picMkLst>
        </pc:picChg>
      </pc:sldChg>
      <pc:sldChg chg="delSp mod">
        <pc:chgData name="Warren, Hope" userId="0a32fa18-67cd-4035-93f7-9f9efd50f9cf" providerId="ADAL" clId="{7FC8C8C5-6D00-4FE3-8AB7-1971A5E3243D}" dt="2023-10-10T14:15:14.168" v="45" actId="478"/>
        <pc:sldMkLst>
          <pc:docMk/>
          <pc:sldMk cId="2200012206" sldId="1525"/>
        </pc:sldMkLst>
        <pc:spChg chg="del">
          <ac:chgData name="Warren, Hope" userId="0a32fa18-67cd-4035-93f7-9f9efd50f9cf" providerId="ADAL" clId="{7FC8C8C5-6D00-4FE3-8AB7-1971A5E3243D}" dt="2023-10-10T14:15:14.168" v="45" actId="478"/>
          <ac:spMkLst>
            <pc:docMk/>
            <pc:sldMk cId="2200012206" sldId="1525"/>
            <ac:spMk id="2" creationId="{353104B3-8AA0-4AC7-AD26-CBC320358AD2}"/>
          </ac:spMkLst>
        </pc:spChg>
      </pc:sldChg>
      <pc:sldChg chg="modSp del">
        <pc:chgData name="Warren, Hope" userId="0a32fa18-67cd-4035-93f7-9f9efd50f9cf" providerId="ADAL" clId="{7FC8C8C5-6D00-4FE3-8AB7-1971A5E3243D}" dt="2023-10-18T20:58:58.636" v="1498" actId="47"/>
        <pc:sldMkLst>
          <pc:docMk/>
          <pc:sldMk cId="4286777819" sldId="1529"/>
        </pc:sldMkLst>
        <pc:picChg chg="mod">
          <ac:chgData name="Warren, Hope" userId="0a32fa18-67cd-4035-93f7-9f9efd50f9cf" providerId="ADAL" clId="{7FC8C8C5-6D00-4FE3-8AB7-1971A5E3243D}" dt="2023-10-18T20:58:52.496" v="1497" actId="1076"/>
          <ac:picMkLst>
            <pc:docMk/>
            <pc:sldMk cId="4286777819" sldId="1529"/>
            <ac:picMk id="10242" creationId="{22012B78-741C-41DD-B8B5-C8B15514091E}"/>
          </ac:picMkLst>
        </pc:picChg>
      </pc:sldChg>
      <pc:sldChg chg="ord">
        <pc:chgData name="Warren, Hope" userId="0a32fa18-67cd-4035-93f7-9f9efd50f9cf" providerId="ADAL" clId="{7FC8C8C5-6D00-4FE3-8AB7-1971A5E3243D}" dt="2023-10-18T20:59:04.903" v="1500"/>
        <pc:sldMkLst>
          <pc:docMk/>
          <pc:sldMk cId="280628772" sldId="1530"/>
        </pc:sldMkLst>
      </pc:sldChg>
      <pc:sldChg chg="del">
        <pc:chgData name="Warren, Hope" userId="0a32fa18-67cd-4035-93f7-9f9efd50f9cf" providerId="ADAL" clId="{7FC8C8C5-6D00-4FE3-8AB7-1971A5E3243D}" dt="2023-10-10T14:20:36.605" v="66" actId="47"/>
        <pc:sldMkLst>
          <pc:docMk/>
          <pc:sldMk cId="1943960348" sldId="1531"/>
        </pc:sldMkLst>
      </pc:sldChg>
      <pc:sldChg chg="del">
        <pc:chgData name="Warren, Hope" userId="0a32fa18-67cd-4035-93f7-9f9efd50f9cf" providerId="ADAL" clId="{7FC8C8C5-6D00-4FE3-8AB7-1971A5E3243D}" dt="2023-10-10T14:57:59.762" v="1455" actId="47"/>
        <pc:sldMkLst>
          <pc:docMk/>
          <pc:sldMk cId="216331794" sldId="1532"/>
        </pc:sldMkLst>
      </pc:sldChg>
      <pc:sldChg chg="del">
        <pc:chgData name="Warren, Hope" userId="0a32fa18-67cd-4035-93f7-9f9efd50f9cf" providerId="ADAL" clId="{7FC8C8C5-6D00-4FE3-8AB7-1971A5E3243D}" dt="2023-10-10T14:20:43.468" v="67" actId="47"/>
        <pc:sldMkLst>
          <pc:docMk/>
          <pc:sldMk cId="136305894" sldId="1533"/>
        </pc:sldMkLst>
      </pc:sldChg>
      <pc:sldChg chg="ord">
        <pc:chgData name="Warren, Hope" userId="0a32fa18-67cd-4035-93f7-9f9efd50f9cf" providerId="ADAL" clId="{7FC8C8C5-6D00-4FE3-8AB7-1971A5E3243D}" dt="2023-10-19T18:11:48.019" v="1671"/>
        <pc:sldMkLst>
          <pc:docMk/>
          <pc:sldMk cId="3346944824" sldId="1540"/>
        </pc:sldMkLst>
      </pc:sldChg>
      <pc:sldChg chg="addSp delSp modSp del mod">
        <pc:chgData name="Warren, Hope" userId="0a32fa18-67cd-4035-93f7-9f9efd50f9cf" providerId="ADAL" clId="{7FC8C8C5-6D00-4FE3-8AB7-1971A5E3243D}" dt="2023-10-18T21:00:52.569" v="1630" actId="47"/>
        <pc:sldMkLst>
          <pc:docMk/>
          <pc:sldMk cId="1864513293" sldId="1541"/>
        </pc:sldMkLst>
        <pc:spChg chg="mod">
          <ac:chgData name="Warren, Hope" userId="0a32fa18-67cd-4035-93f7-9f9efd50f9cf" providerId="ADAL" clId="{7FC8C8C5-6D00-4FE3-8AB7-1971A5E3243D}" dt="2023-10-10T14:36:44.514" v="374" actId="20577"/>
          <ac:spMkLst>
            <pc:docMk/>
            <pc:sldMk cId="1864513293" sldId="1541"/>
            <ac:spMk id="3" creationId="{B00ABAF2-522D-6CA0-266A-F1C125BC5F2C}"/>
          </ac:spMkLst>
        </pc:spChg>
        <pc:picChg chg="del">
          <ac:chgData name="Warren, Hope" userId="0a32fa18-67cd-4035-93f7-9f9efd50f9cf" providerId="ADAL" clId="{7FC8C8C5-6D00-4FE3-8AB7-1971A5E3243D}" dt="2023-10-10T14:33:05.950" v="178" actId="21"/>
          <ac:picMkLst>
            <pc:docMk/>
            <pc:sldMk cId="1864513293" sldId="1541"/>
            <ac:picMk id="4" creationId="{8D695001-0E1D-9D92-821F-6604E9754DA6}"/>
          </ac:picMkLst>
        </pc:picChg>
        <pc:picChg chg="add mod">
          <ac:chgData name="Warren, Hope" userId="0a32fa18-67cd-4035-93f7-9f9efd50f9cf" providerId="ADAL" clId="{7FC8C8C5-6D00-4FE3-8AB7-1971A5E3243D}" dt="2023-10-10T14:36:48.773" v="375" actId="1076"/>
          <ac:picMkLst>
            <pc:docMk/>
            <pc:sldMk cId="1864513293" sldId="1541"/>
            <ac:picMk id="5" creationId="{7BBFA2B2-BD7D-1212-105A-60FCFBA1BAA4}"/>
          </ac:picMkLst>
        </pc:picChg>
        <pc:picChg chg="add del mod">
          <ac:chgData name="Warren, Hope" userId="0a32fa18-67cd-4035-93f7-9f9efd50f9cf" providerId="ADAL" clId="{7FC8C8C5-6D00-4FE3-8AB7-1971A5E3243D}" dt="2023-10-10T14:35:41.680" v="333" actId="21"/>
          <ac:picMkLst>
            <pc:docMk/>
            <pc:sldMk cId="1864513293" sldId="1541"/>
            <ac:picMk id="6" creationId="{5AC8C7DD-1F76-71A6-74EE-A7B0A9CE741A}"/>
          </ac:picMkLst>
        </pc:picChg>
        <pc:picChg chg="add del mod modCrop">
          <ac:chgData name="Warren, Hope" userId="0a32fa18-67cd-4035-93f7-9f9efd50f9cf" providerId="ADAL" clId="{7FC8C8C5-6D00-4FE3-8AB7-1971A5E3243D}" dt="2023-10-10T14:35:51.809" v="339" actId="21"/>
          <ac:picMkLst>
            <pc:docMk/>
            <pc:sldMk cId="1864513293" sldId="1541"/>
            <ac:picMk id="7" creationId="{A9F6D187-38C3-4B44-BE88-EADC90D441CC}"/>
          </ac:picMkLst>
        </pc:picChg>
      </pc:sldChg>
      <pc:sldChg chg="addSp delSp modSp mod">
        <pc:chgData name="Warren, Hope" userId="0a32fa18-67cd-4035-93f7-9f9efd50f9cf" providerId="ADAL" clId="{7FC8C8C5-6D00-4FE3-8AB7-1971A5E3243D}" dt="2023-10-10T14:36:20.966" v="351" actId="14100"/>
        <pc:sldMkLst>
          <pc:docMk/>
          <pc:sldMk cId="404739581" sldId="1542"/>
        </pc:sldMkLst>
        <pc:spChg chg="mod">
          <ac:chgData name="Warren, Hope" userId="0a32fa18-67cd-4035-93f7-9f9efd50f9cf" providerId="ADAL" clId="{7FC8C8C5-6D00-4FE3-8AB7-1971A5E3243D}" dt="2023-10-10T14:35:37.936" v="332" actId="5793"/>
          <ac:spMkLst>
            <pc:docMk/>
            <pc:sldMk cId="404739581" sldId="1542"/>
            <ac:spMk id="3" creationId="{0EEAEC36-46C4-BCE6-0AF0-FC37DD72D238}"/>
          </ac:spMkLst>
        </pc:spChg>
        <pc:picChg chg="del">
          <ac:chgData name="Warren, Hope" userId="0a32fa18-67cd-4035-93f7-9f9efd50f9cf" providerId="ADAL" clId="{7FC8C8C5-6D00-4FE3-8AB7-1971A5E3243D}" dt="2023-10-10T14:34:01.761" v="271" actId="21"/>
          <ac:picMkLst>
            <pc:docMk/>
            <pc:sldMk cId="404739581" sldId="1542"/>
            <ac:picMk id="4" creationId="{28198289-E9EA-4291-1499-959A9DB5DDE3}"/>
          </ac:picMkLst>
        </pc:picChg>
        <pc:picChg chg="add mod">
          <ac:chgData name="Warren, Hope" userId="0a32fa18-67cd-4035-93f7-9f9efd50f9cf" providerId="ADAL" clId="{7FC8C8C5-6D00-4FE3-8AB7-1971A5E3243D}" dt="2023-10-10T14:36:14.763" v="349" actId="1076"/>
          <ac:picMkLst>
            <pc:docMk/>
            <pc:sldMk cId="404739581" sldId="1542"/>
            <ac:picMk id="5" creationId="{E99ED662-DC6C-31AE-FA15-7E9466710781}"/>
          </ac:picMkLst>
        </pc:picChg>
        <pc:picChg chg="add mod">
          <ac:chgData name="Warren, Hope" userId="0a32fa18-67cd-4035-93f7-9f9efd50f9cf" providerId="ADAL" clId="{7FC8C8C5-6D00-4FE3-8AB7-1971A5E3243D}" dt="2023-10-10T14:36:20.966" v="351" actId="14100"/>
          <ac:picMkLst>
            <pc:docMk/>
            <pc:sldMk cId="404739581" sldId="1542"/>
            <ac:picMk id="6" creationId="{256AC72E-538A-3C0D-377F-D71CF9B33E77}"/>
          </ac:picMkLst>
        </pc:picChg>
      </pc:sldChg>
      <pc:sldChg chg="delSp del mod">
        <pc:chgData name="Warren, Hope" userId="0a32fa18-67cd-4035-93f7-9f9efd50f9cf" providerId="ADAL" clId="{7FC8C8C5-6D00-4FE3-8AB7-1971A5E3243D}" dt="2023-10-10T14:36:59.978" v="376" actId="47"/>
        <pc:sldMkLst>
          <pc:docMk/>
          <pc:sldMk cId="3667925339" sldId="1543"/>
        </pc:sldMkLst>
        <pc:picChg chg="del">
          <ac:chgData name="Warren, Hope" userId="0a32fa18-67cd-4035-93f7-9f9efd50f9cf" providerId="ADAL" clId="{7FC8C8C5-6D00-4FE3-8AB7-1971A5E3243D}" dt="2023-10-10T14:34:32.947" v="308" actId="21"/>
          <ac:picMkLst>
            <pc:docMk/>
            <pc:sldMk cId="3667925339" sldId="1543"/>
            <ac:picMk id="4" creationId="{66B69268-8539-0EB7-88C1-2A792B1C4DC0}"/>
          </ac:picMkLst>
        </pc:picChg>
        <pc:picChg chg="del">
          <ac:chgData name="Warren, Hope" userId="0a32fa18-67cd-4035-93f7-9f9efd50f9cf" providerId="ADAL" clId="{7FC8C8C5-6D00-4FE3-8AB7-1971A5E3243D}" dt="2023-10-10T14:34:58.384" v="316" actId="21"/>
          <ac:picMkLst>
            <pc:docMk/>
            <pc:sldMk cId="3667925339" sldId="1543"/>
            <ac:picMk id="5" creationId="{3EB490DD-CB77-5A72-B64F-8D3DA6FA7CAC}"/>
          </ac:picMkLst>
        </pc:picChg>
      </pc:sldChg>
      <pc:sldChg chg="modSp del mod">
        <pc:chgData name="Warren, Hope" userId="0a32fa18-67cd-4035-93f7-9f9efd50f9cf" providerId="ADAL" clId="{7FC8C8C5-6D00-4FE3-8AB7-1971A5E3243D}" dt="2023-10-18T21:01:02.465" v="1631" actId="47"/>
        <pc:sldMkLst>
          <pc:docMk/>
          <pc:sldMk cId="2784309895" sldId="1545"/>
        </pc:sldMkLst>
        <pc:spChg chg="mod">
          <ac:chgData name="Warren, Hope" userId="0a32fa18-67cd-4035-93f7-9f9efd50f9cf" providerId="ADAL" clId="{7FC8C8C5-6D00-4FE3-8AB7-1971A5E3243D}" dt="2023-10-10T14:37:17.933" v="407" actId="20577"/>
          <ac:spMkLst>
            <pc:docMk/>
            <pc:sldMk cId="2784309895" sldId="1545"/>
            <ac:spMk id="3" creationId="{B5BAD83F-FC5B-5479-8F8B-0E804FF2CE50}"/>
          </ac:spMkLst>
        </pc:spChg>
      </pc:sldChg>
      <pc:sldChg chg="modSp del mod">
        <pc:chgData name="Warren, Hope" userId="0a32fa18-67cd-4035-93f7-9f9efd50f9cf" providerId="ADAL" clId="{7FC8C8C5-6D00-4FE3-8AB7-1971A5E3243D}" dt="2023-10-18T21:01:03.942" v="1632" actId="47"/>
        <pc:sldMkLst>
          <pc:docMk/>
          <pc:sldMk cId="1563912208" sldId="1546"/>
        </pc:sldMkLst>
        <pc:spChg chg="mod">
          <ac:chgData name="Warren, Hope" userId="0a32fa18-67cd-4035-93f7-9f9efd50f9cf" providerId="ADAL" clId="{7FC8C8C5-6D00-4FE3-8AB7-1971A5E3243D}" dt="2023-10-10T14:37:26.055" v="429" actId="20577"/>
          <ac:spMkLst>
            <pc:docMk/>
            <pc:sldMk cId="1563912208" sldId="1546"/>
            <ac:spMk id="3" creationId="{3B2E5A73-4D02-EC85-9F82-27DF0CBBE4E1}"/>
          </ac:spMkLst>
        </pc:spChg>
      </pc:sldChg>
      <pc:sldChg chg="modSp del mod">
        <pc:chgData name="Warren, Hope" userId="0a32fa18-67cd-4035-93f7-9f9efd50f9cf" providerId="ADAL" clId="{7FC8C8C5-6D00-4FE3-8AB7-1971A5E3243D}" dt="2023-10-18T21:01:05.102" v="1633" actId="47"/>
        <pc:sldMkLst>
          <pc:docMk/>
          <pc:sldMk cId="2676641456" sldId="1547"/>
        </pc:sldMkLst>
        <pc:spChg chg="mod">
          <ac:chgData name="Warren, Hope" userId="0a32fa18-67cd-4035-93f7-9f9efd50f9cf" providerId="ADAL" clId="{7FC8C8C5-6D00-4FE3-8AB7-1971A5E3243D}" dt="2023-10-10T14:37:33.629" v="443" actId="20577"/>
          <ac:spMkLst>
            <pc:docMk/>
            <pc:sldMk cId="2676641456" sldId="1547"/>
            <ac:spMk id="3" creationId="{3FD4C827-FE95-E08B-2988-31BEF6B58280}"/>
          </ac:spMkLst>
        </pc:spChg>
      </pc:sldChg>
      <pc:sldChg chg="modSp mod">
        <pc:chgData name="Warren, Hope" userId="0a32fa18-67cd-4035-93f7-9f9efd50f9cf" providerId="ADAL" clId="{7FC8C8C5-6D00-4FE3-8AB7-1971A5E3243D}" dt="2023-10-10T14:37:39.203" v="455" actId="20577"/>
        <pc:sldMkLst>
          <pc:docMk/>
          <pc:sldMk cId="852483444" sldId="1548"/>
        </pc:sldMkLst>
        <pc:spChg chg="mod">
          <ac:chgData name="Warren, Hope" userId="0a32fa18-67cd-4035-93f7-9f9efd50f9cf" providerId="ADAL" clId="{7FC8C8C5-6D00-4FE3-8AB7-1971A5E3243D}" dt="2023-10-10T14:37:39.203" v="455" actId="20577"/>
          <ac:spMkLst>
            <pc:docMk/>
            <pc:sldMk cId="852483444" sldId="1548"/>
            <ac:spMk id="3" creationId="{E5D32D27-D068-9C32-35B7-F6156F65B908}"/>
          </ac:spMkLst>
        </pc:spChg>
      </pc:sldChg>
      <pc:sldChg chg="addSp delSp modSp mod">
        <pc:chgData name="Warren, Hope" userId="0a32fa18-67cd-4035-93f7-9f9efd50f9cf" providerId="ADAL" clId="{7FC8C8C5-6D00-4FE3-8AB7-1971A5E3243D}" dt="2023-10-10T14:45:16.277" v="1230" actId="20577"/>
        <pc:sldMkLst>
          <pc:docMk/>
          <pc:sldMk cId="1854632415" sldId="1549"/>
        </pc:sldMkLst>
        <pc:spChg chg="del">
          <ac:chgData name="Warren, Hope" userId="0a32fa18-67cd-4035-93f7-9f9efd50f9cf" providerId="ADAL" clId="{7FC8C8C5-6D00-4FE3-8AB7-1971A5E3243D}" dt="2023-10-10T14:42:03.715" v="1206" actId="478"/>
          <ac:spMkLst>
            <pc:docMk/>
            <pc:sldMk cId="1854632415" sldId="1549"/>
            <ac:spMk id="5" creationId="{39056F1F-33F8-2E2B-16CF-B64FB5961F12}"/>
          </ac:spMkLst>
        </pc:spChg>
        <pc:spChg chg="del">
          <ac:chgData name="Warren, Hope" userId="0a32fa18-67cd-4035-93f7-9f9efd50f9cf" providerId="ADAL" clId="{7FC8C8C5-6D00-4FE3-8AB7-1971A5E3243D}" dt="2023-10-10T14:42:21.351" v="1213" actId="478"/>
          <ac:spMkLst>
            <pc:docMk/>
            <pc:sldMk cId="1854632415" sldId="1549"/>
            <ac:spMk id="6" creationId="{C807EC3C-07A6-5E0D-7572-C11F5005D7A7}"/>
          </ac:spMkLst>
        </pc:spChg>
        <pc:graphicFrameChg chg="add del mod modGraphic">
          <ac:chgData name="Warren, Hope" userId="0a32fa18-67cd-4035-93f7-9f9efd50f9cf" providerId="ADAL" clId="{7FC8C8C5-6D00-4FE3-8AB7-1971A5E3243D}" dt="2023-10-10T14:45:16.277" v="1230" actId="20577"/>
          <ac:graphicFrameMkLst>
            <pc:docMk/>
            <pc:sldMk cId="1854632415" sldId="1549"/>
            <ac:graphicFrameMk id="4" creationId="{7105B399-D0B6-C7A6-9257-9302A5E4BE2D}"/>
          </ac:graphicFrameMkLst>
        </pc:graphicFrameChg>
      </pc:sldChg>
      <pc:sldChg chg="modSp mod">
        <pc:chgData name="Warren, Hope" userId="0a32fa18-67cd-4035-93f7-9f9efd50f9cf" providerId="ADAL" clId="{7FC8C8C5-6D00-4FE3-8AB7-1971A5E3243D}" dt="2023-10-10T14:58:25.423" v="1457" actId="1076"/>
        <pc:sldMkLst>
          <pc:docMk/>
          <pc:sldMk cId="2822269701" sldId="1551"/>
        </pc:sldMkLst>
        <pc:spChg chg="mod">
          <ac:chgData name="Warren, Hope" userId="0a32fa18-67cd-4035-93f7-9f9efd50f9cf" providerId="ADAL" clId="{7FC8C8C5-6D00-4FE3-8AB7-1971A5E3243D}" dt="2023-10-10T14:46:12.817" v="1262" actId="20577"/>
          <ac:spMkLst>
            <pc:docMk/>
            <pc:sldMk cId="2822269701" sldId="1551"/>
            <ac:spMk id="3" creationId="{ABF3966A-283C-79C0-37EB-B7239CA4EB30}"/>
          </ac:spMkLst>
        </pc:spChg>
        <pc:picChg chg="mod">
          <ac:chgData name="Warren, Hope" userId="0a32fa18-67cd-4035-93f7-9f9efd50f9cf" providerId="ADAL" clId="{7FC8C8C5-6D00-4FE3-8AB7-1971A5E3243D}" dt="2023-10-10T14:58:25.423" v="1457" actId="1076"/>
          <ac:picMkLst>
            <pc:docMk/>
            <pc:sldMk cId="2822269701" sldId="1551"/>
            <ac:picMk id="5" creationId="{AD9D7D10-ACA8-1FDF-0DEB-D400F71EC7ED}"/>
          </ac:picMkLst>
        </pc:picChg>
      </pc:sldChg>
      <pc:sldChg chg="del">
        <pc:chgData name="Warren, Hope" userId="0a32fa18-67cd-4035-93f7-9f9efd50f9cf" providerId="ADAL" clId="{7FC8C8C5-6D00-4FE3-8AB7-1971A5E3243D}" dt="2023-10-10T14:22:19.644" v="70" actId="47"/>
        <pc:sldMkLst>
          <pc:docMk/>
          <pc:sldMk cId="2212203368" sldId="1552"/>
        </pc:sldMkLst>
      </pc:sldChg>
      <pc:sldChg chg="modSp mod">
        <pc:chgData name="Warren, Hope" userId="0a32fa18-67cd-4035-93f7-9f9efd50f9cf" providerId="ADAL" clId="{7FC8C8C5-6D00-4FE3-8AB7-1971A5E3243D}" dt="2023-10-10T14:46:20.457" v="1284" actId="20577"/>
        <pc:sldMkLst>
          <pc:docMk/>
          <pc:sldMk cId="2992856284" sldId="1553"/>
        </pc:sldMkLst>
        <pc:spChg chg="mod">
          <ac:chgData name="Warren, Hope" userId="0a32fa18-67cd-4035-93f7-9f9efd50f9cf" providerId="ADAL" clId="{7FC8C8C5-6D00-4FE3-8AB7-1971A5E3243D}" dt="2023-10-10T14:46:20.457" v="1284" actId="20577"/>
          <ac:spMkLst>
            <pc:docMk/>
            <pc:sldMk cId="2992856284" sldId="1553"/>
            <ac:spMk id="3" creationId="{54A27DA7-4D63-F46B-F5CE-E7513CAB6208}"/>
          </ac:spMkLst>
        </pc:spChg>
      </pc:sldChg>
      <pc:sldChg chg="modSp mod">
        <pc:chgData name="Warren, Hope" userId="0a32fa18-67cd-4035-93f7-9f9efd50f9cf" providerId="ADAL" clId="{7FC8C8C5-6D00-4FE3-8AB7-1971A5E3243D}" dt="2023-10-10T14:46:40.293" v="1285" actId="732"/>
        <pc:sldMkLst>
          <pc:docMk/>
          <pc:sldMk cId="1198454082" sldId="1562"/>
        </pc:sldMkLst>
        <pc:picChg chg="mod modCrop">
          <ac:chgData name="Warren, Hope" userId="0a32fa18-67cd-4035-93f7-9f9efd50f9cf" providerId="ADAL" clId="{7FC8C8C5-6D00-4FE3-8AB7-1971A5E3243D}" dt="2023-10-10T14:46:40.293" v="1285" actId="732"/>
          <ac:picMkLst>
            <pc:docMk/>
            <pc:sldMk cId="1198454082" sldId="1562"/>
            <ac:picMk id="5" creationId="{11C8840F-2E79-1530-8120-DC11EAF81A75}"/>
          </ac:picMkLst>
        </pc:picChg>
      </pc:sldChg>
      <pc:sldChg chg="modSp mod">
        <pc:chgData name="Warren, Hope" userId="0a32fa18-67cd-4035-93f7-9f9efd50f9cf" providerId="ADAL" clId="{7FC8C8C5-6D00-4FE3-8AB7-1971A5E3243D}" dt="2023-10-10T14:47:22.605" v="1287" actId="1076"/>
        <pc:sldMkLst>
          <pc:docMk/>
          <pc:sldMk cId="1446712627" sldId="1571"/>
        </pc:sldMkLst>
        <pc:picChg chg="mod">
          <ac:chgData name="Warren, Hope" userId="0a32fa18-67cd-4035-93f7-9f9efd50f9cf" providerId="ADAL" clId="{7FC8C8C5-6D00-4FE3-8AB7-1971A5E3243D}" dt="2023-10-10T14:47:22.605" v="1287" actId="1076"/>
          <ac:picMkLst>
            <pc:docMk/>
            <pc:sldMk cId="1446712627" sldId="1571"/>
            <ac:picMk id="8" creationId="{A371B083-25E9-1D4D-CE92-2A97B9FDD407}"/>
          </ac:picMkLst>
        </pc:picChg>
      </pc:sldChg>
      <pc:sldChg chg="ord">
        <pc:chgData name="Warren, Hope" userId="0a32fa18-67cd-4035-93f7-9f9efd50f9cf" providerId="ADAL" clId="{7FC8C8C5-6D00-4FE3-8AB7-1971A5E3243D}" dt="2023-10-10T14:22:06.290" v="69"/>
        <pc:sldMkLst>
          <pc:docMk/>
          <pc:sldMk cId="2822155885" sldId="1574"/>
        </pc:sldMkLst>
      </pc:sldChg>
      <pc:sldChg chg="new del">
        <pc:chgData name="Warren, Hope" userId="0a32fa18-67cd-4035-93f7-9f9efd50f9cf" providerId="ADAL" clId="{7FC8C8C5-6D00-4FE3-8AB7-1971A5E3243D}" dt="2023-10-10T14:48:31.433" v="1292" actId="47"/>
        <pc:sldMkLst>
          <pc:docMk/>
          <pc:sldMk cId="2348124369" sldId="1575"/>
        </pc:sldMkLst>
      </pc:sldChg>
      <pc:sldChg chg="modSp add mod">
        <pc:chgData name="Warren, Hope" userId="0a32fa18-67cd-4035-93f7-9f9efd50f9cf" providerId="ADAL" clId="{7FC8C8C5-6D00-4FE3-8AB7-1971A5E3243D}" dt="2023-10-10T15:00:00.512" v="1483" actId="20577"/>
        <pc:sldMkLst>
          <pc:docMk/>
          <pc:sldMk cId="3717080152" sldId="1575"/>
        </pc:sldMkLst>
        <pc:spChg chg="mod">
          <ac:chgData name="Warren, Hope" userId="0a32fa18-67cd-4035-93f7-9f9efd50f9cf" providerId="ADAL" clId="{7FC8C8C5-6D00-4FE3-8AB7-1971A5E3243D}" dt="2023-10-10T15:00:00.512" v="1483" actId="20577"/>
          <ac:spMkLst>
            <pc:docMk/>
            <pc:sldMk cId="3717080152" sldId="1575"/>
            <ac:spMk id="4" creationId="{3A7C6DFD-F0D6-4519-BE8D-F5D04F6EE0A4}"/>
          </ac:spMkLst>
        </pc:spChg>
      </pc:sldChg>
      <pc:sldChg chg="delSp modSp add del mod">
        <pc:chgData name="Warren, Hope" userId="0a32fa18-67cd-4035-93f7-9f9efd50f9cf" providerId="ADAL" clId="{7FC8C8C5-6D00-4FE3-8AB7-1971A5E3243D}" dt="2023-10-10T14:57:15.317" v="1454" actId="47"/>
        <pc:sldMkLst>
          <pc:docMk/>
          <pc:sldMk cId="3868477585" sldId="1575"/>
        </pc:sldMkLst>
        <pc:spChg chg="mod">
          <ac:chgData name="Warren, Hope" userId="0a32fa18-67cd-4035-93f7-9f9efd50f9cf" providerId="ADAL" clId="{7FC8C8C5-6D00-4FE3-8AB7-1971A5E3243D}" dt="2023-10-10T14:57:01.739" v="1451" actId="20577"/>
          <ac:spMkLst>
            <pc:docMk/>
            <pc:sldMk cId="3868477585" sldId="1575"/>
            <ac:spMk id="4" creationId="{EF6A7D10-F953-458F-BB73-14418D48F32C}"/>
          </ac:spMkLst>
        </pc:spChg>
        <pc:spChg chg="del">
          <ac:chgData name="Warren, Hope" userId="0a32fa18-67cd-4035-93f7-9f9efd50f9cf" providerId="ADAL" clId="{7FC8C8C5-6D00-4FE3-8AB7-1971A5E3243D}" dt="2023-10-10T14:57:07.998" v="1453" actId="478"/>
          <ac:spMkLst>
            <pc:docMk/>
            <pc:sldMk cId="3868477585" sldId="1575"/>
            <ac:spMk id="12" creationId="{78642B6D-9912-4B76-9CCA-FAC8A04F8199}"/>
          </ac:spMkLst>
        </pc:spChg>
        <pc:picChg chg="del">
          <ac:chgData name="Warren, Hope" userId="0a32fa18-67cd-4035-93f7-9f9efd50f9cf" providerId="ADAL" clId="{7FC8C8C5-6D00-4FE3-8AB7-1971A5E3243D}" dt="2023-10-10T14:57:06.095" v="1452" actId="478"/>
          <ac:picMkLst>
            <pc:docMk/>
            <pc:sldMk cId="3868477585" sldId="1575"/>
            <ac:picMk id="2054" creationId="{3A069FAC-4440-4E44-BC3D-0A659F60D39A}"/>
          </ac:picMkLst>
        </pc:picChg>
      </pc:sldChg>
      <pc:sldChg chg="new del">
        <pc:chgData name="Warren, Hope" userId="0a32fa18-67cd-4035-93f7-9f9efd50f9cf" providerId="ADAL" clId="{7FC8C8C5-6D00-4FE3-8AB7-1971A5E3243D}" dt="2023-10-18T20:56:22.252" v="1487" actId="47"/>
        <pc:sldMkLst>
          <pc:docMk/>
          <pc:sldMk cId="355548727" sldId="1576"/>
        </pc:sldMkLst>
      </pc:sldChg>
      <pc:sldChg chg="modSp add del mod ord">
        <pc:chgData name="Warren, Hope" userId="0a32fa18-67cd-4035-93f7-9f9efd50f9cf" providerId="ADAL" clId="{7FC8C8C5-6D00-4FE3-8AB7-1971A5E3243D}" dt="2023-10-19T15:29:46.852" v="1657" actId="47"/>
        <pc:sldMkLst>
          <pc:docMk/>
          <pc:sldMk cId="2989010788" sldId="1577"/>
        </pc:sldMkLst>
        <pc:spChg chg="mod">
          <ac:chgData name="Warren, Hope" userId="0a32fa18-67cd-4035-93f7-9f9efd50f9cf" providerId="ADAL" clId="{7FC8C8C5-6D00-4FE3-8AB7-1971A5E3243D}" dt="2023-10-18T20:56:31.648" v="1489" actId="27636"/>
          <ac:spMkLst>
            <pc:docMk/>
            <pc:sldMk cId="2989010788" sldId="1577"/>
            <ac:spMk id="6" creationId="{0C581A4C-F95B-43D0-B1A9-E16EEC448D9F}"/>
          </ac:spMkLst>
        </pc:spChg>
      </pc:sldChg>
    </pc:docChg>
  </pc:docChgLst>
  <pc:docChgLst>
    <pc:chgData name="Cochrane, Carissa" userId="S::carissa.cochrane@scor.sc.gov::e025da5f-537a-4e35-906c-5a6b467cb0e9" providerId="AD" clId="Web-{FA7BB4C7-03AA-18CA-BB8E-83F591F47DCE}"/>
    <pc:docChg chg="modSld">
      <pc:chgData name="Cochrane, Carissa" userId="S::carissa.cochrane@scor.sc.gov::e025da5f-537a-4e35-906c-5a6b467cb0e9" providerId="AD" clId="Web-{FA7BB4C7-03AA-18CA-BB8E-83F591F47DCE}" dt="2023-09-29T18:21:03.214" v="1" actId="20577"/>
      <pc:docMkLst>
        <pc:docMk/>
      </pc:docMkLst>
      <pc:sldChg chg="modSp">
        <pc:chgData name="Cochrane, Carissa" userId="S::carissa.cochrane@scor.sc.gov::e025da5f-537a-4e35-906c-5a6b467cb0e9" providerId="AD" clId="Web-{FA7BB4C7-03AA-18CA-BB8E-83F591F47DCE}" dt="2023-09-29T18:21:03.214" v="1" actId="20577"/>
        <pc:sldMkLst>
          <pc:docMk/>
          <pc:sldMk cId="1359055515" sldId="1406"/>
        </pc:sldMkLst>
        <pc:spChg chg="mod">
          <ac:chgData name="Cochrane, Carissa" userId="S::carissa.cochrane@scor.sc.gov::e025da5f-537a-4e35-906c-5a6b467cb0e9" providerId="AD" clId="Web-{FA7BB4C7-03AA-18CA-BB8E-83F591F47DCE}" dt="2023-09-29T18:21:03.214" v="1" actId="20577"/>
          <ac:spMkLst>
            <pc:docMk/>
            <pc:sldMk cId="1359055515" sldId="1406"/>
            <ac:spMk id="4" creationId="{A0ED314A-8498-4F72-ADB0-4F413BF54375}"/>
          </ac:spMkLst>
        </pc:spChg>
      </pc:sldChg>
    </pc:docChg>
  </pc:docChgLst>
  <pc:docChgLst>
    <pc:chgData name="Johnson, Shakota" userId="S::shakota.johnson@scor.sc.gov::49e61177-0e9a-4107-8f42-ddf54b437b41" providerId="AD" clId="Web-{29E3E2AF-F090-23C3-3682-E90C36D6830B}"/>
    <pc:docChg chg="modSld">
      <pc:chgData name="Johnson, Shakota" userId="S::shakota.johnson@scor.sc.gov::49e61177-0e9a-4107-8f42-ddf54b437b41" providerId="AD" clId="Web-{29E3E2AF-F090-23C3-3682-E90C36D6830B}" dt="2023-10-19T13:50:28.300" v="79" actId="20577"/>
      <pc:docMkLst>
        <pc:docMk/>
      </pc:docMkLst>
      <pc:sldChg chg="modSp">
        <pc:chgData name="Johnson, Shakota" userId="S::shakota.johnson@scor.sc.gov::49e61177-0e9a-4107-8f42-ddf54b437b41" providerId="AD" clId="Web-{29E3E2AF-F090-23C3-3682-E90C36D6830B}" dt="2023-10-19T13:28:28.613" v="78" actId="20577"/>
        <pc:sldMkLst>
          <pc:docMk/>
          <pc:sldMk cId="3400749350" sldId="293"/>
        </pc:sldMkLst>
        <pc:spChg chg="mod">
          <ac:chgData name="Johnson, Shakota" userId="S::shakota.johnson@scor.sc.gov::49e61177-0e9a-4107-8f42-ddf54b437b41" providerId="AD" clId="Web-{29E3E2AF-F090-23C3-3682-E90C36D6830B}" dt="2023-10-19T13:28:28.613" v="78" actId="20577"/>
          <ac:spMkLst>
            <pc:docMk/>
            <pc:sldMk cId="3400749350" sldId="293"/>
            <ac:spMk id="4" creationId="{3A7C6DFD-F0D6-4519-BE8D-F5D04F6EE0A4}"/>
          </ac:spMkLst>
        </pc:spChg>
      </pc:sldChg>
      <pc:sldChg chg="modSp">
        <pc:chgData name="Johnson, Shakota" userId="S::shakota.johnson@scor.sc.gov::49e61177-0e9a-4107-8f42-ddf54b437b41" providerId="AD" clId="Web-{29E3E2AF-F090-23C3-3682-E90C36D6830B}" dt="2023-10-19T13:50:28.300" v="79" actId="20577"/>
        <pc:sldMkLst>
          <pc:docMk/>
          <pc:sldMk cId="2165383129" sldId="1332"/>
        </pc:sldMkLst>
        <pc:spChg chg="mod">
          <ac:chgData name="Johnson, Shakota" userId="S::shakota.johnson@scor.sc.gov::49e61177-0e9a-4107-8f42-ddf54b437b41" providerId="AD" clId="Web-{29E3E2AF-F090-23C3-3682-E90C36D6830B}" dt="2023-10-19T13:08:53.174" v="18" actId="20577"/>
          <ac:spMkLst>
            <pc:docMk/>
            <pc:sldMk cId="2165383129" sldId="1332"/>
            <ac:spMk id="35" creationId="{C077C299-F5FF-48A7-9917-85384EC6C883}"/>
          </ac:spMkLst>
        </pc:spChg>
        <pc:spChg chg="mod">
          <ac:chgData name="Johnson, Shakota" userId="S::shakota.johnson@scor.sc.gov::49e61177-0e9a-4107-8f42-ddf54b437b41" providerId="AD" clId="Web-{29E3E2AF-F090-23C3-3682-E90C36D6830B}" dt="2023-10-19T13:10:39.098" v="30" actId="14100"/>
          <ac:spMkLst>
            <pc:docMk/>
            <pc:sldMk cId="2165383129" sldId="1332"/>
            <ac:spMk id="36" creationId="{18A7B6FC-5719-4987-BAF3-587E2729FABD}"/>
          </ac:spMkLst>
        </pc:spChg>
        <pc:spChg chg="mod">
          <ac:chgData name="Johnson, Shakota" userId="S::shakota.johnson@scor.sc.gov::49e61177-0e9a-4107-8f42-ddf54b437b41" providerId="AD" clId="Web-{29E3E2AF-F090-23C3-3682-E90C36D6830B}" dt="2023-10-19T13:10:32.616" v="29" actId="1076"/>
          <ac:spMkLst>
            <pc:docMk/>
            <pc:sldMk cId="2165383129" sldId="1332"/>
            <ac:spMk id="37" creationId="{9FF9DA2E-7318-4C4D-88B9-A5D5F2A50C4E}"/>
          </ac:spMkLst>
        </pc:spChg>
        <pc:spChg chg="mod">
          <ac:chgData name="Johnson, Shakota" userId="S::shakota.johnson@scor.sc.gov::49e61177-0e9a-4107-8f42-ddf54b437b41" providerId="AD" clId="Web-{29E3E2AF-F090-23C3-3682-E90C36D6830B}" dt="2023-10-19T13:03:07.294" v="5" actId="20577"/>
          <ac:spMkLst>
            <pc:docMk/>
            <pc:sldMk cId="2165383129" sldId="1332"/>
            <ac:spMk id="38" creationId="{AC678F11-2BFA-469B-B11A-C88CBA3CD7AA}"/>
          </ac:spMkLst>
        </pc:spChg>
        <pc:spChg chg="mod">
          <ac:chgData name="Johnson, Shakota" userId="S::shakota.johnson@scor.sc.gov::49e61177-0e9a-4107-8f42-ddf54b437b41" providerId="AD" clId="Web-{29E3E2AF-F090-23C3-3682-E90C36D6830B}" dt="2023-10-19T13:03:21.154" v="7" actId="20577"/>
          <ac:spMkLst>
            <pc:docMk/>
            <pc:sldMk cId="2165383129" sldId="1332"/>
            <ac:spMk id="39" creationId="{41003920-4C94-40AD-818E-C5292020B7C1}"/>
          </ac:spMkLst>
        </pc:spChg>
        <pc:spChg chg="mod">
          <ac:chgData name="Johnson, Shakota" userId="S::shakota.johnson@scor.sc.gov::49e61177-0e9a-4107-8f42-ddf54b437b41" providerId="AD" clId="Web-{29E3E2AF-F090-23C3-3682-E90C36D6830B}" dt="2023-10-19T13:03:51.498" v="12" actId="20577"/>
          <ac:spMkLst>
            <pc:docMk/>
            <pc:sldMk cId="2165383129" sldId="1332"/>
            <ac:spMk id="43" creationId="{4E3DECC0-DD60-4DCB-97D3-AFE2C018349D}"/>
          </ac:spMkLst>
        </pc:spChg>
        <pc:spChg chg="mod">
          <ac:chgData name="Johnson, Shakota" userId="S::shakota.johnson@scor.sc.gov::49e61177-0e9a-4107-8f42-ddf54b437b41" providerId="AD" clId="Web-{29E3E2AF-F090-23C3-3682-E90C36D6830B}" dt="2023-10-19T13:08:46.049" v="17" actId="20577"/>
          <ac:spMkLst>
            <pc:docMk/>
            <pc:sldMk cId="2165383129" sldId="1332"/>
            <ac:spMk id="45" creationId="{E161E41F-9983-4CD9-9561-DFD2348FEBFD}"/>
          </ac:spMkLst>
        </pc:spChg>
        <pc:spChg chg="mod">
          <ac:chgData name="Johnson, Shakota" userId="S::shakota.johnson@scor.sc.gov::49e61177-0e9a-4107-8f42-ddf54b437b41" providerId="AD" clId="Web-{29E3E2AF-F090-23C3-3682-E90C36D6830B}" dt="2023-10-19T13:50:28.300" v="79" actId="20577"/>
          <ac:spMkLst>
            <pc:docMk/>
            <pc:sldMk cId="2165383129" sldId="1332"/>
            <ac:spMk id="52" creationId="{6610140C-778C-4C0F-8409-64C09E68180D}"/>
          </ac:spMkLst>
        </pc:spChg>
        <pc:spChg chg="mod">
          <ac:chgData name="Johnson, Shakota" userId="S::shakota.johnson@scor.sc.gov::49e61177-0e9a-4107-8f42-ddf54b437b41" providerId="AD" clId="Web-{29E3E2AF-F090-23C3-3682-E90C36D6830B}" dt="2023-10-19T13:17:34.854" v="70" actId="1076"/>
          <ac:spMkLst>
            <pc:docMk/>
            <pc:sldMk cId="2165383129" sldId="1332"/>
            <ac:spMk id="57" creationId="{132350C7-D4F9-4DD4-AC94-B1E17B28C1DE}"/>
          </ac:spMkLst>
        </pc:spChg>
        <pc:spChg chg="mod">
          <ac:chgData name="Johnson, Shakota" userId="S::shakota.johnson@scor.sc.gov::49e61177-0e9a-4107-8f42-ddf54b437b41" providerId="AD" clId="Web-{29E3E2AF-F090-23C3-3682-E90C36D6830B}" dt="2023-10-19T13:17:58.932" v="73" actId="1076"/>
          <ac:spMkLst>
            <pc:docMk/>
            <pc:sldMk cId="2165383129" sldId="1332"/>
            <ac:spMk id="58" creationId="{4B2B7F84-3D75-4253-8DAF-2E9CC6FF3E95}"/>
          </ac:spMkLst>
        </pc:spChg>
        <pc:spChg chg="mod">
          <ac:chgData name="Johnson, Shakota" userId="S::shakota.johnson@scor.sc.gov::49e61177-0e9a-4107-8f42-ddf54b437b41" providerId="AD" clId="Web-{29E3E2AF-F090-23C3-3682-E90C36D6830B}" dt="2023-10-19T13:18:03.792" v="74" actId="1076"/>
          <ac:spMkLst>
            <pc:docMk/>
            <pc:sldMk cId="2165383129" sldId="1332"/>
            <ac:spMk id="59" creationId="{443EB94A-14BC-499F-9026-3DDB0E9AB33F}"/>
          </ac:spMkLst>
        </pc:spChg>
        <pc:spChg chg="mod">
          <ac:chgData name="Johnson, Shakota" userId="S::shakota.johnson@scor.sc.gov::49e61177-0e9a-4107-8f42-ddf54b437b41" providerId="AD" clId="Web-{29E3E2AF-F090-23C3-3682-E90C36D6830B}" dt="2023-10-19T13:12:14.677" v="34" actId="14100"/>
          <ac:spMkLst>
            <pc:docMk/>
            <pc:sldMk cId="2165383129" sldId="1332"/>
            <ac:spMk id="63" creationId="{56BE403D-7280-4149-9F36-6FDB07B37166}"/>
          </ac:spMkLst>
        </pc:spChg>
        <pc:spChg chg="mod">
          <ac:chgData name="Johnson, Shakota" userId="S::shakota.johnson@scor.sc.gov::49e61177-0e9a-4107-8f42-ddf54b437b41" providerId="AD" clId="Web-{29E3E2AF-F090-23C3-3682-E90C36D6830B}" dt="2023-10-19T13:12:04.755" v="33" actId="14100"/>
          <ac:spMkLst>
            <pc:docMk/>
            <pc:sldMk cId="2165383129" sldId="1332"/>
            <ac:spMk id="65" creationId="{E66F5780-96F8-41C8-82DD-58A325A6B9BC}"/>
          </ac:spMkLst>
        </pc:spChg>
        <pc:spChg chg="mod">
          <ac:chgData name="Johnson, Shakota" userId="S::shakota.johnson@scor.sc.gov::49e61177-0e9a-4107-8f42-ddf54b437b41" providerId="AD" clId="Web-{29E3E2AF-F090-23C3-3682-E90C36D6830B}" dt="2023-10-19T13:11:51.864" v="32" actId="1076"/>
          <ac:spMkLst>
            <pc:docMk/>
            <pc:sldMk cId="2165383129" sldId="1332"/>
            <ac:spMk id="66" creationId="{B38F7B6F-1729-496B-A856-7CB6861B8FD6}"/>
          </ac:spMkLst>
        </pc:spChg>
        <pc:grpChg chg="mod">
          <ac:chgData name="Johnson, Shakota" userId="S::shakota.johnson@scor.sc.gov::49e61177-0e9a-4107-8f42-ddf54b437b41" providerId="AD" clId="Web-{29E3E2AF-F090-23C3-3682-E90C36D6830B}" dt="2023-10-19T13:17:51.541" v="72" actId="1076"/>
          <ac:grpSpMkLst>
            <pc:docMk/>
            <pc:sldMk cId="2165383129" sldId="1332"/>
            <ac:grpSpMk id="12" creationId="{1F1B1CA2-7874-45FA-AD61-37117CF2B9A4}"/>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E09F86-A036-43BD-9A62-35054ACFBAD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547341C-A9F7-4A32-B464-80B3168759C4}">
      <dgm:prSet phldrT="[Text]"/>
      <dgm:spPr/>
      <dgm:t>
        <a:bodyPr/>
        <a:lstStyle/>
        <a:p>
          <a:r>
            <a:rPr lang="en-US" dirty="0"/>
            <a:t>Anticipate </a:t>
          </a:r>
        </a:p>
      </dgm:t>
    </dgm:pt>
    <dgm:pt modelId="{B2799C78-7E28-4BA8-9554-A50D6D7AD9C9}" type="parTrans" cxnId="{271AF5AE-F468-4D8C-B68C-E7F60AE9601B}">
      <dgm:prSet/>
      <dgm:spPr/>
      <dgm:t>
        <a:bodyPr/>
        <a:lstStyle/>
        <a:p>
          <a:endParaRPr lang="en-US"/>
        </a:p>
      </dgm:t>
    </dgm:pt>
    <dgm:pt modelId="{919FE708-E9C6-4E07-B890-B5422C20C377}" type="sibTrans" cxnId="{271AF5AE-F468-4D8C-B68C-E7F60AE9601B}">
      <dgm:prSet/>
      <dgm:spPr/>
      <dgm:t>
        <a:bodyPr/>
        <a:lstStyle/>
        <a:p>
          <a:endParaRPr lang="en-US"/>
        </a:p>
      </dgm:t>
    </dgm:pt>
    <dgm:pt modelId="{062E32D8-BA67-4DB0-B258-71CAC8EBF1B7}">
      <dgm:prSet phldrT="[Text]"/>
      <dgm:spPr/>
      <dgm:t>
        <a:bodyPr/>
        <a:lstStyle/>
        <a:p>
          <a:r>
            <a:rPr lang="en-US" dirty="0"/>
            <a:t>Absorb</a:t>
          </a:r>
        </a:p>
      </dgm:t>
    </dgm:pt>
    <dgm:pt modelId="{EDFBCB80-C1DE-4597-995D-BF907934A24B}" type="parTrans" cxnId="{090C7014-6213-4E52-8415-EB8F9E0E3D9C}">
      <dgm:prSet/>
      <dgm:spPr/>
      <dgm:t>
        <a:bodyPr/>
        <a:lstStyle/>
        <a:p>
          <a:endParaRPr lang="en-US"/>
        </a:p>
      </dgm:t>
    </dgm:pt>
    <dgm:pt modelId="{8D1F6CE2-04EC-487A-BC34-E9513948364C}" type="sibTrans" cxnId="{090C7014-6213-4E52-8415-EB8F9E0E3D9C}">
      <dgm:prSet/>
      <dgm:spPr/>
      <dgm:t>
        <a:bodyPr/>
        <a:lstStyle/>
        <a:p>
          <a:endParaRPr lang="en-US"/>
        </a:p>
      </dgm:t>
    </dgm:pt>
    <dgm:pt modelId="{887E0B8D-48F6-4602-BDCD-421FDE9E403E}">
      <dgm:prSet phldrT="[Text]"/>
      <dgm:spPr/>
      <dgm:t>
        <a:bodyPr/>
        <a:lstStyle/>
        <a:p>
          <a:r>
            <a:rPr lang="en-US" dirty="0"/>
            <a:t>Recover </a:t>
          </a:r>
        </a:p>
      </dgm:t>
    </dgm:pt>
    <dgm:pt modelId="{79649CBE-0CCD-47C4-A543-D6CE2F5565FE}" type="parTrans" cxnId="{5405BB40-6A5F-4FE3-8449-4522F8637B92}">
      <dgm:prSet/>
      <dgm:spPr/>
      <dgm:t>
        <a:bodyPr/>
        <a:lstStyle/>
        <a:p>
          <a:endParaRPr lang="en-US"/>
        </a:p>
      </dgm:t>
    </dgm:pt>
    <dgm:pt modelId="{BB81CE97-97C6-43A0-9EBA-0BE1EB8C5F3B}" type="sibTrans" cxnId="{5405BB40-6A5F-4FE3-8449-4522F8637B92}">
      <dgm:prSet/>
      <dgm:spPr/>
      <dgm:t>
        <a:bodyPr/>
        <a:lstStyle/>
        <a:p>
          <a:endParaRPr lang="en-US"/>
        </a:p>
      </dgm:t>
    </dgm:pt>
    <dgm:pt modelId="{283ED6C8-32D4-4280-8842-5DB92D17703F}">
      <dgm:prSet phldrT="[Text]"/>
      <dgm:spPr/>
      <dgm:t>
        <a:bodyPr/>
        <a:lstStyle/>
        <a:p>
          <a:r>
            <a:rPr lang="en-US" dirty="0"/>
            <a:t>Thrive</a:t>
          </a:r>
        </a:p>
      </dgm:t>
    </dgm:pt>
    <dgm:pt modelId="{C07B30B9-F8E3-40CB-8915-CC45843C074D}" type="parTrans" cxnId="{B43DB800-AD1D-48A9-8BBD-C8902138D84D}">
      <dgm:prSet/>
      <dgm:spPr/>
      <dgm:t>
        <a:bodyPr/>
        <a:lstStyle/>
        <a:p>
          <a:endParaRPr lang="en-US"/>
        </a:p>
      </dgm:t>
    </dgm:pt>
    <dgm:pt modelId="{0CCC1E18-4A8F-4E2B-92EE-767D4C87512D}" type="sibTrans" cxnId="{B43DB800-AD1D-48A9-8BBD-C8902138D84D}">
      <dgm:prSet/>
      <dgm:spPr/>
      <dgm:t>
        <a:bodyPr/>
        <a:lstStyle/>
        <a:p>
          <a:endParaRPr lang="en-US"/>
        </a:p>
      </dgm:t>
    </dgm:pt>
    <dgm:pt modelId="{5E5E4FBB-F50B-46AD-A311-F21E30BD9580}">
      <dgm:prSet phldrT="[Text]"/>
      <dgm:spPr/>
      <dgm:t>
        <a:bodyPr/>
        <a:lstStyle/>
        <a:p>
          <a:r>
            <a:rPr lang="en-US" dirty="0"/>
            <a:t>Land Use Planning &amp; Regulations</a:t>
          </a:r>
        </a:p>
      </dgm:t>
    </dgm:pt>
    <dgm:pt modelId="{891D182D-2E6C-4A88-9648-042AD5939B13}" type="parTrans" cxnId="{461A4C10-BEF9-4D73-BFC1-E9C1AD564372}">
      <dgm:prSet/>
      <dgm:spPr/>
      <dgm:t>
        <a:bodyPr/>
        <a:lstStyle/>
        <a:p>
          <a:endParaRPr lang="en-US"/>
        </a:p>
      </dgm:t>
    </dgm:pt>
    <dgm:pt modelId="{C7EF784D-26C5-47A1-8F7F-1B9B3EEAFFB3}" type="sibTrans" cxnId="{461A4C10-BEF9-4D73-BFC1-E9C1AD564372}">
      <dgm:prSet/>
      <dgm:spPr/>
      <dgm:t>
        <a:bodyPr/>
        <a:lstStyle/>
        <a:p>
          <a:endParaRPr lang="en-US"/>
        </a:p>
      </dgm:t>
    </dgm:pt>
    <dgm:pt modelId="{6398B55C-2AEB-4D65-8B27-F982A7646D74}">
      <dgm:prSet phldrT="[Text]"/>
      <dgm:spPr/>
      <dgm:t>
        <a:bodyPr/>
        <a:lstStyle/>
        <a:p>
          <a:r>
            <a:rPr lang="en-US" dirty="0"/>
            <a:t>Hazard Mitigation Planning</a:t>
          </a:r>
        </a:p>
      </dgm:t>
    </dgm:pt>
    <dgm:pt modelId="{6D9F79ED-6108-462B-831E-E0087FF96C49}" type="parTrans" cxnId="{85377964-92EC-45D4-A51F-351197134241}">
      <dgm:prSet/>
      <dgm:spPr/>
      <dgm:t>
        <a:bodyPr/>
        <a:lstStyle/>
        <a:p>
          <a:endParaRPr lang="en-US"/>
        </a:p>
      </dgm:t>
    </dgm:pt>
    <dgm:pt modelId="{80DD0817-E0FB-494F-9329-4B0B82F12ED7}" type="sibTrans" cxnId="{85377964-92EC-45D4-A51F-351197134241}">
      <dgm:prSet/>
      <dgm:spPr/>
      <dgm:t>
        <a:bodyPr/>
        <a:lstStyle/>
        <a:p>
          <a:endParaRPr lang="en-US"/>
        </a:p>
      </dgm:t>
    </dgm:pt>
    <dgm:pt modelId="{719BB9AD-0E68-4373-B686-D53DE272D705}">
      <dgm:prSet phldrT="[Text]"/>
      <dgm:spPr/>
      <dgm:t>
        <a:bodyPr/>
        <a:lstStyle/>
        <a:p>
          <a:r>
            <a:rPr lang="en-US" dirty="0"/>
            <a:t>State Water Planning</a:t>
          </a:r>
        </a:p>
      </dgm:t>
    </dgm:pt>
    <dgm:pt modelId="{C54FA117-A400-45F3-A8B8-288BC1ED40EA}" type="parTrans" cxnId="{1D1725C8-6CA4-4DE7-AF18-5DB11229A80B}">
      <dgm:prSet/>
      <dgm:spPr/>
      <dgm:t>
        <a:bodyPr/>
        <a:lstStyle/>
        <a:p>
          <a:endParaRPr lang="en-US"/>
        </a:p>
      </dgm:t>
    </dgm:pt>
    <dgm:pt modelId="{4D844BE7-3A4D-4328-BE60-FDFC6F25CF9A}" type="sibTrans" cxnId="{1D1725C8-6CA4-4DE7-AF18-5DB11229A80B}">
      <dgm:prSet/>
      <dgm:spPr/>
      <dgm:t>
        <a:bodyPr/>
        <a:lstStyle/>
        <a:p>
          <a:endParaRPr lang="en-US"/>
        </a:p>
      </dgm:t>
    </dgm:pt>
    <dgm:pt modelId="{4B604525-DDD1-47E2-ADC4-0FE6F81DE54E}">
      <dgm:prSet phldrT="[Text]"/>
      <dgm:spPr/>
      <dgm:t>
        <a:bodyPr/>
        <a:lstStyle/>
        <a:p>
          <a:r>
            <a:rPr lang="en-US" dirty="0"/>
            <a:t>Other Related Statewide Planning Efforts</a:t>
          </a:r>
        </a:p>
      </dgm:t>
    </dgm:pt>
    <dgm:pt modelId="{6E651DD3-A5EF-40AE-87C5-E3FA6CD80663}" type="parTrans" cxnId="{1112F97C-0E5D-438A-9122-E7115BBAB9BD}">
      <dgm:prSet/>
      <dgm:spPr/>
      <dgm:t>
        <a:bodyPr/>
        <a:lstStyle/>
        <a:p>
          <a:endParaRPr lang="en-US"/>
        </a:p>
      </dgm:t>
    </dgm:pt>
    <dgm:pt modelId="{3FF9F407-A7CE-4D47-908A-1E76A1D20C7D}" type="sibTrans" cxnId="{1112F97C-0E5D-438A-9122-E7115BBAB9BD}">
      <dgm:prSet/>
      <dgm:spPr/>
      <dgm:t>
        <a:bodyPr/>
        <a:lstStyle/>
        <a:p>
          <a:endParaRPr lang="en-US"/>
        </a:p>
      </dgm:t>
    </dgm:pt>
    <dgm:pt modelId="{1DE90955-F455-4609-A5F3-DEE55F105325}">
      <dgm:prSet phldrT="[Text]"/>
      <dgm:spPr/>
      <dgm:t>
        <a:bodyPr/>
        <a:lstStyle/>
        <a:p>
          <a:r>
            <a:rPr lang="en-US" dirty="0"/>
            <a:t>Floodplain Management</a:t>
          </a:r>
        </a:p>
      </dgm:t>
    </dgm:pt>
    <dgm:pt modelId="{E27CAEF1-CC87-460B-AB44-68524BA0B821}" type="parTrans" cxnId="{583EC7C0-0004-45D0-A5F3-A23EE275F6DD}">
      <dgm:prSet/>
      <dgm:spPr/>
      <dgm:t>
        <a:bodyPr/>
        <a:lstStyle/>
        <a:p>
          <a:endParaRPr lang="en-US"/>
        </a:p>
      </dgm:t>
    </dgm:pt>
    <dgm:pt modelId="{8A9632B9-12F3-4B3B-97AC-303CEA9C3551}" type="sibTrans" cxnId="{583EC7C0-0004-45D0-A5F3-A23EE275F6DD}">
      <dgm:prSet/>
      <dgm:spPr/>
      <dgm:t>
        <a:bodyPr/>
        <a:lstStyle/>
        <a:p>
          <a:endParaRPr lang="en-US"/>
        </a:p>
      </dgm:t>
    </dgm:pt>
    <dgm:pt modelId="{5C67BA2A-6829-419A-92F0-FAC57E88F249}">
      <dgm:prSet phldrT="[Text]"/>
      <dgm:spPr/>
      <dgm:t>
        <a:bodyPr/>
        <a:lstStyle/>
        <a:p>
          <a:r>
            <a:rPr lang="en-US" dirty="0"/>
            <a:t>Community Rating System</a:t>
          </a:r>
        </a:p>
      </dgm:t>
    </dgm:pt>
    <dgm:pt modelId="{870734A9-266F-4EEB-AABC-9A171B3717C6}" type="parTrans" cxnId="{5202ACE1-CC22-4D27-990E-8767B523FE06}">
      <dgm:prSet/>
      <dgm:spPr/>
      <dgm:t>
        <a:bodyPr/>
        <a:lstStyle/>
        <a:p>
          <a:endParaRPr lang="en-US"/>
        </a:p>
      </dgm:t>
    </dgm:pt>
    <dgm:pt modelId="{44EF5171-91F4-4BAB-ABE9-FC510293685E}" type="sibTrans" cxnId="{5202ACE1-CC22-4D27-990E-8767B523FE06}">
      <dgm:prSet/>
      <dgm:spPr/>
      <dgm:t>
        <a:bodyPr/>
        <a:lstStyle/>
        <a:p>
          <a:endParaRPr lang="en-US"/>
        </a:p>
      </dgm:t>
    </dgm:pt>
    <dgm:pt modelId="{14C7D23C-2C86-4D9F-B8BF-8BDC70C3A784}">
      <dgm:prSet phldrT="[Text]"/>
      <dgm:spPr/>
      <dgm:t>
        <a:bodyPr/>
        <a:lstStyle/>
        <a:p>
          <a:r>
            <a:rPr lang="en-US" dirty="0"/>
            <a:t>Real Estate Disclosure</a:t>
          </a:r>
        </a:p>
      </dgm:t>
    </dgm:pt>
    <dgm:pt modelId="{2A94B226-330B-459A-9CFD-593C03294115}" type="parTrans" cxnId="{684261D4-F504-4175-8DBE-1510AAE43C5E}">
      <dgm:prSet/>
      <dgm:spPr/>
      <dgm:t>
        <a:bodyPr/>
        <a:lstStyle/>
        <a:p>
          <a:endParaRPr lang="en-US"/>
        </a:p>
      </dgm:t>
    </dgm:pt>
    <dgm:pt modelId="{12E78160-BCA9-4635-A222-E9D106BEE47C}" type="sibTrans" cxnId="{684261D4-F504-4175-8DBE-1510AAE43C5E}">
      <dgm:prSet/>
      <dgm:spPr/>
      <dgm:t>
        <a:bodyPr/>
        <a:lstStyle/>
        <a:p>
          <a:endParaRPr lang="en-US"/>
        </a:p>
      </dgm:t>
    </dgm:pt>
    <dgm:pt modelId="{6265D9E1-63EA-42D7-957B-60D50C537F43}">
      <dgm:prSet phldrT="[Text]"/>
      <dgm:spPr/>
      <dgm:t>
        <a:bodyPr/>
        <a:lstStyle/>
        <a:p>
          <a:r>
            <a:rPr lang="en-US" dirty="0"/>
            <a:t>Data</a:t>
          </a:r>
        </a:p>
      </dgm:t>
    </dgm:pt>
    <dgm:pt modelId="{448A8709-A8EE-4BE4-B1BF-0186E393FB3F}" type="parTrans" cxnId="{7D618A94-5BB2-445E-B069-8EE8090F0379}">
      <dgm:prSet/>
      <dgm:spPr/>
      <dgm:t>
        <a:bodyPr/>
        <a:lstStyle/>
        <a:p>
          <a:endParaRPr lang="en-US"/>
        </a:p>
      </dgm:t>
    </dgm:pt>
    <dgm:pt modelId="{2A4D8ACA-03D7-45B6-9329-D3138385FD96}" type="sibTrans" cxnId="{7D618A94-5BB2-445E-B069-8EE8090F0379}">
      <dgm:prSet/>
      <dgm:spPr/>
      <dgm:t>
        <a:bodyPr/>
        <a:lstStyle/>
        <a:p>
          <a:endParaRPr lang="en-US"/>
        </a:p>
      </dgm:t>
    </dgm:pt>
    <dgm:pt modelId="{C8109515-FA98-4552-9436-41C7DA71F752}">
      <dgm:prSet phldrT="[Text]"/>
      <dgm:spPr/>
      <dgm:t>
        <a:bodyPr/>
        <a:lstStyle/>
        <a:p>
          <a:r>
            <a:rPr lang="en-US" dirty="0"/>
            <a:t>Stormwater Management Regulations &amp; Infrastructure Design</a:t>
          </a:r>
        </a:p>
      </dgm:t>
    </dgm:pt>
    <dgm:pt modelId="{B06019FF-94C1-4501-B56F-B468D4682954}" type="parTrans" cxnId="{C83AB4BE-CD7C-41B9-A790-3CE7C41FD941}">
      <dgm:prSet/>
      <dgm:spPr/>
      <dgm:t>
        <a:bodyPr/>
        <a:lstStyle/>
        <a:p>
          <a:endParaRPr lang="en-US"/>
        </a:p>
      </dgm:t>
    </dgm:pt>
    <dgm:pt modelId="{A5142A59-1FC4-439D-85EA-62FE232695D4}" type="sibTrans" cxnId="{C83AB4BE-CD7C-41B9-A790-3CE7C41FD941}">
      <dgm:prSet/>
      <dgm:spPr/>
      <dgm:t>
        <a:bodyPr/>
        <a:lstStyle/>
        <a:p>
          <a:endParaRPr lang="en-US"/>
        </a:p>
      </dgm:t>
    </dgm:pt>
    <dgm:pt modelId="{6525FFDF-7EC8-4B77-A6EC-2E5BBBE22138}">
      <dgm:prSet phldrT="[Text]"/>
      <dgm:spPr/>
      <dgm:t>
        <a:bodyPr/>
        <a:lstStyle/>
        <a:p>
          <a:r>
            <a:rPr lang="en-US" dirty="0"/>
            <a:t>Green Infrastructure</a:t>
          </a:r>
        </a:p>
      </dgm:t>
    </dgm:pt>
    <dgm:pt modelId="{3191BEAE-1371-44C7-AAA6-2F027C2F3448}" type="parTrans" cxnId="{D8512585-EDAE-4CA5-9A48-13F677CAD3F1}">
      <dgm:prSet/>
      <dgm:spPr/>
      <dgm:t>
        <a:bodyPr/>
        <a:lstStyle/>
        <a:p>
          <a:endParaRPr lang="en-US"/>
        </a:p>
      </dgm:t>
    </dgm:pt>
    <dgm:pt modelId="{39606917-E3FA-46C2-8781-1002809A293E}" type="sibTrans" cxnId="{D8512585-EDAE-4CA5-9A48-13F677CAD3F1}">
      <dgm:prSet/>
      <dgm:spPr/>
      <dgm:t>
        <a:bodyPr/>
        <a:lstStyle/>
        <a:p>
          <a:endParaRPr lang="en-US"/>
        </a:p>
      </dgm:t>
    </dgm:pt>
    <dgm:pt modelId="{30031E32-C57B-4703-AB56-83C859283547}">
      <dgm:prSet phldrT="[Text]"/>
      <dgm:spPr/>
      <dgm:t>
        <a:bodyPr/>
        <a:lstStyle/>
        <a:p>
          <a:r>
            <a:rPr lang="en-US" dirty="0"/>
            <a:t>Building Codes</a:t>
          </a:r>
        </a:p>
      </dgm:t>
    </dgm:pt>
    <dgm:pt modelId="{0ED0E2F3-607F-4ECB-923E-15844AE0F68C}" type="parTrans" cxnId="{691F8B3D-6EE5-4A04-B768-00615610B4AB}">
      <dgm:prSet/>
      <dgm:spPr/>
      <dgm:t>
        <a:bodyPr/>
        <a:lstStyle/>
        <a:p>
          <a:endParaRPr lang="en-US"/>
        </a:p>
      </dgm:t>
    </dgm:pt>
    <dgm:pt modelId="{74E72DF4-60C4-47D3-BF41-A913F7556602}" type="sibTrans" cxnId="{691F8B3D-6EE5-4A04-B768-00615610B4AB}">
      <dgm:prSet/>
      <dgm:spPr/>
      <dgm:t>
        <a:bodyPr/>
        <a:lstStyle/>
        <a:p>
          <a:endParaRPr lang="en-US"/>
        </a:p>
      </dgm:t>
    </dgm:pt>
    <dgm:pt modelId="{BD546CCA-686F-40E0-BFC0-936AF14F17A2}">
      <dgm:prSet phldrT="[Text]"/>
      <dgm:spPr/>
      <dgm:t>
        <a:bodyPr/>
        <a:lstStyle/>
        <a:p>
          <a:r>
            <a:rPr lang="en-US" dirty="0"/>
            <a:t>Coastal Zone Management</a:t>
          </a:r>
        </a:p>
      </dgm:t>
    </dgm:pt>
    <dgm:pt modelId="{39F92FCB-64F3-4588-BDB1-3246EDE4E729}" type="parTrans" cxnId="{66B82604-D43A-4F98-A020-339644454ED1}">
      <dgm:prSet/>
      <dgm:spPr/>
      <dgm:t>
        <a:bodyPr/>
        <a:lstStyle/>
        <a:p>
          <a:endParaRPr lang="en-US"/>
        </a:p>
      </dgm:t>
    </dgm:pt>
    <dgm:pt modelId="{AD3AA46D-6E40-467D-BCE9-F264DD6C8295}" type="sibTrans" cxnId="{66B82604-D43A-4F98-A020-339644454ED1}">
      <dgm:prSet/>
      <dgm:spPr/>
      <dgm:t>
        <a:bodyPr/>
        <a:lstStyle/>
        <a:p>
          <a:endParaRPr lang="en-US"/>
        </a:p>
      </dgm:t>
    </dgm:pt>
    <dgm:pt modelId="{D6769C0C-216A-4F00-A9DA-485CE7C65159}">
      <dgm:prSet phldrT="[Text]"/>
      <dgm:spPr/>
      <dgm:t>
        <a:bodyPr/>
        <a:lstStyle/>
        <a:p>
          <a:r>
            <a:rPr lang="en-US" dirty="0"/>
            <a:t>Protection of Wetlands </a:t>
          </a:r>
        </a:p>
      </dgm:t>
    </dgm:pt>
    <dgm:pt modelId="{7CC926A2-8B73-491C-909F-3B5B0C4A69F4}" type="parTrans" cxnId="{FF109579-F569-4C50-94E9-567245A6DBF3}">
      <dgm:prSet/>
      <dgm:spPr/>
      <dgm:t>
        <a:bodyPr/>
        <a:lstStyle/>
        <a:p>
          <a:endParaRPr lang="en-US"/>
        </a:p>
      </dgm:t>
    </dgm:pt>
    <dgm:pt modelId="{D4E69FD1-6320-4E54-822D-8C7AA43AFA41}" type="sibTrans" cxnId="{FF109579-F569-4C50-94E9-567245A6DBF3}">
      <dgm:prSet/>
      <dgm:spPr/>
      <dgm:t>
        <a:bodyPr/>
        <a:lstStyle/>
        <a:p>
          <a:endParaRPr lang="en-US"/>
        </a:p>
      </dgm:t>
    </dgm:pt>
    <dgm:pt modelId="{547E57C2-C804-4429-84DA-45A906B4CEB1}">
      <dgm:prSet phldrT="[Text]"/>
      <dgm:spPr/>
      <dgm:t>
        <a:bodyPr/>
        <a:lstStyle/>
        <a:p>
          <a:r>
            <a:rPr lang="en-US" dirty="0"/>
            <a:t>National Disaster Response &amp; Recovery Framework</a:t>
          </a:r>
        </a:p>
      </dgm:t>
    </dgm:pt>
    <dgm:pt modelId="{91545DB5-D2DA-4155-9648-4A10B27419C8}" type="parTrans" cxnId="{F81932B8-6F5C-469A-B8CB-DACC9907E53B}">
      <dgm:prSet/>
      <dgm:spPr/>
      <dgm:t>
        <a:bodyPr/>
        <a:lstStyle/>
        <a:p>
          <a:endParaRPr lang="en-US"/>
        </a:p>
      </dgm:t>
    </dgm:pt>
    <dgm:pt modelId="{A4841FC7-19DA-4475-86DC-E906E6221043}" type="sibTrans" cxnId="{F81932B8-6F5C-469A-B8CB-DACC9907E53B}">
      <dgm:prSet/>
      <dgm:spPr/>
      <dgm:t>
        <a:bodyPr/>
        <a:lstStyle/>
        <a:p>
          <a:endParaRPr lang="en-US"/>
        </a:p>
      </dgm:t>
    </dgm:pt>
    <dgm:pt modelId="{965141B9-51BC-4DF7-9147-3EEB6CB4A753}">
      <dgm:prSet phldrT="[Text]"/>
      <dgm:spPr/>
      <dgm:t>
        <a:bodyPr/>
        <a:lstStyle/>
        <a:p>
          <a:r>
            <a:rPr lang="en-US" dirty="0"/>
            <a:t>State Coordination of Recovery </a:t>
          </a:r>
        </a:p>
      </dgm:t>
    </dgm:pt>
    <dgm:pt modelId="{297074D1-24EA-424D-A31A-601D634A1F64}" type="parTrans" cxnId="{9424714A-775A-4AE9-AF34-3B9F9F62E2AD}">
      <dgm:prSet/>
      <dgm:spPr/>
      <dgm:t>
        <a:bodyPr/>
        <a:lstStyle/>
        <a:p>
          <a:endParaRPr lang="en-US"/>
        </a:p>
      </dgm:t>
    </dgm:pt>
    <dgm:pt modelId="{B72D1729-D4F9-4EC8-8D65-6E7C2909CA66}" type="sibTrans" cxnId="{9424714A-775A-4AE9-AF34-3B9F9F62E2AD}">
      <dgm:prSet/>
      <dgm:spPr/>
      <dgm:t>
        <a:bodyPr/>
        <a:lstStyle/>
        <a:p>
          <a:endParaRPr lang="en-US"/>
        </a:p>
      </dgm:t>
    </dgm:pt>
    <dgm:pt modelId="{9C8984EB-3EC7-4685-93DD-D68FEA86E836}">
      <dgm:prSet phldrT="[Text]"/>
      <dgm:spPr/>
      <dgm:t>
        <a:bodyPr/>
        <a:lstStyle/>
        <a:p>
          <a:r>
            <a:rPr lang="en-US" dirty="0"/>
            <a:t>Complicating Factors</a:t>
          </a:r>
        </a:p>
      </dgm:t>
    </dgm:pt>
    <dgm:pt modelId="{E00C1157-D502-437A-AF98-64A82A9000A8}" type="parTrans" cxnId="{912CE30F-562D-4845-ADE6-456F9F234D33}">
      <dgm:prSet/>
      <dgm:spPr/>
      <dgm:t>
        <a:bodyPr/>
        <a:lstStyle/>
        <a:p>
          <a:endParaRPr lang="en-US"/>
        </a:p>
      </dgm:t>
    </dgm:pt>
    <dgm:pt modelId="{C3D3A3BF-7054-4985-9463-08AE08B3BB56}" type="sibTrans" cxnId="{912CE30F-562D-4845-ADE6-456F9F234D33}">
      <dgm:prSet/>
      <dgm:spPr/>
      <dgm:t>
        <a:bodyPr/>
        <a:lstStyle/>
        <a:p>
          <a:endParaRPr lang="en-US"/>
        </a:p>
      </dgm:t>
    </dgm:pt>
    <dgm:pt modelId="{9C616235-C414-43EE-9CDD-A2EF9EF1AF16}">
      <dgm:prSet phldrT="[Text]"/>
      <dgm:spPr/>
      <dgm:t>
        <a:bodyPr/>
        <a:lstStyle/>
        <a:p>
          <a:r>
            <a:rPr lang="en-US" dirty="0"/>
            <a:t>Non-Profit Partners</a:t>
          </a:r>
        </a:p>
      </dgm:t>
    </dgm:pt>
    <dgm:pt modelId="{1A4097FB-24F8-48F7-86D4-CB700227367E}" type="parTrans" cxnId="{46579044-AD74-48E8-8A02-F53E276CB94F}">
      <dgm:prSet/>
      <dgm:spPr/>
      <dgm:t>
        <a:bodyPr/>
        <a:lstStyle/>
        <a:p>
          <a:endParaRPr lang="en-US"/>
        </a:p>
      </dgm:t>
    </dgm:pt>
    <dgm:pt modelId="{6FAEEF52-587B-4780-9B0B-7DDC1E4663D8}" type="sibTrans" cxnId="{46579044-AD74-48E8-8A02-F53E276CB94F}">
      <dgm:prSet/>
      <dgm:spPr/>
      <dgm:t>
        <a:bodyPr/>
        <a:lstStyle/>
        <a:p>
          <a:endParaRPr lang="en-US"/>
        </a:p>
      </dgm:t>
    </dgm:pt>
    <dgm:pt modelId="{FDEA999E-544A-4D5D-BBA6-AA52598CE680}">
      <dgm:prSet phldrT="[Text]"/>
      <dgm:spPr/>
      <dgm:t>
        <a:bodyPr/>
        <a:lstStyle/>
        <a:p>
          <a:r>
            <a:rPr lang="en-US" dirty="0"/>
            <a:t>Community Co-Benefits</a:t>
          </a:r>
        </a:p>
      </dgm:t>
    </dgm:pt>
    <dgm:pt modelId="{9F5DAA9C-FD5D-4061-B4F4-79A3804CB563}" type="parTrans" cxnId="{84219608-14C0-468B-A237-47C707E993E3}">
      <dgm:prSet/>
      <dgm:spPr/>
      <dgm:t>
        <a:bodyPr/>
        <a:lstStyle/>
        <a:p>
          <a:endParaRPr lang="en-US"/>
        </a:p>
      </dgm:t>
    </dgm:pt>
    <dgm:pt modelId="{B96EBEA6-A27A-48E1-9CCE-7BA4FD2D8B74}" type="sibTrans" cxnId="{84219608-14C0-468B-A237-47C707E993E3}">
      <dgm:prSet/>
      <dgm:spPr/>
      <dgm:t>
        <a:bodyPr/>
        <a:lstStyle/>
        <a:p>
          <a:endParaRPr lang="en-US"/>
        </a:p>
      </dgm:t>
    </dgm:pt>
    <dgm:pt modelId="{A87CD034-B914-4C95-9BFF-383CFB95AF0F}">
      <dgm:prSet phldrT="[Text]"/>
      <dgm:spPr/>
      <dgm:t>
        <a:bodyPr/>
        <a:lstStyle/>
        <a:p>
          <a:r>
            <a:rPr lang="en-US" dirty="0"/>
            <a:t>Economic Co-Benefits</a:t>
          </a:r>
        </a:p>
      </dgm:t>
    </dgm:pt>
    <dgm:pt modelId="{6C9DD771-B54E-476C-AFAD-38F697D93992}" type="parTrans" cxnId="{A5A08B09-7885-48C0-812D-355B9151463A}">
      <dgm:prSet/>
      <dgm:spPr/>
      <dgm:t>
        <a:bodyPr/>
        <a:lstStyle/>
        <a:p>
          <a:endParaRPr lang="en-US"/>
        </a:p>
      </dgm:t>
    </dgm:pt>
    <dgm:pt modelId="{16383F5A-F3EB-48D9-86A3-F06202E1FEA2}" type="sibTrans" cxnId="{A5A08B09-7885-48C0-812D-355B9151463A}">
      <dgm:prSet/>
      <dgm:spPr/>
      <dgm:t>
        <a:bodyPr/>
        <a:lstStyle/>
        <a:p>
          <a:endParaRPr lang="en-US"/>
        </a:p>
      </dgm:t>
    </dgm:pt>
    <dgm:pt modelId="{93C7D025-4BD2-4968-9C16-146CAD94D781}">
      <dgm:prSet phldrT="[Text]"/>
      <dgm:spPr/>
      <dgm:t>
        <a:bodyPr/>
        <a:lstStyle/>
        <a:p>
          <a:r>
            <a:rPr lang="en-US" dirty="0"/>
            <a:t>Ecosystem Co-Benefits</a:t>
          </a:r>
        </a:p>
      </dgm:t>
    </dgm:pt>
    <dgm:pt modelId="{14DB6139-8DDD-4837-BE66-BFCFEB00C8AD}" type="parTrans" cxnId="{1E120E61-95C5-48F1-B349-9C714563C90C}">
      <dgm:prSet/>
      <dgm:spPr/>
      <dgm:t>
        <a:bodyPr/>
        <a:lstStyle/>
        <a:p>
          <a:endParaRPr lang="en-US"/>
        </a:p>
      </dgm:t>
    </dgm:pt>
    <dgm:pt modelId="{FA79662C-6F72-4382-A76D-B5DB681085E6}" type="sibTrans" cxnId="{1E120E61-95C5-48F1-B349-9C714563C90C}">
      <dgm:prSet/>
      <dgm:spPr/>
      <dgm:t>
        <a:bodyPr/>
        <a:lstStyle/>
        <a:p>
          <a:endParaRPr lang="en-US"/>
        </a:p>
      </dgm:t>
    </dgm:pt>
    <dgm:pt modelId="{C4F48896-72E7-4F11-9D38-0459BF430EF9}">
      <dgm:prSet phldrT="[Text]"/>
      <dgm:spPr/>
      <dgm:t>
        <a:bodyPr/>
        <a:lstStyle/>
        <a:p>
          <a:endParaRPr lang="en-US" dirty="0"/>
        </a:p>
      </dgm:t>
    </dgm:pt>
    <dgm:pt modelId="{11162B3F-FF1C-432D-BFDF-BA2257A1F867}" type="parTrans" cxnId="{041D4BF4-12A7-4BC1-98D7-8A19CDF6BA6E}">
      <dgm:prSet/>
      <dgm:spPr/>
      <dgm:t>
        <a:bodyPr/>
        <a:lstStyle/>
        <a:p>
          <a:endParaRPr lang="en-US"/>
        </a:p>
      </dgm:t>
    </dgm:pt>
    <dgm:pt modelId="{C8A1EF76-E2E0-4D65-916E-030D34DC11AE}" type="sibTrans" cxnId="{041D4BF4-12A7-4BC1-98D7-8A19CDF6BA6E}">
      <dgm:prSet/>
      <dgm:spPr/>
      <dgm:t>
        <a:bodyPr/>
        <a:lstStyle/>
        <a:p>
          <a:endParaRPr lang="en-US"/>
        </a:p>
      </dgm:t>
    </dgm:pt>
    <dgm:pt modelId="{F5133201-F10B-4634-9010-15A502F5687F}">
      <dgm:prSet phldrT="[Text]"/>
      <dgm:spPr/>
      <dgm:t>
        <a:bodyPr/>
        <a:lstStyle/>
        <a:p>
          <a:endParaRPr lang="en-US" dirty="0"/>
        </a:p>
      </dgm:t>
    </dgm:pt>
    <dgm:pt modelId="{D63F967A-6215-4E0F-B25F-9D9FFDBF4EDF}" type="parTrans" cxnId="{B028FE0C-97EE-4E50-92A4-163BAA705C53}">
      <dgm:prSet/>
      <dgm:spPr/>
      <dgm:t>
        <a:bodyPr/>
        <a:lstStyle/>
        <a:p>
          <a:endParaRPr lang="en-US"/>
        </a:p>
      </dgm:t>
    </dgm:pt>
    <dgm:pt modelId="{387A39ED-3733-4B1E-9A5E-7CBFFBB90BB0}" type="sibTrans" cxnId="{B028FE0C-97EE-4E50-92A4-163BAA705C53}">
      <dgm:prSet/>
      <dgm:spPr/>
      <dgm:t>
        <a:bodyPr/>
        <a:lstStyle/>
        <a:p>
          <a:endParaRPr lang="en-US"/>
        </a:p>
      </dgm:t>
    </dgm:pt>
    <dgm:pt modelId="{D0C655F6-2202-4B03-BFE5-5EAD7174EF4D}">
      <dgm:prSet phldrT="[Text]"/>
      <dgm:spPr/>
      <dgm:t>
        <a:bodyPr/>
        <a:lstStyle/>
        <a:p>
          <a:endParaRPr lang="en-US" dirty="0"/>
        </a:p>
      </dgm:t>
    </dgm:pt>
    <dgm:pt modelId="{4B403F3A-EC01-41F9-B3F2-1F22A9F6D409}" type="parTrans" cxnId="{24FECCE1-3147-41E5-A65C-BFF7199AC1CA}">
      <dgm:prSet/>
      <dgm:spPr/>
      <dgm:t>
        <a:bodyPr/>
        <a:lstStyle/>
        <a:p>
          <a:endParaRPr lang="en-US"/>
        </a:p>
      </dgm:t>
    </dgm:pt>
    <dgm:pt modelId="{87B51D74-8A67-4FF7-8D82-769D31076CE0}" type="sibTrans" cxnId="{24FECCE1-3147-41E5-A65C-BFF7199AC1CA}">
      <dgm:prSet/>
      <dgm:spPr/>
      <dgm:t>
        <a:bodyPr/>
        <a:lstStyle/>
        <a:p>
          <a:endParaRPr lang="en-US"/>
        </a:p>
      </dgm:t>
    </dgm:pt>
    <dgm:pt modelId="{0ED46BD8-4428-422B-B5A8-780133A0F300}">
      <dgm:prSet phldrT="[Text]"/>
      <dgm:spPr/>
      <dgm:t>
        <a:bodyPr/>
        <a:lstStyle/>
        <a:p>
          <a:endParaRPr lang="en-US" dirty="0"/>
        </a:p>
      </dgm:t>
    </dgm:pt>
    <dgm:pt modelId="{2B70564F-07A5-4E64-B340-811376895AAD}" type="parTrans" cxnId="{9B4C8E13-53F0-446A-92A3-86C95136B05A}">
      <dgm:prSet/>
      <dgm:spPr/>
      <dgm:t>
        <a:bodyPr/>
        <a:lstStyle/>
        <a:p>
          <a:endParaRPr lang="en-US"/>
        </a:p>
      </dgm:t>
    </dgm:pt>
    <dgm:pt modelId="{4D82F9CA-8E2A-4913-BD75-9FC54F8A96B9}" type="sibTrans" cxnId="{9B4C8E13-53F0-446A-92A3-86C95136B05A}">
      <dgm:prSet/>
      <dgm:spPr/>
      <dgm:t>
        <a:bodyPr/>
        <a:lstStyle/>
        <a:p>
          <a:endParaRPr lang="en-US"/>
        </a:p>
      </dgm:t>
    </dgm:pt>
    <dgm:pt modelId="{F83B3438-9BA3-45BA-B51B-FB05D40DBB2B}">
      <dgm:prSet phldrT="[Text]"/>
      <dgm:spPr/>
      <dgm:t>
        <a:bodyPr/>
        <a:lstStyle/>
        <a:p>
          <a:endParaRPr lang="en-US" dirty="0"/>
        </a:p>
      </dgm:t>
    </dgm:pt>
    <dgm:pt modelId="{A5F6B032-665C-4D4A-B26F-8CC2BF18580A}" type="parTrans" cxnId="{8DB32EC9-2DF5-42BA-B1EC-970147FA5780}">
      <dgm:prSet/>
      <dgm:spPr/>
      <dgm:t>
        <a:bodyPr/>
        <a:lstStyle/>
        <a:p>
          <a:endParaRPr lang="en-US"/>
        </a:p>
      </dgm:t>
    </dgm:pt>
    <dgm:pt modelId="{8DE3182B-A34C-4FC3-87B5-4F6CC592BD91}" type="sibTrans" cxnId="{8DB32EC9-2DF5-42BA-B1EC-970147FA5780}">
      <dgm:prSet/>
      <dgm:spPr/>
      <dgm:t>
        <a:bodyPr/>
        <a:lstStyle/>
        <a:p>
          <a:endParaRPr lang="en-US"/>
        </a:p>
      </dgm:t>
    </dgm:pt>
    <dgm:pt modelId="{701094D1-B17C-48BB-8C18-0CC6FBF56492}">
      <dgm:prSet phldrT="[Text]"/>
      <dgm:spPr/>
      <dgm:t>
        <a:bodyPr/>
        <a:lstStyle/>
        <a:p>
          <a:endParaRPr lang="en-US" dirty="0"/>
        </a:p>
      </dgm:t>
    </dgm:pt>
    <dgm:pt modelId="{1B1FACFB-F365-4348-98A7-DB6A5F1E3958}" type="parTrans" cxnId="{B6307663-AA84-4F40-A823-EEFE0452460B}">
      <dgm:prSet/>
      <dgm:spPr/>
      <dgm:t>
        <a:bodyPr/>
        <a:lstStyle/>
        <a:p>
          <a:endParaRPr lang="en-US"/>
        </a:p>
      </dgm:t>
    </dgm:pt>
    <dgm:pt modelId="{2F10DC87-6E55-4FA7-A1AF-B03FAA6EA9DC}" type="sibTrans" cxnId="{B6307663-AA84-4F40-A823-EEFE0452460B}">
      <dgm:prSet/>
      <dgm:spPr/>
      <dgm:t>
        <a:bodyPr/>
        <a:lstStyle/>
        <a:p>
          <a:endParaRPr lang="en-US"/>
        </a:p>
      </dgm:t>
    </dgm:pt>
    <dgm:pt modelId="{06D5559E-86CE-4193-BD08-8FD988435D9F}">
      <dgm:prSet phldrT="[Text]"/>
      <dgm:spPr/>
      <dgm:t>
        <a:bodyPr/>
        <a:lstStyle/>
        <a:p>
          <a:endParaRPr lang="en-US" dirty="0"/>
        </a:p>
      </dgm:t>
    </dgm:pt>
    <dgm:pt modelId="{5D684122-E092-45F8-87C6-C5478DCB4978}" type="parTrans" cxnId="{F8AD4654-EBA0-425F-A5CD-273D308747FE}">
      <dgm:prSet/>
      <dgm:spPr/>
      <dgm:t>
        <a:bodyPr/>
        <a:lstStyle/>
        <a:p>
          <a:endParaRPr lang="en-US"/>
        </a:p>
      </dgm:t>
    </dgm:pt>
    <dgm:pt modelId="{A3AE4F29-461A-49FF-80C0-80AFA86C2650}" type="sibTrans" cxnId="{F8AD4654-EBA0-425F-A5CD-273D308747FE}">
      <dgm:prSet/>
      <dgm:spPr/>
      <dgm:t>
        <a:bodyPr/>
        <a:lstStyle/>
        <a:p>
          <a:endParaRPr lang="en-US"/>
        </a:p>
      </dgm:t>
    </dgm:pt>
    <dgm:pt modelId="{EC508448-3B23-4497-B1AD-B8CA6E2270EA}">
      <dgm:prSet phldrT="[Text]"/>
      <dgm:spPr/>
      <dgm:t>
        <a:bodyPr/>
        <a:lstStyle/>
        <a:p>
          <a:endParaRPr lang="en-US" dirty="0"/>
        </a:p>
      </dgm:t>
    </dgm:pt>
    <dgm:pt modelId="{D7895C28-5809-4C83-9D4D-7C66934C3EEC}" type="parTrans" cxnId="{33EEA7CA-8CB2-46C1-8F6D-DA4EAEA9833A}">
      <dgm:prSet/>
      <dgm:spPr/>
      <dgm:t>
        <a:bodyPr/>
        <a:lstStyle/>
        <a:p>
          <a:endParaRPr lang="en-US"/>
        </a:p>
      </dgm:t>
    </dgm:pt>
    <dgm:pt modelId="{4D55D9EE-286A-4211-BEFB-A18803FA3E5B}" type="sibTrans" cxnId="{33EEA7CA-8CB2-46C1-8F6D-DA4EAEA9833A}">
      <dgm:prSet/>
      <dgm:spPr/>
      <dgm:t>
        <a:bodyPr/>
        <a:lstStyle/>
        <a:p>
          <a:endParaRPr lang="en-US"/>
        </a:p>
      </dgm:t>
    </dgm:pt>
    <dgm:pt modelId="{4FBB1581-6EB1-4E9E-937B-AF3B6B29915A}">
      <dgm:prSet phldrT="[Text]"/>
      <dgm:spPr/>
      <dgm:t>
        <a:bodyPr/>
        <a:lstStyle/>
        <a:p>
          <a:endParaRPr lang="en-US" dirty="0"/>
        </a:p>
      </dgm:t>
    </dgm:pt>
    <dgm:pt modelId="{8B277B51-C234-4FD0-8A9A-5155EB476970}" type="parTrans" cxnId="{5A8DA352-776E-4001-A48E-98BF5079BC0C}">
      <dgm:prSet/>
      <dgm:spPr/>
      <dgm:t>
        <a:bodyPr/>
        <a:lstStyle/>
        <a:p>
          <a:endParaRPr lang="en-US"/>
        </a:p>
      </dgm:t>
    </dgm:pt>
    <dgm:pt modelId="{FED9F353-10EF-4497-AB82-99B62F3FF439}" type="sibTrans" cxnId="{5A8DA352-776E-4001-A48E-98BF5079BC0C}">
      <dgm:prSet/>
      <dgm:spPr/>
      <dgm:t>
        <a:bodyPr/>
        <a:lstStyle/>
        <a:p>
          <a:endParaRPr lang="en-US"/>
        </a:p>
      </dgm:t>
    </dgm:pt>
    <dgm:pt modelId="{3A5FABA6-CDC8-44DA-B16C-AE3D214BCA69}">
      <dgm:prSet phldrT="[Text]"/>
      <dgm:spPr/>
      <dgm:t>
        <a:bodyPr/>
        <a:lstStyle/>
        <a:p>
          <a:endParaRPr lang="en-US" dirty="0"/>
        </a:p>
      </dgm:t>
    </dgm:pt>
    <dgm:pt modelId="{C714E4A7-7A7A-4969-AD35-909EA632F9AD}" type="parTrans" cxnId="{21B5F020-B1C9-4ECE-A547-BC21C42CB9D0}">
      <dgm:prSet/>
      <dgm:spPr/>
      <dgm:t>
        <a:bodyPr/>
        <a:lstStyle/>
        <a:p>
          <a:endParaRPr lang="en-US"/>
        </a:p>
      </dgm:t>
    </dgm:pt>
    <dgm:pt modelId="{A2BC0573-CDB7-4F13-8434-236B029844B7}" type="sibTrans" cxnId="{21B5F020-B1C9-4ECE-A547-BC21C42CB9D0}">
      <dgm:prSet/>
      <dgm:spPr/>
      <dgm:t>
        <a:bodyPr/>
        <a:lstStyle/>
        <a:p>
          <a:endParaRPr lang="en-US"/>
        </a:p>
      </dgm:t>
    </dgm:pt>
    <dgm:pt modelId="{5F367FFD-76CA-4F38-9166-E4CD793CAB84}">
      <dgm:prSet phldrT="[Text]"/>
      <dgm:spPr/>
      <dgm:t>
        <a:bodyPr/>
        <a:lstStyle/>
        <a:p>
          <a:endParaRPr lang="en-US" dirty="0"/>
        </a:p>
      </dgm:t>
    </dgm:pt>
    <dgm:pt modelId="{AE2BACAA-B2D3-4960-986E-FAA00D269BA6}" type="parTrans" cxnId="{D3D4CB6D-F961-4E59-8E6E-33696CB013C4}">
      <dgm:prSet/>
      <dgm:spPr/>
      <dgm:t>
        <a:bodyPr/>
        <a:lstStyle/>
        <a:p>
          <a:endParaRPr lang="en-US"/>
        </a:p>
      </dgm:t>
    </dgm:pt>
    <dgm:pt modelId="{077C196E-297A-4168-9C0D-36142C04C297}" type="sibTrans" cxnId="{D3D4CB6D-F961-4E59-8E6E-33696CB013C4}">
      <dgm:prSet/>
      <dgm:spPr/>
      <dgm:t>
        <a:bodyPr/>
        <a:lstStyle/>
        <a:p>
          <a:endParaRPr lang="en-US"/>
        </a:p>
      </dgm:t>
    </dgm:pt>
    <dgm:pt modelId="{A2ED3D6E-7BA5-4F03-B5C6-E000FE2051B9}">
      <dgm:prSet phldrT="[Text]"/>
      <dgm:spPr/>
      <dgm:t>
        <a:bodyPr/>
        <a:lstStyle/>
        <a:p>
          <a:endParaRPr lang="en-US" dirty="0"/>
        </a:p>
      </dgm:t>
    </dgm:pt>
    <dgm:pt modelId="{32A818CD-BB49-4694-A0BB-A258CB818432}" type="parTrans" cxnId="{BA7287F8-EED8-455C-B2E8-F4DD67685C38}">
      <dgm:prSet/>
      <dgm:spPr/>
      <dgm:t>
        <a:bodyPr/>
        <a:lstStyle/>
        <a:p>
          <a:endParaRPr lang="en-US"/>
        </a:p>
      </dgm:t>
    </dgm:pt>
    <dgm:pt modelId="{DD5B0753-7B86-4E65-96DF-AC980520F5F5}" type="sibTrans" cxnId="{BA7287F8-EED8-455C-B2E8-F4DD67685C38}">
      <dgm:prSet/>
      <dgm:spPr/>
      <dgm:t>
        <a:bodyPr/>
        <a:lstStyle/>
        <a:p>
          <a:endParaRPr lang="en-US"/>
        </a:p>
      </dgm:t>
    </dgm:pt>
    <dgm:pt modelId="{B45D710E-D269-4BEB-974A-8CC785F44BAA}">
      <dgm:prSet phldrT="[Text]"/>
      <dgm:spPr/>
      <dgm:t>
        <a:bodyPr/>
        <a:lstStyle/>
        <a:p>
          <a:endParaRPr lang="en-US" dirty="0"/>
        </a:p>
      </dgm:t>
    </dgm:pt>
    <dgm:pt modelId="{CC52AFD7-F4FD-4678-811E-B122543C0358}" type="parTrans" cxnId="{ECCC98AB-5797-42C3-B3C0-F5A59AC2E292}">
      <dgm:prSet/>
      <dgm:spPr/>
      <dgm:t>
        <a:bodyPr/>
        <a:lstStyle/>
        <a:p>
          <a:endParaRPr lang="en-US"/>
        </a:p>
      </dgm:t>
    </dgm:pt>
    <dgm:pt modelId="{E9936507-EAC3-47E9-91ED-51CE8C3D4744}" type="sibTrans" cxnId="{ECCC98AB-5797-42C3-B3C0-F5A59AC2E292}">
      <dgm:prSet/>
      <dgm:spPr/>
      <dgm:t>
        <a:bodyPr/>
        <a:lstStyle/>
        <a:p>
          <a:endParaRPr lang="en-US"/>
        </a:p>
      </dgm:t>
    </dgm:pt>
    <dgm:pt modelId="{185CB504-EB0D-48A0-ABA0-E02316171DD1}">
      <dgm:prSet phldrT="[Text]"/>
      <dgm:spPr/>
      <dgm:t>
        <a:bodyPr/>
        <a:lstStyle/>
        <a:p>
          <a:endParaRPr lang="en-US" dirty="0"/>
        </a:p>
      </dgm:t>
    </dgm:pt>
    <dgm:pt modelId="{2FA1B5EA-186B-4265-9996-D5B69649CEB0}" type="parTrans" cxnId="{B53AB1ED-C8B2-45DD-A24B-3C1AC6A1D62F}">
      <dgm:prSet/>
      <dgm:spPr/>
      <dgm:t>
        <a:bodyPr/>
        <a:lstStyle/>
        <a:p>
          <a:endParaRPr lang="en-US"/>
        </a:p>
      </dgm:t>
    </dgm:pt>
    <dgm:pt modelId="{72CD817F-5D6F-4701-8A58-E6982FFA23C8}" type="sibTrans" cxnId="{B53AB1ED-C8B2-45DD-A24B-3C1AC6A1D62F}">
      <dgm:prSet/>
      <dgm:spPr/>
      <dgm:t>
        <a:bodyPr/>
        <a:lstStyle/>
        <a:p>
          <a:endParaRPr lang="en-US"/>
        </a:p>
      </dgm:t>
    </dgm:pt>
    <dgm:pt modelId="{16F53463-3E4B-4DED-ACE7-8D1AFA7AD4D4}">
      <dgm:prSet phldrT="[Text]"/>
      <dgm:spPr/>
      <dgm:t>
        <a:bodyPr/>
        <a:lstStyle/>
        <a:p>
          <a:endParaRPr lang="en-US" dirty="0"/>
        </a:p>
      </dgm:t>
    </dgm:pt>
    <dgm:pt modelId="{C019FAE9-F48B-42EA-9219-07B742EA1391}" type="parTrans" cxnId="{4B7CDFDB-882A-49C5-B462-7C3BDF6ACFA8}">
      <dgm:prSet/>
      <dgm:spPr/>
      <dgm:t>
        <a:bodyPr/>
        <a:lstStyle/>
        <a:p>
          <a:endParaRPr lang="en-US"/>
        </a:p>
      </dgm:t>
    </dgm:pt>
    <dgm:pt modelId="{0DE2905B-BB9D-49CE-BF6B-17C19A99EB02}" type="sibTrans" cxnId="{4B7CDFDB-882A-49C5-B462-7C3BDF6ACFA8}">
      <dgm:prSet/>
      <dgm:spPr/>
      <dgm:t>
        <a:bodyPr/>
        <a:lstStyle/>
        <a:p>
          <a:endParaRPr lang="en-US"/>
        </a:p>
      </dgm:t>
    </dgm:pt>
    <dgm:pt modelId="{B3C329AF-262F-47D0-A0AA-63A9BC9CD284}">
      <dgm:prSet phldrT="[Text]"/>
      <dgm:spPr/>
      <dgm:t>
        <a:bodyPr/>
        <a:lstStyle/>
        <a:p>
          <a:endParaRPr lang="en-US" dirty="0"/>
        </a:p>
      </dgm:t>
    </dgm:pt>
    <dgm:pt modelId="{FCF97C84-7482-4791-B03A-7E1C21BFB023}" type="parTrans" cxnId="{342E9D9A-2D64-4071-8D7B-D2C3C327BDA4}">
      <dgm:prSet/>
      <dgm:spPr/>
      <dgm:t>
        <a:bodyPr/>
        <a:lstStyle/>
        <a:p>
          <a:endParaRPr lang="en-US"/>
        </a:p>
      </dgm:t>
    </dgm:pt>
    <dgm:pt modelId="{ED7F54A2-6009-43DB-9CFB-4D1ADA982C63}" type="sibTrans" cxnId="{342E9D9A-2D64-4071-8D7B-D2C3C327BDA4}">
      <dgm:prSet/>
      <dgm:spPr/>
      <dgm:t>
        <a:bodyPr/>
        <a:lstStyle/>
        <a:p>
          <a:endParaRPr lang="en-US"/>
        </a:p>
      </dgm:t>
    </dgm:pt>
    <dgm:pt modelId="{4DC56FC1-FEAB-4AD3-863A-C694FA0D29DA}" type="pres">
      <dgm:prSet presAssocID="{12E09F86-A036-43BD-9A62-35054ACFBADD}" presName="Name0" presStyleCnt="0">
        <dgm:presLayoutVars>
          <dgm:dir/>
          <dgm:animLvl val="lvl"/>
          <dgm:resizeHandles val="exact"/>
        </dgm:presLayoutVars>
      </dgm:prSet>
      <dgm:spPr/>
    </dgm:pt>
    <dgm:pt modelId="{78ECF075-80E5-4002-9CB5-F96A8DF441B8}" type="pres">
      <dgm:prSet presAssocID="{9547341C-A9F7-4A32-B464-80B3168759C4}" presName="composite" presStyleCnt="0"/>
      <dgm:spPr/>
    </dgm:pt>
    <dgm:pt modelId="{DFBBC3FE-6757-4FED-AD3E-122F45000249}" type="pres">
      <dgm:prSet presAssocID="{9547341C-A9F7-4A32-B464-80B3168759C4}" presName="parTx" presStyleLbl="alignNode1" presStyleIdx="0" presStyleCnt="4">
        <dgm:presLayoutVars>
          <dgm:chMax val="0"/>
          <dgm:chPref val="0"/>
          <dgm:bulletEnabled val="1"/>
        </dgm:presLayoutVars>
      </dgm:prSet>
      <dgm:spPr/>
    </dgm:pt>
    <dgm:pt modelId="{C66B550F-EDD2-4C48-AAAF-D31E71E5A134}" type="pres">
      <dgm:prSet presAssocID="{9547341C-A9F7-4A32-B464-80B3168759C4}" presName="desTx" presStyleLbl="alignAccFollowNode1" presStyleIdx="0" presStyleCnt="4">
        <dgm:presLayoutVars>
          <dgm:bulletEnabled val="1"/>
        </dgm:presLayoutVars>
      </dgm:prSet>
      <dgm:spPr/>
    </dgm:pt>
    <dgm:pt modelId="{2625249C-482B-4CA4-8F2F-3850906ABECE}" type="pres">
      <dgm:prSet presAssocID="{919FE708-E9C6-4E07-B890-B5422C20C377}" presName="space" presStyleCnt="0"/>
      <dgm:spPr/>
    </dgm:pt>
    <dgm:pt modelId="{FA7D272B-AB1F-440F-A7A9-4CB3BE520C61}" type="pres">
      <dgm:prSet presAssocID="{062E32D8-BA67-4DB0-B258-71CAC8EBF1B7}" presName="composite" presStyleCnt="0"/>
      <dgm:spPr/>
    </dgm:pt>
    <dgm:pt modelId="{DEF13D4D-72BB-42D4-AD8C-3E11F6E7DD80}" type="pres">
      <dgm:prSet presAssocID="{062E32D8-BA67-4DB0-B258-71CAC8EBF1B7}" presName="parTx" presStyleLbl="alignNode1" presStyleIdx="1" presStyleCnt="4">
        <dgm:presLayoutVars>
          <dgm:chMax val="0"/>
          <dgm:chPref val="0"/>
          <dgm:bulletEnabled val="1"/>
        </dgm:presLayoutVars>
      </dgm:prSet>
      <dgm:spPr/>
    </dgm:pt>
    <dgm:pt modelId="{1D13C935-361A-405D-ADA4-7BD646046043}" type="pres">
      <dgm:prSet presAssocID="{062E32D8-BA67-4DB0-B258-71CAC8EBF1B7}" presName="desTx" presStyleLbl="alignAccFollowNode1" presStyleIdx="1" presStyleCnt="4">
        <dgm:presLayoutVars>
          <dgm:bulletEnabled val="1"/>
        </dgm:presLayoutVars>
      </dgm:prSet>
      <dgm:spPr/>
    </dgm:pt>
    <dgm:pt modelId="{00E56F5F-4224-49C3-A578-13647A18253C}" type="pres">
      <dgm:prSet presAssocID="{8D1F6CE2-04EC-487A-BC34-E9513948364C}" presName="space" presStyleCnt="0"/>
      <dgm:spPr/>
    </dgm:pt>
    <dgm:pt modelId="{83721541-C2F8-4D30-B97C-FB36B78E4CB8}" type="pres">
      <dgm:prSet presAssocID="{887E0B8D-48F6-4602-BDCD-421FDE9E403E}" presName="composite" presStyleCnt="0"/>
      <dgm:spPr/>
    </dgm:pt>
    <dgm:pt modelId="{696140D6-B29B-4155-930E-DA7107E7CDA4}" type="pres">
      <dgm:prSet presAssocID="{887E0B8D-48F6-4602-BDCD-421FDE9E403E}" presName="parTx" presStyleLbl="alignNode1" presStyleIdx="2" presStyleCnt="4">
        <dgm:presLayoutVars>
          <dgm:chMax val="0"/>
          <dgm:chPref val="0"/>
          <dgm:bulletEnabled val="1"/>
        </dgm:presLayoutVars>
      </dgm:prSet>
      <dgm:spPr/>
    </dgm:pt>
    <dgm:pt modelId="{E23439BB-E30F-43EA-BA97-B90DFCE46096}" type="pres">
      <dgm:prSet presAssocID="{887E0B8D-48F6-4602-BDCD-421FDE9E403E}" presName="desTx" presStyleLbl="alignAccFollowNode1" presStyleIdx="2" presStyleCnt="4">
        <dgm:presLayoutVars>
          <dgm:bulletEnabled val="1"/>
        </dgm:presLayoutVars>
      </dgm:prSet>
      <dgm:spPr/>
    </dgm:pt>
    <dgm:pt modelId="{2B6588C4-60FA-42C4-8F10-7006CAE9C69B}" type="pres">
      <dgm:prSet presAssocID="{BB81CE97-97C6-43A0-9EBA-0BE1EB8C5F3B}" presName="space" presStyleCnt="0"/>
      <dgm:spPr/>
    </dgm:pt>
    <dgm:pt modelId="{99CCC391-4508-435D-8033-34607648D25B}" type="pres">
      <dgm:prSet presAssocID="{283ED6C8-32D4-4280-8842-5DB92D17703F}" presName="composite" presStyleCnt="0"/>
      <dgm:spPr/>
    </dgm:pt>
    <dgm:pt modelId="{7F86C681-DF50-4C69-A95B-4422CC60BC1A}" type="pres">
      <dgm:prSet presAssocID="{283ED6C8-32D4-4280-8842-5DB92D17703F}" presName="parTx" presStyleLbl="alignNode1" presStyleIdx="3" presStyleCnt="4">
        <dgm:presLayoutVars>
          <dgm:chMax val="0"/>
          <dgm:chPref val="0"/>
          <dgm:bulletEnabled val="1"/>
        </dgm:presLayoutVars>
      </dgm:prSet>
      <dgm:spPr/>
    </dgm:pt>
    <dgm:pt modelId="{3A78BADB-A689-45D3-807C-6E185B940BF7}" type="pres">
      <dgm:prSet presAssocID="{283ED6C8-32D4-4280-8842-5DB92D17703F}" presName="desTx" presStyleLbl="alignAccFollowNode1" presStyleIdx="3" presStyleCnt="4">
        <dgm:presLayoutVars>
          <dgm:bulletEnabled val="1"/>
        </dgm:presLayoutVars>
      </dgm:prSet>
      <dgm:spPr/>
    </dgm:pt>
  </dgm:ptLst>
  <dgm:cxnLst>
    <dgm:cxn modelId="{B43DB800-AD1D-48A9-8BBD-C8902138D84D}" srcId="{12E09F86-A036-43BD-9A62-35054ACFBADD}" destId="{283ED6C8-32D4-4280-8842-5DB92D17703F}" srcOrd="3" destOrd="0" parTransId="{C07B30B9-F8E3-40CB-8915-CC45843C074D}" sibTransId="{0CCC1E18-4A8F-4E2B-92EE-767D4C87512D}"/>
    <dgm:cxn modelId="{66B82604-D43A-4F98-A020-339644454ED1}" srcId="{062E32D8-BA67-4DB0-B258-71CAC8EBF1B7}" destId="{BD546CCA-686F-40E0-BFC0-936AF14F17A2}" srcOrd="6" destOrd="0" parTransId="{39F92FCB-64F3-4588-BDB1-3246EDE4E729}" sibTransId="{AD3AA46D-6E40-467D-BCE9-F264DD6C8295}"/>
    <dgm:cxn modelId="{2D1AC907-3FA9-4A77-9591-F6F1AD8F48D9}" type="presOf" srcId="{C8109515-FA98-4552-9436-41C7DA71F752}" destId="{1D13C935-361A-405D-ADA4-7BD646046043}" srcOrd="0" destOrd="0" presId="urn:microsoft.com/office/officeart/2005/8/layout/hList1"/>
    <dgm:cxn modelId="{84219608-14C0-468B-A237-47C707E993E3}" srcId="{283ED6C8-32D4-4280-8842-5DB92D17703F}" destId="{FDEA999E-544A-4D5D-BBA6-AA52598CE680}" srcOrd="0" destOrd="0" parTransId="{9F5DAA9C-FD5D-4061-B4F4-79A3804CB563}" sibTransId="{B96EBEA6-A27A-48E1-9CCE-7BA4FD2D8B74}"/>
    <dgm:cxn modelId="{A5A08B09-7885-48C0-812D-355B9151463A}" srcId="{283ED6C8-32D4-4280-8842-5DB92D17703F}" destId="{A87CD034-B914-4C95-9BFF-383CFB95AF0F}" srcOrd="2" destOrd="0" parTransId="{6C9DD771-B54E-476C-AFAD-38F697D93992}" sibTransId="{16383F5A-F3EB-48D9-86A3-F06202E1FEA2}"/>
    <dgm:cxn modelId="{A90E110A-F3F0-4523-8A7F-C9A84A53E820}" type="presOf" srcId="{6265D9E1-63EA-42D7-957B-60D50C537F43}" destId="{C66B550F-EDD2-4C48-AAAF-D31E71E5A134}" srcOrd="0" destOrd="14" presId="urn:microsoft.com/office/officeart/2005/8/layout/hList1"/>
    <dgm:cxn modelId="{B028FE0C-97EE-4E50-92A4-163BAA705C53}" srcId="{9547341C-A9F7-4A32-B464-80B3168759C4}" destId="{F5133201-F10B-4634-9010-15A502F5687F}" srcOrd="3" destOrd="0" parTransId="{D63F967A-6215-4E0F-B25F-9D9FFDBF4EDF}" sibTransId="{387A39ED-3733-4B1E-9A5E-7CBFFBB90BB0}"/>
    <dgm:cxn modelId="{71D6CF0E-CA60-4000-8788-F0383CF8B5B9}" type="presOf" srcId="{5C67BA2A-6829-419A-92F0-FAC57E88F249}" destId="{C66B550F-EDD2-4C48-AAAF-D31E71E5A134}" srcOrd="0" destOrd="10" presId="urn:microsoft.com/office/officeart/2005/8/layout/hList1"/>
    <dgm:cxn modelId="{912CE30F-562D-4845-ADE6-456F9F234D33}" srcId="{887E0B8D-48F6-4602-BDCD-421FDE9E403E}" destId="{9C8984EB-3EC7-4685-93DD-D68FEA86E836}" srcOrd="4" destOrd="0" parTransId="{E00C1157-D502-437A-AF98-64A82A9000A8}" sibTransId="{C3D3A3BF-7054-4985-9463-08AE08B3BB56}"/>
    <dgm:cxn modelId="{461A4C10-BEF9-4D73-BFC1-E9C1AD564372}" srcId="{9547341C-A9F7-4A32-B464-80B3168759C4}" destId="{5E5E4FBB-F50B-46AD-A311-F21E30BD9580}" srcOrd="0" destOrd="0" parTransId="{891D182D-2E6C-4A88-9648-042AD5939B13}" sibTransId="{C7EF784D-26C5-47A1-8F7F-1B9B3EEAFFB3}"/>
    <dgm:cxn modelId="{9B4C8E13-53F0-446A-92A3-86C95136B05A}" srcId="{9547341C-A9F7-4A32-B464-80B3168759C4}" destId="{0ED46BD8-4428-422B-B5A8-780133A0F300}" srcOrd="7" destOrd="0" parTransId="{2B70564F-07A5-4E64-B340-811376895AAD}" sibTransId="{4D82F9CA-8E2A-4913-BD75-9FC54F8A96B9}"/>
    <dgm:cxn modelId="{DF2EEA13-8A88-4D35-8D05-527828B4BF80}" type="presOf" srcId="{A2ED3D6E-7BA5-4F03-B5C6-E000FE2051B9}" destId="{E23439BB-E30F-43EA-BA97-B90DFCE46096}" srcOrd="0" destOrd="1" presId="urn:microsoft.com/office/officeart/2005/8/layout/hList1"/>
    <dgm:cxn modelId="{090C7014-6213-4E52-8415-EB8F9E0E3D9C}" srcId="{12E09F86-A036-43BD-9A62-35054ACFBADD}" destId="{062E32D8-BA67-4DB0-B258-71CAC8EBF1B7}" srcOrd="1" destOrd="0" parTransId="{EDFBCB80-C1DE-4597-995D-BF907934A24B}" sibTransId="{8D1F6CE2-04EC-487A-BC34-E9513948364C}"/>
    <dgm:cxn modelId="{5E1DAD15-BD55-48F6-9730-04CD1FF8281E}" type="presOf" srcId="{9C8984EB-3EC7-4685-93DD-D68FEA86E836}" destId="{E23439BB-E30F-43EA-BA97-B90DFCE46096}" srcOrd="0" destOrd="4" presId="urn:microsoft.com/office/officeart/2005/8/layout/hList1"/>
    <dgm:cxn modelId="{62FAAF1D-52DF-49C4-B365-E2592057DC0A}" type="presOf" srcId="{16F53463-3E4B-4DED-ACE7-8D1AFA7AD4D4}" destId="{3A78BADB-A689-45D3-807C-6E185B940BF7}" srcOrd="0" destOrd="1" presId="urn:microsoft.com/office/officeart/2005/8/layout/hList1"/>
    <dgm:cxn modelId="{21B5F020-B1C9-4ECE-A547-BC21C42CB9D0}" srcId="{062E32D8-BA67-4DB0-B258-71CAC8EBF1B7}" destId="{3A5FABA6-CDC8-44DA-B16C-AE3D214BCA69}" srcOrd="5" destOrd="0" parTransId="{C714E4A7-7A7A-4969-AD35-909EA632F9AD}" sibTransId="{A2BC0573-CDB7-4F13-8434-236B029844B7}"/>
    <dgm:cxn modelId="{7DEFD622-5DAE-445A-92A4-A3792A804045}" type="presOf" srcId="{C4F48896-72E7-4F11-9D38-0459BF430EF9}" destId="{C66B550F-EDD2-4C48-AAAF-D31E71E5A134}" srcOrd="0" destOrd="1" presId="urn:microsoft.com/office/officeart/2005/8/layout/hList1"/>
    <dgm:cxn modelId="{1A685B23-49D2-405E-97B7-E96B9F863B77}" type="presOf" srcId="{12E09F86-A036-43BD-9A62-35054ACFBADD}" destId="{4DC56FC1-FEAB-4AD3-863A-C694FA0D29DA}" srcOrd="0" destOrd="0" presId="urn:microsoft.com/office/officeart/2005/8/layout/hList1"/>
    <dgm:cxn modelId="{7B2DE526-1AF7-416D-83E4-7167300DB4BA}" type="presOf" srcId="{B45D710E-D269-4BEB-974A-8CC785F44BAA}" destId="{E23439BB-E30F-43EA-BA97-B90DFCE46096}" srcOrd="0" destOrd="3" presId="urn:microsoft.com/office/officeart/2005/8/layout/hList1"/>
    <dgm:cxn modelId="{1B000827-533E-4B23-8166-ED9B4010D7BE}" type="presOf" srcId="{14C7D23C-2C86-4D9F-B8BF-8BDC70C3A784}" destId="{C66B550F-EDD2-4C48-AAAF-D31E71E5A134}" srcOrd="0" destOrd="12" presId="urn:microsoft.com/office/officeart/2005/8/layout/hList1"/>
    <dgm:cxn modelId="{980F9028-12A3-4F81-8BE3-A2E54B9AB18C}" type="presOf" srcId="{FDEA999E-544A-4D5D-BBA6-AA52598CE680}" destId="{3A78BADB-A689-45D3-807C-6E185B940BF7}" srcOrd="0" destOrd="0" presId="urn:microsoft.com/office/officeart/2005/8/layout/hList1"/>
    <dgm:cxn modelId="{FF7EA332-2701-4C9E-9BE2-F89E515F66C8}" type="presOf" srcId="{6525FFDF-7EC8-4B77-A6EC-2E5BBBE22138}" destId="{1D13C935-361A-405D-ADA4-7BD646046043}" srcOrd="0" destOrd="2" presId="urn:microsoft.com/office/officeart/2005/8/layout/hList1"/>
    <dgm:cxn modelId="{2D98EB32-18FA-464A-8715-01B4F5D064B5}" type="presOf" srcId="{A87CD034-B914-4C95-9BFF-383CFB95AF0F}" destId="{3A78BADB-A689-45D3-807C-6E185B940BF7}" srcOrd="0" destOrd="2" presId="urn:microsoft.com/office/officeart/2005/8/layout/hList1"/>
    <dgm:cxn modelId="{691F8B3D-6EE5-4A04-B768-00615610B4AB}" srcId="{062E32D8-BA67-4DB0-B258-71CAC8EBF1B7}" destId="{30031E32-C57B-4703-AB56-83C859283547}" srcOrd="4" destOrd="0" parTransId="{0ED0E2F3-607F-4ECB-923E-15844AE0F68C}" sibTransId="{74E72DF4-60C4-47D3-BF41-A913F7556602}"/>
    <dgm:cxn modelId="{5405BB40-6A5F-4FE3-8449-4522F8637B92}" srcId="{12E09F86-A036-43BD-9A62-35054ACFBADD}" destId="{887E0B8D-48F6-4602-BDCD-421FDE9E403E}" srcOrd="2" destOrd="0" parTransId="{79649CBE-0CCD-47C4-A543-D6CE2F5565FE}" sibTransId="{BB81CE97-97C6-43A0-9EBA-0BE1EB8C5F3B}"/>
    <dgm:cxn modelId="{2E87F75C-A21E-4E78-9D07-5AAA56B2B055}" type="presOf" srcId="{701094D1-B17C-48BB-8C18-0CC6FBF56492}" destId="{C66B550F-EDD2-4C48-AAAF-D31E71E5A134}" srcOrd="0" destOrd="11" presId="urn:microsoft.com/office/officeart/2005/8/layout/hList1"/>
    <dgm:cxn modelId="{1E120E61-95C5-48F1-B349-9C714563C90C}" srcId="{283ED6C8-32D4-4280-8842-5DB92D17703F}" destId="{93C7D025-4BD2-4968-9C16-146CAD94D781}" srcOrd="4" destOrd="0" parTransId="{14DB6139-8DDD-4837-BE66-BFCFEB00C8AD}" sibTransId="{FA79662C-6F72-4382-A76D-B5DB681085E6}"/>
    <dgm:cxn modelId="{B6307663-AA84-4F40-A823-EEFE0452460B}" srcId="{9547341C-A9F7-4A32-B464-80B3168759C4}" destId="{701094D1-B17C-48BB-8C18-0CC6FBF56492}" srcOrd="11" destOrd="0" parTransId="{1B1FACFB-F365-4348-98A7-DB6A5F1E3958}" sibTransId="{2F10DC87-6E55-4FA7-A1AF-B03FAA6EA9DC}"/>
    <dgm:cxn modelId="{85377964-92EC-45D4-A51F-351197134241}" srcId="{9547341C-A9F7-4A32-B464-80B3168759C4}" destId="{6398B55C-2AEB-4D65-8B27-F982A7646D74}" srcOrd="2" destOrd="0" parTransId="{6D9F79ED-6108-462B-831E-E0087FF96C49}" sibTransId="{80DD0817-E0FB-494F-9329-4B0B82F12ED7}"/>
    <dgm:cxn modelId="{46579044-AD74-48E8-8A02-F53E276CB94F}" srcId="{887E0B8D-48F6-4602-BDCD-421FDE9E403E}" destId="{9C616235-C414-43EE-9CDD-A2EF9EF1AF16}" srcOrd="6" destOrd="0" parTransId="{1A4097FB-24F8-48F7-86D4-CB700227367E}" sibTransId="{6FAEEF52-587B-4780-9B0B-7DDC1E4663D8}"/>
    <dgm:cxn modelId="{121B8C68-8936-402A-89CA-0A53A18D0DE9}" type="presOf" srcId="{6398B55C-2AEB-4D65-8B27-F982A7646D74}" destId="{C66B550F-EDD2-4C48-AAAF-D31E71E5A134}" srcOrd="0" destOrd="2" presId="urn:microsoft.com/office/officeart/2005/8/layout/hList1"/>
    <dgm:cxn modelId="{9424714A-775A-4AE9-AF34-3B9F9F62E2AD}" srcId="{887E0B8D-48F6-4602-BDCD-421FDE9E403E}" destId="{965141B9-51BC-4DF7-9147-3EEB6CB4A753}" srcOrd="2" destOrd="0" parTransId="{297074D1-24EA-424D-A31A-601D634A1F64}" sibTransId="{B72D1729-D4F9-4EC8-8D65-6E7C2909CA66}"/>
    <dgm:cxn modelId="{D3D4CB6D-F961-4E59-8E6E-33696CB013C4}" srcId="{062E32D8-BA67-4DB0-B258-71CAC8EBF1B7}" destId="{5F367FFD-76CA-4F38-9166-E4CD793CAB84}" srcOrd="7" destOrd="0" parTransId="{AE2BACAA-B2D3-4960-986E-FAA00D269BA6}" sibTransId="{077C196E-297A-4168-9C0D-36142C04C297}"/>
    <dgm:cxn modelId="{95BE024E-5FF0-4E43-88C4-698C9AD6D8D4}" type="presOf" srcId="{965141B9-51BC-4DF7-9147-3EEB6CB4A753}" destId="{E23439BB-E30F-43EA-BA97-B90DFCE46096}" srcOrd="0" destOrd="2" presId="urn:microsoft.com/office/officeart/2005/8/layout/hList1"/>
    <dgm:cxn modelId="{5A8DA352-776E-4001-A48E-98BF5079BC0C}" srcId="{062E32D8-BA67-4DB0-B258-71CAC8EBF1B7}" destId="{4FBB1581-6EB1-4E9E-937B-AF3B6B29915A}" srcOrd="3" destOrd="0" parTransId="{8B277B51-C234-4FD0-8A9A-5155EB476970}" sibTransId="{FED9F353-10EF-4497-AB82-99B62F3FF439}"/>
    <dgm:cxn modelId="{F8AD4654-EBA0-425F-A5CD-273D308747FE}" srcId="{9547341C-A9F7-4A32-B464-80B3168759C4}" destId="{06D5559E-86CE-4193-BD08-8FD988435D9F}" srcOrd="13" destOrd="0" parTransId="{5D684122-E092-45F8-87C6-C5478DCB4978}" sibTransId="{A3AE4F29-461A-49FF-80C0-80AFA86C2650}"/>
    <dgm:cxn modelId="{BC766E54-0DA4-4C8F-A9C7-0F39A8289F76}" type="presOf" srcId="{30031E32-C57B-4703-AB56-83C859283547}" destId="{1D13C935-361A-405D-ADA4-7BD646046043}" srcOrd="0" destOrd="4" presId="urn:microsoft.com/office/officeart/2005/8/layout/hList1"/>
    <dgm:cxn modelId="{DDF7C956-2088-41FA-A4C5-7E5941D3C651}" type="presOf" srcId="{4B604525-DDD1-47E2-ADC4-0FE6F81DE54E}" destId="{C66B550F-EDD2-4C48-AAAF-D31E71E5A134}" srcOrd="0" destOrd="6" presId="urn:microsoft.com/office/officeart/2005/8/layout/hList1"/>
    <dgm:cxn modelId="{FF109579-F569-4C50-94E9-567245A6DBF3}" srcId="{062E32D8-BA67-4DB0-B258-71CAC8EBF1B7}" destId="{D6769C0C-216A-4F00-A9DA-485CE7C65159}" srcOrd="8" destOrd="0" parTransId="{7CC926A2-8B73-491C-909F-3B5B0C4A69F4}" sibTransId="{D4E69FD1-6320-4E54-822D-8C7AA43AFA41}"/>
    <dgm:cxn modelId="{D556A27A-3B89-45B2-91F9-2D294F5FB8DC}" type="presOf" srcId="{B3C329AF-262F-47D0-A0AA-63A9BC9CD284}" destId="{3A78BADB-A689-45D3-807C-6E185B940BF7}" srcOrd="0" destOrd="3" presId="urn:microsoft.com/office/officeart/2005/8/layout/hList1"/>
    <dgm:cxn modelId="{1112F97C-0E5D-438A-9122-E7115BBAB9BD}" srcId="{9547341C-A9F7-4A32-B464-80B3168759C4}" destId="{4B604525-DDD1-47E2-ADC4-0FE6F81DE54E}" srcOrd="6" destOrd="0" parTransId="{6E651DD3-A5EF-40AE-87C5-E3FA6CD80663}" sibTransId="{3FF9F407-A7CE-4D47-908A-1E76A1D20C7D}"/>
    <dgm:cxn modelId="{106A407F-6F1A-4F4F-AB97-EED4359B84C3}" type="presOf" srcId="{0ED46BD8-4428-422B-B5A8-780133A0F300}" destId="{C66B550F-EDD2-4C48-AAAF-D31E71E5A134}" srcOrd="0" destOrd="7" presId="urn:microsoft.com/office/officeart/2005/8/layout/hList1"/>
    <dgm:cxn modelId="{D82B3C81-E54A-4AAA-BFD6-E5143DA48CBB}" type="presOf" srcId="{06D5559E-86CE-4193-BD08-8FD988435D9F}" destId="{C66B550F-EDD2-4C48-AAAF-D31E71E5A134}" srcOrd="0" destOrd="13" presId="urn:microsoft.com/office/officeart/2005/8/layout/hList1"/>
    <dgm:cxn modelId="{E8D39581-92A0-4388-B370-900273325A07}" type="presOf" srcId="{5F367FFD-76CA-4F38-9166-E4CD793CAB84}" destId="{1D13C935-361A-405D-ADA4-7BD646046043}" srcOrd="0" destOrd="7" presId="urn:microsoft.com/office/officeart/2005/8/layout/hList1"/>
    <dgm:cxn modelId="{531A7C83-CD67-4646-AE44-7AC7F2D5856F}" type="presOf" srcId="{D6769C0C-216A-4F00-A9DA-485CE7C65159}" destId="{1D13C935-361A-405D-ADA4-7BD646046043}" srcOrd="0" destOrd="8" presId="urn:microsoft.com/office/officeart/2005/8/layout/hList1"/>
    <dgm:cxn modelId="{D8512585-EDAE-4CA5-9A48-13F677CAD3F1}" srcId="{062E32D8-BA67-4DB0-B258-71CAC8EBF1B7}" destId="{6525FFDF-7EC8-4B77-A6EC-2E5BBBE22138}" srcOrd="2" destOrd="0" parTransId="{3191BEAE-1371-44C7-AAA6-2F027C2F3448}" sibTransId="{39606917-E3FA-46C2-8781-1002809A293E}"/>
    <dgm:cxn modelId="{F7077E88-3FF0-496E-AFBC-EFAE5E68B092}" type="presOf" srcId="{283ED6C8-32D4-4280-8842-5DB92D17703F}" destId="{7F86C681-DF50-4C69-A95B-4422CC60BC1A}" srcOrd="0" destOrd="0" presId="urn:microsoft.com/office/officeart/2005/8/layout/hList1"/>
    <dgm:cxn modelId="{CA58708A-7EE8-4A9D-870B-5F020C8A39B2}" type="presOf" srcId="{EC508448-3B23-4497-B1AD-B8CA6E2270EA}" destId="{1D13C935-361A-405D-ADA4-7BD646046043}" srcOrd="0" destOrd="1" presId="urn:microsoft.com/office/officeart/2005/8/layout/hList1"/>
    <dgm:cxn modelId="{3006638D-3D3B-4A67-A81F-F20C8DEF908F}" type="presOf" srcId="{F5133201-F10B-4634-9010-15A502F5687F}" destId="{C66B550F-EDD2-4C48-AAAF-D31E71E5A134}" srcOrd="0" destOrd="3" presId="urn:microsoft.com/office/officeart/2005/8/layout/hList1"/>
    <dgm:cxn modelId="{33F76F94-CD80-4662-B290-3FDB5EDB84DA}" type="presOf" srcId="{1DE90955-F455-4609-A5F3-DEE55F105325}" destId="{C66B550F-EDD2-4C48-AAAF-D31E71E5A134}" srcOrd="0" destOrd="8" presId="urn:microsoft.com/office/officeart/2005/8/layout/hList1"/>
    <dgm:cxn modelId="{7D618A94-5BB2-445E-B069-8EE8090F0379}" srcId="{9547341C-A9F7-4A32-B464-80B3168759C4}" destId="{6265D9E1-63EA-42D7-957B-60D50C537F43}" srcOrd="14" destOrd="0" parTransId="{448A8709-A8EE-4BE4-B1BF-0186E393FB3F}" sibTransId="{2A4D8ACA-03D7-45B6-9329-D3138385FD96}"/>
    <dgm:cxn modelId="{342E9D9A-2D64-4071-8D7B-D2C3C327BDA4}" srcId="{283ED6C8-32D4-4280-8842-5DB92D17703F}" destId="{B3C329AF-262F-47D0-A0AA-63A9BC9CD284}" srcOrd="3" destOrd="0" parTransId="{FCF97C84-7482-4791-B03A-7E1C21BFB023}" sibTransId="{ED7F54A2-6009-43DB-9CFB-4D1ADA982C63}"/>
    <dgm:cxn modelId="{ECCC98AB-5797-42C3-B3C0-F5A59AC2E292}" srcId="{887E0B8D-48F6-4602-BDCD-421FDE9E403E}" destId="{B45D710E-D269-4BEB-974A-8CC785F44BAA}" srcOrd="3" destOrd="0" parTransId="{CC52AFD7-F4FD-4678-811E-B122543C0358}" sibTransId="{E9936507-EAC3-47E9-91ED-51CE8C3D4744}"/>
    <dgm:cxn modelId="{570B33AD-E47D-4EFA-A368-365D5585E3AB}" type="presOf" srcId="{9C616235-C414-43EE-9CDD-A2EF9EF1AF16}" destId="{E23439BB-E30F-43EA-BA97-B90DFCE46096}" srcOrd="0" destOrd="6" presId="urn:microsoft.com/office/officeart/2005/8/layout/hList1"/>
    <dgm:cxn modelId="{271AF5AE-F468-4D8C-B68C-E7F60AE9601B}" srcId="{12E09F86-A036-43BD-9A62-35054ACFBADD}" destId="{9547341C-A9F7-4A32-B464-80B3168759C4}" srcOrd="0" destOrd="0" parTransId="{B2799C78-7E28-4BA8-9554-A50D6D7AD9C9}" sibTransId="{919FE708-E9C6-4E07-B890-B5422C20C377}"/>
    <dgm:cxn modelId="{AC6203B5-0F1B-464C-BCC2-F86521CF27CF}" type="presOf" srcId="{F83B3438-9BA3-45BA-B51B-FB05D40DBB2B}" destId="{C66B550F-EDD2-4C48-AAAF-D31E71E5A134}" srcOrd="0" destOrd="9" presId="urn:microsoft.com/office/officeart/2005/8/layout/hList1"/>
    <dgm:cxn modelId="{F81932B8-6F5C-469A-B8CB-DACC9907E53B}" srcId="{887E0B8D-48F6-4602-BDCD-421FDE9E403E}" destId="{547E57C2-C804-4429-84DA-45A906B4CEB1}" srcOrd="0" destOrd="0" parTransId="{91545DB5-D2DA-4155-9648-4A10B27419C8}" sibTransId="{A4841FC7-19DA-4475-86DC-E906E6221043}"/>
    <dgm:cxn modelId="{176CB6B9-92E6-4296-9A5A-0A4F510C7C5B}" type="presOf" srcId="{3A5FABA6-CDC8-44DA-B16C-AE3D214BCA69}" destId="{1D13C935-361A-405D-ADA4-7BD646046043}" srcOrd="0" destOrd="5" presId="urn:microsoft.com/office/officeart/2005/8/layout/hList1"/>
    <dgm:cxn modelId="{931CE0BA-225D-4C84-8CF8-C31C1B737207}" type="presOf" srcId="{D0C655F6-2202-4B03-BFE5-5EAD7174EF4D}" destId="{C66B550F-EDD2-4C48-AAAF-D31E71E5A134}" srcOrd="0" destOrd="5" presId="urn:microsoft.com/office/officeart/2005/8/layout/hList1"/>
    <dgm:cxn modelId="{F79FCBBB-6695-443E-A736-0F54D47ADD23}" type="presOf" srcId="{887E0B8D-48F6-4602-BDCD-421FDE9E403E}" destId="{696140D6-B29B-4155-930E-DA7107E7CDA4}" srcOrd="0" destOrd="0" presId="urn:microsoft.com/office/officeart/2005/8/layout/hList1"/>
    <dgm:cxn modelId="{06E58DBC-0AFE-42D2-BEA3-43E712BCEA88}" type="presOf" srcId="{BD546CCA-686F-40E0-BFC0-936AF14F17A2}" destId="{1D13C935-361A-405D-ADA4-7BD646046043}" srcOrd="0" destOrd="6" presId="urn:microsoft.com/office/officeart/2005/8/layout/hList1"/>
    <dgm:cxn modelId="{C83AB4BE-CD7C-41B9-A790-3CE7C41FD941}" srcId="{062E32D8-BA67-4DB0-B258-71CAC8EBF1B7}" destId="{C8109515-FA98-4552-9436-41C7DA71F752}" srcOrd="0" destOrd="0" parTransId="{B06019FF-94C1-4501-B56F-B468D4682954}" sibTransId="{A5142A59-1FC4-439D-85EA-62FE232695D4}"/>
    <dgm:cxn modelId="{583EC7C0-0004-45D0-A5F3-A23EE275F6DD}" srcId="{9547341C-A9F7-4A32-B464-80B3168759C4}" destId="{1DE90955-F455-4609-A5F3-DEE55F105325}" srcOrd="8" destOrd="0" parTransId="{E27CAEF1-CC87-460B-AB44-68524BA0B821}" sibTransId="{8A9632B9-12F3-4B3B-97AC-303CEA9C3551}"/>
    <dgm:cxn modelId="{6DB7E6C3-BF43-4363-B20B-B83A6839C721}" type="presOf" srcId="{4FBB1581-6EB1-4E9E-937B-AF3B6B29915A}" destId="{1D13C935-361A-405D-ADA4-7BD646046043}" srcOrd="0" destOrd="3" presId="urn:microsoft.com/office/officeart/2005/8/layout/hList1"/>
    <dgm:cxn modelId="{1D1725C8-6CA4-4DE7-AF18-5DB11229A80B}" srcId="{9547341C-A9F7-4A32-B464-80B3168759C4}" destId="{719BB9AD-0E68-4373-B686-D53DE272D705}" srcOrd="4" destOrd="0" parTransId="{C54FA117-A400-45F3-A8B8-288BC1ED40EA}" sibTransId="{4D844BE7-3A4D-4328-BE60-FDFC6F25CF9A}"/>
    <dgm:cxn modelId="{8DB32EC9-2DF5-42BA-B1EC-970147FA5780}" srcId="{9547341C-A9F7-4A32-B464-80B3168759C4}" destId="{F83B3438-9BA3-45BA-B51B-FB05D40DBB2B}" srcOrd="9" destOrd="0" parTransId="{A5F6B032-665C-4D4A-B26F-8CC2BF18580A}" sibTransId="{8DE3182B-A34C-4FC3-87B5-4F6CC592BD91}"/>
    <dgm:cxn modelId="{33EEA7CA-8CB2-46C1-8F6D-DA4EAEA9833A}" srcId="{062E32D8-BA67-4DB0-B258-71CAC8EBF1B7}" destId="{EC508448-3B23-4497-B1AD-B8CA6E2270EA}" srcOrd="1" destOrd="0" parTransId="{D7895C28-5809-4C83-9D4D-7C66934C3EEC}" sibTransId="{4D55D9EE-286A-4211-BEFB-A18803FA3E5B}"/>
    <dgm:cxn modelId="{684261D4-F504-4175-8DBE-1510AAE43C5E}" srcId="{9547341C-A9F7-4A32-B464-80B3168759C4}" destId="{14C7D23C-2C86-4D9F-B8BF-8BDC70C3A784}" srcOrd="12" destOrd="0" parTransId="{2A94B226-330B-459A-9CFD-593C03294115}" sibTransId="{12E78160-BCA9-4635-A222-E9D106BEE47C}"/>
    <dgm:cxn modelId="{9645B3D6-2A49-4B11-A949-0CE8FEB65CE9}" type="presOf" srcId="{185CB504-EB0D-48A0-ABA0-E02316171DD1}" destId="{E23439BB-E30F-43EA-BA97-B90DFCE46096}" srcOrd="0" destOrd="5" presId="urn:microsoft.com/office/officeart/2005/8/layout/hList1"/>
    <dgm:cxn modelId="{151AD4D7-D77F-442A-83B4-E35D4F1CB4AB}" type="presOf" srcId="{719BB9AD-0E68-4373-B686-D53DE272D705}" destId="{C66B550F-EDD2-4C48-AAAF-D31E71E5A134}" srcOrd="0" destOrd="4" presId="urn:microsoft.com/office/officeart/2005/8/layout/hList1"/>
    <dgm:cxn modelId="{EC3649D9-4667-4C83-BD21-0436E64A596D}" type="presOf" srcId="{547E57C2-C804-4429-84DA-45A906B4CEB1}" destId="{E23439BB-E30F-43EA-BA97-B90DFCE46096}" srcOrd="0" destOrd="0" presId="urn:microsoft.com/office/officeart/2005/8/layout/hList1"/>
    <dgm:cxn modelId="{4B7CDFDB-882A-49C5-B462-7C3BDF6ACFA8}" srcId="{283ED6C8-32D4-4280-8842-5DB92D17703F}" destId="{16F53463-3E4B-4DED-ACE7-8D1AFA7AD4D4}" srcOrd="1" destOrd="0" parTransId="{C019FAE9-F48B-42EA-9219-07B742EA1391}" sibTransId="{0DE2905B-BB9D-49CE-BF6B-17C19A99EB02}"/>
    <dgm:cxn modelId="{41A634E1-B137-41A2-915C-00CD66B165A7}" type="presOf" srcId="{93C7D025-4BD2-4968-9C16-146CAD94D781}" destId="{3A78BADB-A689-45D3-807C-6E185B940BF7}" srcOrd="0" destOrd="4" presId="urn:microsoft.com/office/officeart/2005/8/layout/hList1"/>
    <dgm:cxn modelId="{5202ACE1-CC22-4D27-990E-8767B523FE06}" srcId="{9547341C-A9F7-4A32-B464-80B3168759C4}" destId="{5C67BA2A-6829-419A-92F0-FAC57E88F249}" srcOrd="10" destOrd="0" parTransId="{870734A9-266F-4EEB-AABC-9A171B3717C6}" sibTransId="{44EF5171-91F4-4BAB-ABE9-FC510293685E}"/>
    <dgm:cxn modelId="{24FECCE1-3147-41E5-A65C-BFF7199AC1CA}" srcId="{9547341C-A9F7-4A32-B464-80B3168759C4}" destId="{D0C655F6-2202-4B03-BFE5-5EAD7174EF4D}" srcOrd="5" destOrd="0" parTransId="{4B403F3A-EC01-41F9-B3F2-1F22A9F6D409}" sibTransId="{87B51D74-8A67-4FF7-8D82-769D31076CE0}"/>
    <dgm:cxn modelId="{3A53DBEC-0647-432E-9B25-9B736615F102}" type="presOf" srcId="{5E5E4FBB-F50B-46AD-A311-F21E30BD9580}" destId="{C66B550F-EDD2-4C48-AAAF-D31E71E5A134}" srcOrd="0" destOrd="0" presId="urn:microsoft.com/office/officeart/2005/8/layout/hList1"/>
    <dgm:cxn modelId="{B53AB1ED-C8B2-45DD-A24B-3C1AC6A1D62F}" srcId="{887E0B8D-48F6-4602-BDCD-421FDE9E403E}" destId="{185CB504-EB0D-48A0-ABA0-E02316171DD1}" srcOrd="5" destOrd="0" parTransId="{2FA1B5EA-186B-4265-9996-D5B69649CEB0}" sibTransId="{72CD817F-5D6F-4701-8A58-E6982FFA23C8}"/>
    <dgm:cxn modelId="{CD782EF4-CD55-4210-8467-42DC376F171B}" type="presOf" srcId="{9547341C-A9F7-4A32-B464-80B3168759C4}" destId="{DFBBC3FE-6757-4FED-AD3E-122F45000249}" srcOrd="0" destOrd="0" presId="urn:microsoft.com/office/officeart/2005/8/layout/hList1"/>
    <dgm:cxn modelId="{041D4BF4-12A7-4BC1-98D7-8A19CDF6BA6E}" srcId="{9547341C-A9F7-4A32-B464-80B3168759C4}" destId="{C4F48896-72E7-4F11-9D38-0459BF430EF9}" srcOrd="1" destOrd="0" parTransId="{11162B3F-FF1C-432D-BFDF-BA2257A1F867}" sibTransId="{C8A1EF76-E2E0-4D65-916E-030D34DC11AE}"/>
    <dgm:cxn modelId="{FEDEA1F5-546C-4948-8696-01E1F6D6DFB2}" type="presOf" srcId="{062E32D8-BA67-4DB0-B258-71CAC8EBF1B7}" destId="{DEF13D4D-72BB-42D4-AD8C-3E11F6E7DD80}" srcOrd="0" destOrd="0" presId="urn:microsoft.com/office/officeart/2005/8/layout/hList1"/>
    <dgm:cxn modelId="{BA7287F8-EED8-455C-B2E8-F4DD67685C38}" srcId="{887E0B8D-48F6-4602-BDCD-421FDE9E403E}" destId="{A2ED3D6E-7BA5-4F03-B5C6-E000FE2051B9}" srcOrd="1" destOrd="0" parTransId="{32A818CD-BB49-4694-A0BB-A258CB818432}" sibTransId="{DD5B0753-7B86-4E65-96DF-AC980520F5F5}"/>
    <dgm:cxn modelId="{CE482C7B-2997-4681-AB1E-B64923C13BC9}" type="presParOf" srcId="{4DC56FC1-FEAB-4AD3-863A-C694FA0D29DA}" destId="{78ECF075-80E5-4002-9CB5-F96A8DF441B8}" srcOrd="0" destOrd="0" presId="urn:microsoft.com/office/officeart/2005/8/layout/hList1"/>
    <dgm:cxn modelId="{6B2DF36F-4227-4E7B-B08A-69DCFC15306E}" type="presParOf" srcId="{78ECF075-80E5-4002-9CB5-F96A8DF441B8}" destId="{DFBBC3FE-6757-4FED-AD3E-122F45000249}" srcOrd="0" destOrd="0" presId="urn:microsoft.com/office/officeart/2005/8/layout/hList1"/>
    <dgm:cxn modelId="{89621CFC-5B95-4E7C-B77E-56B4DDBFD850}" type="presParOf" srcId="{78ECF075-80E5-4002-9CB5-F96A8DF441B8}" destId="{C66B550F-EDD2-4C48-AAAF-D31E71E5A134}" srcOrd="1" destOrd="0" presId="urn:microsoft.com/office/officeart/2005/8/layout/hList1"/>
    <dgm:cxn modelId="{0D8EDC6C-873B-4A22-B347-079987D762FD}" type="presParOf" srcId="{4DC56FC1-FEAB-4AD3-863A-C694FA0D29DA}" destId="{2625249C-482B-4CA4-8F2F-3850906ABECE}" srcOrd="1" destOrd="0" presId="urn:microsoft.com/office/officeart/2005/8/layout/hList1"/>
    <dgm:cxn modelId="{909A0773-F973-462B-ADB9-ABFEC13A7AF2}" type="presParOf" srcId="{4DC56FC1-FEAB-4AD3-863A-C694FA0D29DA}" destId="{FA7D272B-AB1F-440F-A7A9-4CB3BE520C61}" srcOrd="2" destOrd="0" presId="urn:microsoft.com/office/officeart/2005/8/layout/hList1"/>
    <dgm:cxn modelId="{46C0BC51-0268-45E2-91F0-7D6E54E39511}" type="presParOf" srcId="{FA7D272B-AB1F-440F-A7A9-4CB3BE520C61}" destId="{DEF13D4D-72BB-42D4-AD8C-3E11F6E7DD80}" srcOrd="0" destOrd="0" presId="urn:microsoft.com/office/officeart/2005/8/layout/hList1"/>
    <dgm:cxn modelId="{613294F3-55C7-4DBE-999B-013A5A90222F}" type="presParOf" srcId="{FA7D272B-AB1F-440F-A7A9-4CB3BE520C61}" destId="{1D13C935-361A-405D-ADA4-7BD646046043}" srcOrd="1" destOrd="0" presId="urn:microsoft.com/office/officeart/2005/8/layout/hList1"/>
    <dgm:cxn modelId="{4D1F10B7-C265-4FC8-82AB-8930617E1188}" type="presParOf" srcId="{4DC56FC1-FEAB-4AD3-863A-C694FA0D29DA}" destId="{00E56F5F-4224-49C3-A578-13647A18253C}" srcOrd="3" destOrd="0" presId="urn:microsoft.com/office/officeart/2005/8/layout/hList1"/>
    <dgm:cxn modelId="{3CB398B6-44E8-4CF7-9175-9AB964D14665}" type="presParOf" srcId="{4DC56FC1-FEAB-4AD3-863A-C694FA0D29DA}" destId="{83721541-C2F8-4D30-B97C-FB36B78E4CB8}" srcOrd="4" destOrd="0" presId="urn:microsoft.com/office/officeart/2005/8/layout/hList1"/>
    <dgm:cxn modelId="{A5D9AFF8-F758-430C-88D8-1AD347FC430D}" type="presParOf" srcId="{83721541-C2F8-4D30-B97C-FB36B78E4CB8}" destId="{696140D6-B29B-4155-930E-DA7107E7CDA4}" srcOrd="0" destOrd="0" presId="urn:microsoft.com/office/officeart/2005/8/layout/hList1"/>
    <dgm:cxn modelId="{D069FA89-6585-4E35-9980-D60D4511E4AA}" type="presParOf" srcId="{83721541-C2F8-4D30-B97C-FB36B78E4CB8}" destId="{E23439BB-E30F-43EA-BA97-B90DFCE46096}" srcOrd="1" destOrd="0" presId="urn:microsoft.com/office/officeart/2005/8/layout/hList1"/>
    <dgm:cxn modelId="{C3C6550E-FB83-4DAA-9530-CCFB14AF36ED}" type="presParOf" srcId="{4DC56FC1-FEAB-4AD3-863A-C694FA0D29DA}" destId="{2B6588C4-60FA-42C4-8F10-7006CAE9C69B}" srcOrd="5" destOrd="0" presId="urn:microsoft.com/office/officeart/2005/8/layout/hList1"/>
    <dgm:cxn modelId="{8C63D6A1-7F1D-4CC6-B8B1-B5DFFF1B1907}" type="presParOf" srcId="{4DC56FC1-FEAB-4AD3-863A-C694FA0D29DA}" destId="{99CCC391-4508-435D-8033-34607648D25B}" srcOrd="6" destOrd="0" presId="urn:microsoft.com/office/officeart/2005/8/layout/hList1"/>
    <dgm:cxn modelId="{BDD5739B-1AA7-4868-A8E8-23231B8285BA}" type="presParOf" srcId="{99CCC391-4508-435D-8033-34607648D25B}" destId="{7F86C681-DF50-4C69-A95B-4422CC60BC1A}" srcOrd="0" destOrd="0" presId="urn:microsoft.com/office/officeart/2005/8/layout/hList1"/>
    <dgm:cxn modelId="{F7CA5512-35DA-4722-B276-B5A406CD19C6}" type="presParOf" srcId="{99CCC391-4508-435D-8033-34607648D25B}" destId="{3A78BADB-A689-45D3-807C-6E185B940BF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BC3FE-6757-4FED-AD3E-122F45000249}">
      <dsp:nvSpPr>
        <dsp:cNvPr id="0" name=""/>
        <dsp:cNvSpPr/>
      </dsp:nvSpPr>
      <dsp:spPr>
        <a:xfrm>
          <a:off x="4075" y="355653"/>
          <a:ext cx="2450818" cy="403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Anticipate </a:t>
          </a:r>
        </a:p>
      </dsp:txBody>
      <dsp:txXfrm>
        <a:off x="4075" y="355653"/>
        <a:ext cx="2450818" cy="403200"/>
      </dsp:txXfrm>
    </dsp:sp>
    <dsp:sp modelId="{C66B550F-EDD2-4C48-AAAF-D31E71E5A134}">
      <dsp:nvSpPr>
        <dsp:cNvPr id="0" name=""/>
        <dsp:cNvSpPr/>
      </dsp:nvSpPr>
      <dsp:spPr>
        <a:xfrm>
          <a:off x="4075" y="758853"/>
          <a:ext cx="2450818" cy="4304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Land Use Planning &amp; Regulations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Hazard Mitigation Planning</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State Water Planning</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Other Related Statewide Planning Efforts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Floodplain Management</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Community Rating System</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Real Estate Disclosure</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Data</a:t>
          </a:r>
        </a:p>
      </dsp:txBody>
      <dsp:txXfrm>
        <a:off x="4075" y="758853"/>
        <a:ext cx="2450818" cy="4304159"/>
      </dsp:txXfrm>
    </dsp:sp>
    <dsp:sp modelId="{DEF13D4D-72BB-42D4-AD8C-3E11F6E7DD80}">
      <dsp:nvSpPr>
        <dsp:cNvPr id="0" name=""/>
        <dsp:cNvSpPr/>
      </dsp:nvSpPr>
      <dsp:spPr>
        <a:xfrm>
          <a:off x="2798009" y="355653"/>
          <a:ext cx="2450818" cy="403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Absorb</a:t>
          </a:r>
        </a:p>
      </dsp:txBody>
      <dsp:txXfrm>
        <a:off x="2798009" y="355653"/>
        <a:ext cx="2450818" cy="403200"/>
      </dsp:txXfrm>
    </dsp:sp>
    <dsp:sp modelId="{1D13C935-361A-405D-ADA4-7BD646046043}">
      <dsp:nvSpPr>
        <dsp:cNvPr id="0" name=""/>
        <dsp:cNvSpPr/>
      </dsp:nvSpPr>
      <dsp:spPr>
        <a:xfrm>
          <a:off x="2798009" y="758853"/>
          <a:ext cx="2450818" cy="4304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Stormwater Management Regulations &amp; Infrastructure Design</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Green Infrastructure</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Building Codes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Coastal Zone Management</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Protection of Wetlands </a:t>
          </a:r>
        </a:p>
      </dsp:txBody>
      <dsp:txXfrm>
        <a:off x="2798009" y="758853"/>
        <a:ext cx="2450818" cy="4304159"/>
      </dsp:txXfrm>
    </dsp:sp>
    <dsp:sp modelId="{696140D6-B29B-4155-930E-DA7107E7CDA4}">
      <dsp:nvSpPr>
        <dsp:cNvPr id="0" name=""/>
        <dsp:cNvSpPr/>
      </dsp:nvSpPr>
      <dsp:spPr>
        <a:xfrm>
          <a:off x="5591942" y="355653"/>
          <a:ext cx="2450818" cy="403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Recover </a:t>
          </a:r>
        </a:p>
      </dsp:txBody>
      <dsp:txXfrm>
        <a:off x="5591942" y="355653"/>
        <a:ext cx="2450818" cy="403200"/>
      </dsp:txXfrm>
    </dsp:sp>
    <dsp:sp modelId="{E23439BB-E30F-43EA-BA97-B90DFCE46096}">
      <dsp:nvSpPr>
        <dsp:cNvPr id="0" name=""/>
        <dsp:cNvSpPr/>
      </dsp:nvSpPr>
      <dsp:spPr>
        <a:xfrm>
          <a:off x="5591942" y="758853"/>
          <a:ext cx="2450818" cy="4304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National Disaster Response &amp; Recovery Framework</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State Coordination of Recovery </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Complicating Factors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Non-Profit Partners</a:t>
          </a:r>
        </a:p>
      </dsp:txBody>
      <dsp:txXfrm>
        <a:off x="5591942" y="758853"/>
        <a:ext cx="2450818" cy="4304159"/>
      </dsp:txXfrm>
    </dsp:sp>
    <dsp:sp modelId="{7F86C681-DF50-4C69-A95B-4422CC60BC1A}">
      <dsp:nvSpPr>
        <dsp:cNvPr id="0" name=""/>
        <dsp:cNvSpPr/>
      </dsp:nvSpPr>
      <dsp:spPr>
        <a:xfrm>
          <a:off x="8385875" y="355653"/>
          <a:ext cx="2450818" cy="403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Thrive</a:t>
          </a:r>
        </a:p>
      </dsp:txBody>
      <dsp:txXfrm>
        <a:off x="8385875" y="355653"/>
        <a:ext cx="2450818" cy="403200"/>
      </dsp:txXfrm>
    </dsp:sp>
    <dsp:sp modelId="{3A78BADB-A689-45D3-807C-6E185B940BF7}">
      <dsp:nvSpPr>
        <dsp:cNvPr id="0" name=""/>
        <dsp:cNvSpPr/>
      </dsp:nvSpPr>
      <dsp:spPr>
        <a:xfrm>
          <a:off x="8385875" y="758853"/>
          <a:ext cx="2450818" cy="4304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Community Co-Benefits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Economic Co-Benefits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Ecosystem Co-Benefits</a:t>
          </a:r>
        </a:p>
      </dsp:txBody>
      <dsp:txXfrm>
        <a:off x="8385875" y="758853"/>
        <a:ext cx="2450818" cy="430415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59A3D2D-A77B-4A06-92DA-352879DDE583}" type="datetimeFigureOut">
              <a:rPr lang="en-US" smtClean="0"/>
              <a:t>10/19/2023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C659BB9-B1A7-458A-98B5-6A84D3EBCB89}" type="slidenum">
              <a:rPr lang="en-US" smtClean="0"/>
              <a:t>‹#›</a:t>
            </a:fld>
            <a:endParaRPr lang="en-US"/>
          </a:p>
        </p:txBody>
      </p:sp>
    </p:spTree>
    <p:extLst>
      <p:ext uri="{BB962C8B-B14F-4D97-AF65-F5344CB8AC3E}">
        <p14:creationId xmlns:p14="http://schemas.microsoft.com/office/powerpoint/2010/main" val="326605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1</a:t>
            </a:fld>
            <a:endParaRPr lang="en-US"/>
          </a:p>
        </p:txBody>
      </p:sp>
    </p:spTree>
    <p:extLst>
      <p:ext uri="{BB962C8B-B14F-4D97-AF65-F5344CB8AC3E}">
        <p14:creationId xmlns:p14="http://schemas.microsoft.com/office/powerpoint/2010/main" val="4273913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lnSpc>
                <a:spcPct val="107000"/>
              </a:lnSpc>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0D8EC0-F8FB-441E-ACE2-E49E26C80D31}" type="slidenum">
              <a:rPr lang="en-US" smtClean="0"/>
              <a:t>10</a:t>
            </a:fld>
            <a:endParaRPr lang="en-US"/>
          </a:p>
        </p:txBody>
      </p:sp>
    </p:spTree>
    <p:extLst>
      <p:ext uri="{BB962C8B-B14F-4D97-AF65-F5344CB8AC3E}">
        <p14:creationId xmlns:p14="http://schemas.microsoft.com/office/powerpoint/2010/main" val="597953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810D8EC0-F8FB-441E-ACE2-E49E26C80D31}" type="slidenum">
              <a:rPr lang="en-US">
                <a:solidFill>
                  <a:prstClr val="black"/>
                </a:solidFill>
                <a:latin typeface="Calibri" panose="020F0502020204030204"/>
              </a:rPr>
              <a:pPr defTabSz="933237">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924191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12</a:t>
            </a:fld>
            <a:endParaRPr lang="en-US"/>
          </a:p>
        </p:txBody>
      </p:sp>
    </p:spTree>
    <p:extLst>
      <p:ext uri="{BB962C8B-B14F-4D97-AF65-F5344CB8AC3E}">
        <p14:creationId xmlns:p14="http://schemas.microsoft.com/office/powerpoint/2010/main" val="3325423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13</a:t>
            </a:fld>
            <a:endParaRPr lang="en-US"/>
          </a:p>
        </p:txBody>
      </p:sp>
    </p:spTree>
    <p:extLst>
      <p:ext uri="{BB962C8B-B14F-4D97-AF65-F5344CB8AC3E}">
        <p14:creationId xmlns:p14="http://schemas.microsoft.com/office/powerpoint/2010/main" val="3721472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14</a:t>
            </a:fld>
            <a:endParaRPr lang="en-US"/>
          </a:p>
        </p:txBody>
      </p:sp>
    </p:spTree>
    <p:extLst>
      <p:ext uri="{BB962C8B-B14F-4D97-AF65-F5344CB8AC3E}">
        <p14:creationId xmlns:p14="http://schemas.microsoft.com/office/powerpoint/2010/main" val="189777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15</a:t>
            </a:fld>
            <a:endParaRPr lang="en-US"/>
          </a:p>
        </p:txBody>
      </p:sp>
    </p:spTree>
    <p:extLst>
      <p:ext uri="{BB962C8B-B14F-4D97-AF65-F5344CB8AC3E}">
        <p14:creationId xmlns:p14="http://schemas.microsoft.com/office/powerpoint/2010/main" val="2480832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16</a:t>
            </a:fld>
            <a:endParaRPr lang="en-US"/>
          </a:p>
        </p:txBody>
      </p:sp>
    </p:spTree>
    <p:extLst>
      <p:ext uri="{BB962C8B-B14F-4D97-AF65-F5344CB8AC3E}">
        <p14:creationId xmlns:p14="http://schemas.microsoft.com/office/powerpoint/2010/main" val="3019676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17</a:t>
            </a:fld>
            <a:endParaRPr lang="en-US"/>
          </a:p>
        </p:txBody>
      </p:sp>
    </p:spTree>
    <p:extLst>
      <p:ext uri="{BB962C8B-B14F-4D97-AF65-F5344CB8AC3E}">
        <p14:creationId xmlns:p14="http://schemas.microsoft.com/office/powerpoint/2010/main" val="1242961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18</a:t>
            </a:fld>
            <a:endParaRPr lang="en-US"/>
          </a:p>
        </p:txBody>
      </p:sp>
    </p:spTree>
    <p:extLst>
      <p:ext uri="{BB962C8B-B14F-4D97-AF65-F5344CB8AC3E}">
        <p14:creationId xmlns:p14="http://schemas.microsoft.com/office/powerpoint/2010/main" val="1406300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19</a:t>
            </a:fld>
            <a:endParaRPr lang="en-US"/>
          </a:p>
        </p:txBody>
      </p:sp>
    </p:spTree>
    <p:extLst>
      <p:ext uri="{BB962C8B-B14F-4D97-AF65-F5344CB8AC3E}">
        <p14:creationId xmlns:p14="http://schemas.microsoft.com/office/powerpoint/2010/main" val="3179686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2</a:t>
            </a:fld>
            <a:endParaRPr lang="en-US"/>
          </a:p>
        </p:txBody>
      </p:sp>
    </p:spTree>
    <p:extLst>
      <p:ext uri="{BB962C8B-B14F-4D97-AF65-F5344CB8AC3E}">
        <p14:creationId xmlns:p14="http://schemas.microsoft.com/office/powerpoint/2010/main" val="4287320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20</a:t>
            </a:fld>
            <a:endParaRPr lang="en-US"/>
          </a:p>
        </p:txBody>
      </p:sp>
    </p:spTree>
    <p:extLst>
      <p:ext uri="{BB962C8B-B14F-4D97-AF65-F5344CB8AC3E}">
        <p14:creationId xmlns:p14="http://schemas.microsoft.com/office/powerpoint/2010/main" val="2009744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21</a:t>
            </a:fld>
            <a:endParaRPr lang="en-US"/>
          </a:p>
        </p:txBody>
      </p:sp>
    </p:spTree>
    <p:extLst>
      <p:ext uri="{BB962C8B-B14F-4D97-AF65-F5344CB8AC3E}">
        <p14:creationId xmlns:p14="http://schemas.microsoft.com/office/powerpoint/2010/main" val="3527547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22</a:t>
            </a:fld>
            <a:endParaRPr lang="en-US"/>
          </a:p>
        </p:txBody>
      </p:sp>
    </p:spTree>
    <p:extLst>
      <p:ext uri="{BB962C8B-B14F-4D97-AF65-F5344CB8AC3E}">
        <p14:creationId xmlns:p14="http://schemas.microsoft.com/office/powerpoint/2010/main" val="1995365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23</a:t>
            </a:fld>
            <a:endParaRPr lang="en-US"/>
          </a:p>
        </p:txBody>
      </p:sp>
    </p:spTree>
    <p:extLst>
      <p:ext uri="{BB962C8B-B14F-4D97-AF65-F5344CB8AC3E}">
        <p14:creationId xmlns:p14="http://schemas.microsoft.com/office/powerpoint/2010/main" val="428866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24</a:t>
            </a:fld>
            <a:endParaRPr lang="en-US"/>
          </a:p>
        </p:txBody>
      </p:sp>
    </p:spTree>
    <p:extLst>
      <p:ext uri="{BB962C8B-B14F-4D97-AF65-F5344CB8AC3E}">
        <p14:creationId xmlns:p14="http://schemas.microsoft.com/office/powerpoint/2010/main" val="286578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25</a:t>
            </a:fld>
            <a:endParaRPr lang="en-US"/>
          </a:p>
        </p:txBody>
      </p:sp>
    </p:spTree>
    <p:extLst>
      <p:ext uri="{BB962C8B-B14F-4D97-AF65-F5344CB8AC3E}">
        <p14:creationId xmlns:p14="http://schemas.microsoft.com/office/powerpoint/2010/main" val="2714584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26</a:t>
            </a:fld>
            <a:endParaRPr lang="en-US"/>
          </a:p>
        </p:txBody>
      </p:sp>
    </p:spTree>
    <p:extLst>
      <p:ext uri="{BB962C8B-B14F-4D97-AF65-F5344CB8AC3E}">
        <p14:creationId xmlns:p14="http://schemas.microsoft.com/office/powerpoint/2010/main" val="37386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27</a:t>
            </a:fld>
            <a:endParaRPr lang="en-US"/>
          </a:p>
        </p:txBody>
      </p:sp>
    </p:spTree>
    <p:extLst>
      <p:ext uri="{BB962C8B-B14F-4D97-AF65-F5344CB8AC3E}">
        <p14:creationId xmlns:p14="http://schemas.microsoft.com/office/powerpoint/2010/main" val="3204455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28</a:t>
            </a:fld>
            <a:endParaRPr lang="en-US"/>
          </a:p>
        </p:txBody>
      </p:sp>
    </p:spTree>
    <p:extLst>
      <p:ext uri="{BB962C8B-B14F-4D97-AF65-F5344CB8AC3E}">
        <p14:creationId xmlns:p14="http://schemas.microsoft.com/office/powerpoint/2010/main" val="4224150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29</a:t>
            </a:fld>
            <a:endParaRPr lang="en-US"/>
          </a:p>
        </p:txBody>
      </p:sp>
    </p:spTree>
    <p:extLst>
      <p:ext uri="{BB962C8B-B14F-4D97-AF65-F5344CB8AC3E}">
        <p14:creationId xmlns:p14="http://schemas.microsoft.com/office/powerpoint/2010/main" val="384303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3</a:t>
            </a:fld>
            <a:endParaRPr lang="en-US"/>
          </a:p>
        </p:txBody>
      </p:sp>
    </p:spTree>
    <p:extLst>
      <p:ext uri="{BB962C8B-B14F-4D97-AF65-F5344CB8AC3E}">
        <p14:creationId xmlns:p14="http://schemas.microsoft.com/office/powerpoint/2010/main" val="1432516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30</a:t>
            </a:fld>
            <a:endParaRPr lang="en-US"/>
          </a:p>
        </p:txBody>
      </p:sp>
    </p:spTree>
    <p:extLst>
      <p:ext uri="{BB962C8B-B14F-4D97-AF65-F5344CB8AC3E}">
        <p14:creationId xmlns:p14="http://schemas.microsoft.com/office/powerpoint/2010/main" val="274498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31</a:t>
            </a:fld>
            <a:endParaRPr lang="en-US"/>
          </a:p>
        </p:txBody>
      </p:sp>
    </p:spTree>
    <p:extLst>
      <p:ext uri="{BB962C8B-B14F-4D97-AF65-F5344CB8AC3E}">
        <p14:creationId xmlns:p14="http://schemas.microsoft.com/office/powerpoint/2010/main" val="731553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32</a:t>
            </a:fld>
            <a:endParaRPr lang="en-US"/>
          </a:p>
        </p:txBody>
      </p:sp>
    </p:spTree>
    <p:extLst>
      <p:ext uri="{BB962C8B-B14F-4D97-AF65-F5344CB8AC3E}">
        <p14:creationId xmlns:p14="http://schemas.microsoft.com/office/powerpoint/2010/main" val="3138305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33</a:t>
            </a:fld>
            <a:endParaRPr lang="en-US"/>
          </a:p>
        </p:txBody>
      </p:sp>
    </p:spTree>
    <p:extLst>
      <p:ext uri="{BB962C8B-B14F-4D97-AF65-F5344CB8AC3E}">
        <p14:creationId xmlns:p14="http://schemas.microsoft.com/office/powerpoint/2010/main" val="1831508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34</a:t>
            </a:fld>
            <a:endParaRPr lang="en-US"/>
          </a:p>
        </p:txBody>
      </p:sp>
    </p:spTree>
    <p:extLst>
      <p:ext uri="{BB962C8B-B14F-4D97-AF65-F5344CB8AC3E}">
        <p14:creationId xmlns:p14="http://schemas.microsoft.com/office/powerpoint/2010/main" val="347356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35</a:t>
            </a:fld>
            <a:endParaRPr lang="en-US"/>
          </a:p>
        </p:txBody>
      </p:sp>
    </p:spTree>
    <p:extLst>
      <p:ext uri="{BB962C8B-B14F-4D97-AF65-F5344CB8AC3E}">
        <p14:creationId xmlns:p14="http://schemas.microsoft.com/office/powerpoint/2010/main" val="2757956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36</a:t>
            </a:fld>
            <a:endParaRPr lang="en-US"/>
          </a:p>
        </p:txBody>
      </p:sp>
    </p:spTree>
    <p:extLst>
      <p:ext uri="{BB962C8B-B14F-4D97-AF65-F5344CB8AC3E}">
        <p14:creationId xmlns:p14="http://schemas.microsoft.com/office/powerpoint/2010/main" val="536133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37</a:t>
            </a:fld>
            <a:endParaRPr lang="en-US"/>
          </a:p>
        </p:txBody>
      </p:sp>
    </p:spTree>
    <p:extLst>
      <p:ext uri="{BB962C8B-B14F-4D97-AF65-F5344CB8AC3E}">
        <p14:creationId xmlns:p14="http://schemas.microsoft.com/office/powerpoint/2010/main" val="3610420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38</a:t>
            </a:fld>
            <a:endParaRPr lang="en-US"/>
          </a:p>
        </p:txBody>
      </p:sp>
    </p:spTree>
    <p:extLst>
      <p:ext uri="{BB962C8B-B14F-4D97-AF65-F5344CB8AC3E}">
        <p14:creationId xmlns:p14="http://schemas.microsoft.com/office/powerpoint/2010/main" val="6455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39</a:t>
            </a:fld>
            <a:endParaRPr lang="en-US"/>
          </a:p>
        </p:txBody>
      </p:sp>
    </p:spTree>
    <p:extLst>
      <p:ext uri="{BB962C8B-B14F-4D97-AF65-F5344CB8AC3E}">
        <p14:creationId xmlns:p14="http://schemas.microsoft.com/office/powerpoint/2010/main" val="2584184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10D8EC0-F8FB-441E-ACE2-E49E26C80D31}" type="slidenum">
              <a:rPr lang="en-US" smtClean="0"/>
              <a:t>4</a:t>
            </a:fld>
            <a:endParaRPr lang="en-US"/>
          </a:p>
        </p:txBody>
      </p:sp>
    </p:spTree>
    <p:extLst>
      <p:ext uri="{BB962C8B-B14F-4D97-AF65-F5344CB8AC3E}">
        <p14:creationId xmlns:p14="http://schemas.microsoft.com/office/powerpoint/2010/main" val="1398308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40</a:t>
            </a:fld>
            <a:endParaRPr lang="en-US"/>
          </a:p>
        </p:txBody>
      </p:sp>
    </p:spTree>
    <p:extLst>
      <p:ext uri="{BB962C8B-B14F-4D97-AF65-F5344CB8AC3E}">
        <p14:creationId xmlns:p14="http://schemas.microsoft.com/office/powerpoint/2010/main" val="1439241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41</a:t>
            </a:fld>
            <a:endParaRPr lang="en-US"/>
          </a:p>
        </p:txBody>
      </p:sp>
    </p:spTree>
    <p:extLst>
      <p:ext uri="{BB962C8B-B14F-4D97-AF65-F5344CB8AC3E}">
        <p14:creationId xmlns:p14="http://schemas.microsoft.com/office/powerpoint/2010/main" val="2247074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42</a:t>
            </a:fld>
            <a:endParaRPr lang="en-US"/>
          </a:p>
        </p:txBody>
      </p:sp>
    </p:spTree>
    <p:extLst>
      <p:ext uri="{BB962C8B-B14F-4D97-AF65-F5344CB8AC3E}">
        <p14:creationId xmlns:p14="http://schemas.microsoft.com/office/powerpoint/2010/main" val="855720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43</a:t>
            </a:fld>
            <a:endParaRPr lang="en-US"/>
          </a:p>
        </p:txBody>
      </p:sp>
    </p:spTree>
    <p:extLst>
      <p:ext uri="{BB962C8B-B14F-4D97-AF65-F5344CB8AC3E}">
        <p14:creationId xmlns:p14="http://schemas.microsoft.com/office/powerpoint/2010/main" val="729145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44</a:t>
            </a:fld>
            <a:endParaRPr lang="en-US"/>
          </a:p>
        </p:txBody>
      </p:sp>
    </p:spTree>
    <p:extLst>
      <p:ext uri="{BB962C8B-B14F-4D97-AF65-F5344CB8AC3E}">
        <p14:creationId xmlns:p14="http://schemas.microsoft.com/office/powerpoint/2010/main" val="3534476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45</a:t>
            </a:fld>
            <a:endParaRPr lang="en-US"/>
          </a:p>
        </p:txBody>
      </p:sp>
    </p:spTree>
    <p:extLst>
      <p:ext uri="{BB962C8B-B14F-4D97-AF65-F5344CB8AC3E}">
        <p14:creationId xmlns:p14="http://schemas.microsoft.com/office/powerpoint/2010/main" val="2511914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46</a:t>
            </a:fld>
            <a:endParaRPr lang="en-US"/>
          </a:p>
        </p:txBody>
      </p:sp>
    </p:spTree>
    <p:extLst>
      <p:ext uri="{BB962C8B-B14F-4D97-AF65-F5344CB8AC3E}">
        <p14:creationId xmlns:p14="http://schemas.microsoft.com/office/powerpoint/2010/main" val="27521625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47</a:t>
            </a:fld>
            <a:endParaRPr lang="en-US"/>
          </a:p>
        </p:txBody>
      </p:sp>
    </p:spTree>
    <p:extLst>
      <p:ext uri="{BB962C8B-B14F-4D97-AF65-F5344CB8AC3E}">
        <p14:creationId xmlns:p14="http://schemas.microsoft.com/office/powerpoint/2010/main" val="2982187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48</a:t>
            </a:fld>
            <a:endParaRPr lang="en-US"/>
          </a:p>
        </p:txBody>
      </p:sp>
    </p:spTree>
    <p:extLst>
      <p:ext uri="{BB962C8B-B14F-4D97-AF65-F5344CB8AC3E}">
        <p14:creationId xmlns:p14="http://schemas.microsoft.com/office/powerpoint/2010/main" val="189569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49</a:t>
            </a:fld>
            <a:endParaRPr lang="en-US"/>
          </a:p>
        </p:txBody>
      </p:sp>
    </p:spTree>
    <p:extLst>
      <p:ext uri="{BB962C8B-B14F-4D97-AF65-F5344CB8AC3E}">
        <p14:creationId xmlns:p14="http://schemas.microsoft.com/office/powerpoint/2010/main" val="541115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10D8EC0-F8FB-441E-ACE2-E49E26C80D31}" type="slidenum">
              <a:rPr lang="en-US" smtClean="0"/>
              <a:t>5</a:t>
            </a:fld>
            <a:endParaRPr lang="en-US"/>
          </a:p>
        </p:txBody>
      </p:sp>
    </p:spTree>
    <p:extLst>
      <p:ext uri="{BB962C8B-B14F-4D97-AF65-F5344CB8AC3E}">
        <p14:creationId xmlns:p14="http://schemas.microsoft.com/office/powerpoint/2010/main" val="2378509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50</a:t>
            </a:fld>
            <a:endParaRPr lang="en-US"/>
          </a:p>
        </p:txBody>
      </p:sp>
    </p:spTree>
    <p:extLst>
      <p:ext uri="{BB962C8B-B14F-4D97-AF65-F5344CB8AC3E}">
        <p14:creationId xmlns:p14="http://schemas.microsoft.com/office/powerpoint/2010/main" val="23451191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51</a:t>
            </a:fld>
            <a:endParaRPr lang="en-US"/>
          </a:p>
        </p:txBody>
      </p:sp>
    </p:spTree>
    <p:extLst>
      <p:ext uri="{BB962C8B-B14F-4D97-AF65-F5344CB8AC3E}">
        <p14:creationId xmlns:p14="http://schemas.microsoft.com/office/powerpoint/2010/main" val="2669699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52</a:t>
            </a:fld>
            <a:endParaRPr lang="en-US"/>
          </a:p>
        </p:txBody>
      </p:sp>
    </p:spTree>
    <p:extLst>
      <p:ext uri="{BB962C8B-B14F-4D97-AF65-F5344CB8AC3E}">
        <p14:creationId xmlns:p14="http://schemas.microsoft.com/office/powerpoint/2010/main" val="989473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53</a:t>
            </a:fld>
            <a:endParaRPr lang="en-US"/>
          </a:p>
        </p:txBody>
      </p:sp>
    </p:spTree>
    <p:extLst>
      <p:ext uri="{BB962C8B-B14F-4D97-AF65-F5344CB8AC3E}">
        <p14:creationId xmlns:p14="http://schemas.microsoft.com/office/powerpoint/2010/main" val="464856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54</a:t>
            </a:fld>
            <a:endParaRPr lang="en-US"/>
          </a:p>
        </p:txBody>
      </p:sp>
    </p:spTree>
    <p:extLst>
      <p:ext uri="{BB962C8B-B14F-4D97-AF65-F5344CB8AC3E}">
        <p14:creationId xmlns:p14="http://schemas.microsoft.com/office/powerpoint/2010/main" val="7022899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Largely driven by presence of agriculture </a:t>
            </a:r>
          </a:p>
        </p:txBody>
      </p:sp>
      <p:sp>
        <p:nvSpPr>
          <p:cNvPr id="4" name="Slide Number Placeholder 3"/>
          <p:cNvSpPr>
            <a:spLocks noGrp="1"/>
          </p:cNvSpPr>
          <p:nvPr>
            <p:ph type="sldNum" sz="quarter" idx="5"/>
          </p:nvPr>
        </p:nvSpPr>
        <p:spPr/>
        <p:txBody>
          <a:bodyPr/>
          <a:lstStyle/>
          <a:p>
            <a:fld id="{DC659BB9-B1A7-458A-98B5-6A84D3EBCB89}" type="slidenum">
              <a:rPr lang="en-US" smtClean="0"/>
              <a:t>55</a:t>
            </a:fld>
            <a:endParaRPr lang="en-US"/>
          </a:p>
        </p:txBody>
      </p:sp>
    </p:spTree>
    <p:extLst>
      <p:ext uri="{BB962C8B-B14F-4D97-AF65-F5344CB8AC3E}">
        <p14:creationId xmlns:p14="http://schemas.microsoft.com/office/powerpoint/2010/main" val="1299584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56</a:t>
            </a:fld>
            <a:endParaRPr lang="en-US"/>
          </a:p>
        </p:txBody>
      </p:sp>
    </p:spTree>
    <p:extLst>
      <p:ext uri="{BB962C8B-B14F-4D97-AF65-F5344CB8AC3E}">
        <p14:creationId xmlns:p14="http://schemas.microsoft.com/office/powerpoint/2010/main" val="26135919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57</a:t>
            </a:fld>
            <a:endParaRPr lang="en-US"/>
          </a:p>
        </p:txBody>
      </p:sp>
    </p:spTree>
    <p:extLst>
      <p:ext uri="{BB962C8B-B14F-4D97-AF65-F5344CB8AC3E}">
        <p14:creationId xmlns:p14="http://schemas.microsoft.com/office/powerpoint/2010/main" val="36490005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58</a:t>
            </a:fld>
            <a:endParaRPr lang="en-US"/>
          </a:p>
        </p:txBody>
      </p:sp>
    </p:spTree>
    <p:extLst>
      <p:ext uri="{BB962C8B-B14F-4D97-AF65-F5344CB8AC3E}">
        <p14:creationId xmlns:p14="http://schemas.microsoft.com/office/powerpoint/2010/main" val="5743923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59</a:t>
            </a:fld>
            <a:endParaRPr lang="en-US"/>
          </a:p>
        </p:txBody>
      </p:sp>
    </p:spTree>
    <p:extLst>
      <p:ext uri="{BB962C8B-B14F-4D97-AF65-F5344CB8AC3E}">
        <p14:creationId xmlns:p14="http://schemas.microsoft.com/office/powerpoint/2010/main" val="1223707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10D8EC0-F8FB-441E-ACE2-E49E26C80D31}" type="slidenum">
              <a:rPr lang="en-US" smtClean="0"/>
              <a:t>6</a:t>
            </a:fld>
            <a:endParaRPr lang="en-US"/>
          </a:p>
        </p:txBody>
      </p:sp>
    </p:spTree>
    <p:extLst>
      <p:ext uri="{BB962C8B-B14F-4D97-AF65-F5344CB8AC3E}">
        <p14:creationId xmlns:p14="http://schemas.microsoft.com/office/powerpoint/2010/main" val="3878370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60</a:t>
            </a:fld>
            <a:endParaRPr lang="en-US"/>
          </a:p>
        </p:txBody>
      </p:sp>
    </p:spTree>
    <p:extLst>
      <p:ext uri="{BB962C8B-B14F-4D97-AF65-F5344CB8AC3E}">
        <p14:creationId xmlns:p14="http://schemas.microsoft.com/office/powerpoint/2010/main" val="1175628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61</a:t>
            </a:fld>
            <a:endParaRPr lang="en-US"/>
          </a:p>
        </p:txBody>
      </p:sp>
    </p:spTree>
    <p:extLst>
      <p:ext uri="{BB962C8B-B14F-4D97-AF65-F5344CB8AC3E}">
        <p14:creationId xmlns:p14="http://schemas.microsoft.com/office/powerpoint/2010/main" val="5425546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62</a:t>
            </a:fld>
            <a:endParaRPr lang="en-US"/>
          </a:p>
        </p:txBody>
      </p:sp>
    </p:spTree>
    <p:extLst>
      <p:ext uri="{BB962C8B-B14F-4D97-AF65-F5344CB8AC3E}">
        <p14:creationId xmlns:p14="http://schemas.microsoft.com/office/powerpoint/2010/main" val="9971162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63</a:t>
            </a:fld>
            <a:endParaRPr lang="en-US"/>
          </a:p>
        </p:txBody>
      </p:sp>
    </p:spTree>
    <p:extLst>
      <p:ext uri="{BB962C8B-B14F-4D97-AF65-F5344CB8AC3E}">
        <p14:creationId xmlns:p14="http://schemas.microsoft.com/office/powerpoint/2010/main" val="19405102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933237">
              <a:defRPr/>
            </a:pPr>
            <a:fld id="{810D8EC0-F8FB-441E-ACE2-E49E26C80D31}" type="slidenum">
              <a:rPr lang="en-US">
                <a:solidFill>
                  <a:prstClr val="black"/>
                </a:solidFill>
                <a:latin typeface="Calibri" panose="020F0502020204030204"/>
              </a:rPr>
              <a:pPr defTabSz="933237">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1812569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65</a:t>
            </a:fld>
            <a:endParaRPr lang="en-US"/>
          </a:p>
        </p:txBody>
      </p:sp>
    </p:spTree>
    <p:extLst>
      <p:ext uri="{BB962C8B-B14F-4D97-AF65-F5344CB8AC3E}">
        <p14:creationId xmlns:p14="http://schemas.microsoft.com/office/powerpoint/2010/main" val="7496451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66</a:t>
            </a:fld>
            <a:endParaRPr lang="en-US"/>
          </a:p>
        </p:txBody>
      </p:sp>
    </p:spTree>
    <p:extLst>
      <p:ext uri="{BB962C8B-B14F-4D97-AF65-F5344CB8AC3E}">
        <p14:creationId xmlns:p14="http://schemas.microsoft.com/office/powerpoint/2010/main" val="18206035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67</a:t>
            </a:fld>
            <a:endParaRPr lang="en-US"/>
          </a:p>
        </p:txBody>
      </p:sp>
    </p:spTree>
    <p:extLst>
      <p:ext uri="{BB962C8B-B14F-4D97-AF65-F5344CB8AC3E}">
        <p14:creationId xmlns:p14="http://schemas.microsoft.com/office/powerpoint/2010/main" val="27054992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68</a:t>
            </a:fld>
            <a:endParaRPr lang="en-US"/>
          </a:p>
        </p:txBody>
      </p:sp>
    </p:spTree>
    <p:extLst>
      <p:ext uri="{BB962C8B-B14F-4D97-AF65-F5344CB8AC3E}">
        <p14:creationId xmlns:p14="http://schemas.microsoft.com/office/powerpoint/2010/main" val="30924412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69</a:t>
            </a:fld>
            <a:endParaRPr lang="en-US"/>
          </a:p>
        </p:txBody>
      </p:sp>
    </p:spTree>
    <p:extLst>
      <p:ext uri="{BB962C8B-B14F-4D97-AF65-F5344CB8AC3E}">
        <p14:creationId xmlns:p14="http://schemas.microsoft.com/office/powerpoint/2010/main" val="53888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a:solidFill>
                <a:srgbClr val="FF0000"/>
              </a:solidFill>
            </a:endParaRPr>
          </a:p>
        </p:txBody>
      </p:sp>
      <p:sp>
        <p:nvSpPr>
          <p:cNvPr id="4" name="Slide Number Placeholder 3"/>
          <p:cNvSpPr>
            <a:spLocks noGrp="1"/>
          </p:cNvSpPr>
          <p:nvPr>
            <p:ph type="sldNum" sz="quarter" idx="5"/>
          </p:nvPr>
        </p:nvSpPr>
        <p:spPr/>
        <p:txBody>
          <a:bodyPr/>
          <a:lstStyle/>
          <a:p>
            <a:fld id="{810D8EC0-F8FB-441E-ACE2-E49E26C80D31}" type="slidenum">
              <a:rPr lang="en-US" smtClean="0"/>
              <a:t>7</a:t>
            </a:fld>
            <a:endParaRPr lang="en-US"/>
          </a:p>
        </p:txBody>
      </p:sp>
    </p:spTree>
    <p:extLst>
      <p:ext uri="{BB962C8B-B14F-4D97-AF65-F5344CB8AC3E}">
        <p14:creationId xmlns:p14="http://schemas.microsoft.com/office/powerpoint/2010/main" val="14108246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70</a:t>
            </a:fld>
            <a:endParaRPr lang="en-US"/>
          </a:p>
        </p:txBody>
      </p:sp>
    </p:spTree>
    <p:extLst>
      <p:ext uri="{BB962C8B-B14F-4D97-AF65-F5344CB8AC3E}">
        <p14:creationId xmlns:p14="http://schemas.microsoft.com/office/powerpoint/2010/main" val="42803599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71</a:t>
            </a:fld>
            <a:endParaRPr lang="en-US"/>
          </a:p>
        </p:txBody>
      </p:sp>
    </p:spTree>
    <p:extLst>
      <p:ext uri="{BB962C8B-B14F-4D97-AF65-F5344CB8AC3E}">
        <p14:creationId xmlns:p14="http://schemas.microsoft.com/office/powerpoint/2010/main" val="20061870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72</a:t>
            </a:fld>
            <a:endParaRPr lang="en-US"/>
          </a:p>
        </p:txBody>
      </p:sp>
    </p:spTree>
    <p:extLst>
      <p:ext uri="{BB962C8B-B14F-4D97-AF65-F5344CB8AC3E}">
        <p14:creationId xmlns:p14="http://schemas.microsoft.com/office/powerpoint/2010/main" val="37046230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73</a:t>
            </a:fld>
            <a:endParaRPr lang="en-US"/>
          </a:p>
        </p:txBody>
      </p:sp>
    </p:spTree>
    <p:extLst>
      <p:ext uri="{BB962C8B-B14F-4D97-AF65-F5344CB8AC3E}">
        <p14:creationId xmlns:p14="http://schemas.microsoft.com/office/powerpoint/2010/main" val="14662793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74</a:t>
            </a:fld>
            <a:endParaRPr lang="en-US"/>
          </a:p>
        </p:txBody>
      </p:sp>
    </p:spTree>
    <p:extLst>
      <p:ext uri="{BB962C8B-B14F-4D97-AF65-F5344CB8AC3E}">
        <p14:creationId xmlns:p14="http://schemas.microsoft.com/office/powerpoint/2010/main" val="20808801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75</a:t>
            </a:fld>
            <a:endParaRPr lang="en-US"/>
          </a:p>
        </p:txBody>
      </p:sp>
    </p:spTree>
    <p:extLst>
      <p:ext uri="{BB962C8B-B14F-4D97-AF65-F5344CB8AC3E}">
        <p14:creationId xmlns:p14="http://schemas.microsoft.com/office/powerpoint/2010/main" val="4590602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76</a:t>
            </a:fld>
            <a:endParaRPr lang="en-US"/>
          </a:p>
        </p:txBody>
      </p:sp>
    </p:spTree>
    <p:extLst>
      <p:ext uri="{BB962C8B-B14F-4D97-AF65-F5344CB8AC3E}">
        <p14:creationId xmlns:p14="http://schemas.microsoft.com/office/powerpoint/2010/main" val="33585092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77</a:t>
            </a:fld>
            <a:endParaRPr lang="en-US"/>
          </a:p>
        </p:txBody>
      </p:sp>
    </p:spTree>
    <p:extLst>
      <p:ext uri="{BB962C8B-B14F-4D97-AF65-F5344CB8AC3E}">
        <p14:creationId xmlns:p14="http://schemas.microsoft.com/office/powerpoint/2010/main" val="11012300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78</a:t>
            </a:fld>
            <a:endParaRPr lang="en-US"/>
          </a:p>
        </p:txBody>
      </p:sp>
    </p:spTree>
    <p:extLst>
      <p:ext uri="{BB962C8B-B14F-4D97-AF65-F5344CB8AC3E}">
        <p14:creationId xmlns:p14="http://schemas.microsoft.com/office/powerpoint/2010/main" val="38799699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79</a:t>
            </a:fld>
            <a:endParaRPr lang="en-US"/>
          </a:p>
        </p:txBody>
      </p:sp>
    </p:spTree>
    <p:extLst>
      <p:ext uri="{BB962C8B-B14F-4D97-AF65-F5344CB8AC3E}">
        <p14:creationId xmlns:p14="http://schemas.microsoft.com/office/powerpoint/2010/main" val="624859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10D8EC0-F8FB-441E-ACE2-E49E26C80D31}" type="slidenum">
              <a:rPr lang="en-US" smtClean="0"/>
              <a:t>8</a:t>
            </a:fld>
            <a:endParaRPr lang="en-US"/>
          </a:p>
        </p:txBody>
      </p:sp>
    </p:spTree>
    <p:extLst>
      <p:ext uri="{BB962C8B-B14F-4D97-AF65-F5344CB8AC3E}">
        <p14:creationId xmlns:p14="http://schemas.microsoft.com/office/powerpoint/2010/main" val="18376773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80</a:t>
            </a:fld>
            <a:endParaRPr lang="en-US"/>
          </a:p>
        </p:txBody>
      </p:sp>
    </p:spTree>
    <p:extLst>
      <p:ext uri="{BB962C8B-B14F-4D97-AF65-F5344CB8AC3E}">
        <p14:creationId xmlns:p14="http://schemas.microsoft.com/office/powerpoint/2010/main" val="31378691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81</a:t>
            </a:fld>
            <a:endParaRPr lang="en-US"/>
          </a:p>
        </p:txBody>
      </p:sp>
    </p:spTree>
    <p:extLst>
      <p:ext uri="{BB962C8B-B14F-4D97-AF65-F5344CB8AC3E}">
        <p14:creationId xmlns:p14="http://schemas.microsoft.com/office/powerpoint/2010/main" val="10314780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82</a:t>
            </a:fld>
            <a:endParaRPr lang="en-US"/>
          </a:p>
        </p:txBody>
      </p:sp>
    </p:spTree>
    <p:extLst>
      <p:ext uri="{BB962C8B-B14F-4D97-AF65-F5344CB8AC3E}">
        <p14:creationId xmlns:p14="http://schemas.microsoft.com/office/powerpoint/2010/main" val="36398331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659BB9-B1A7-458A-98B5-6A84D3EBCB89}" type="slidenum">
              <a:rPr lang="en-US" smtClean="0"/>
              <a:t>83</a:t>
            </a:fld>
            <a:endParaRPr lang="en-US"/>
          </a:p>
        </p:txBody>
      </p:sp>
    </p:spTree>
    <p:extLst>
      <p:ext uri="{BB962C8B-B14F-4D97-AF65-F5344CB8AC3E}">
        <p14:creationId xmlns:p14="http://schemas.microsoft.com/office/powerpoint/2010/main" val="217543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810D8EC0-F8FB-441E-ACE2-E49E26C80D31}" type="slidenum">
              <a:rPr lang="en-US">
                <a:solidFill>
                  <a:prstClr val="black"/>
                </a:solidFill>
                <a:latin typeface="Calibri" panose="020F0502020204030204"/>
              </a:rPr>
              <a:pPr defTabSz="933237">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94798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accent1"/>
              </a:gs>
              <a:gs pos="100000">
                <a:srgbClr val="41581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a:solidFill>
                <a:schemeClr val="accent1">
                  <a:lumMod val="40000"/>
                  <a:lumOff val="60000"/>
                </a:schemeClr>
              </a:solidFill>
              <a:latin typeface="Avenir Next LT Pro" panose="020B0504020202020204" pitchFamily="34" charset="0"/>
            </a:endParaRPr>
          </a:p>
        </p:txBody>
      </p:sp>
      <p:sp>
        <p:nvSpPr>
          <p:cNvPr id="16" name="Text Placeholder 15">
            <a:extLst>
              <a:ext uri="{FF2B5EF4-FFF2-40B4-BE49-F238E27FC236}">
                <a16:creationId xmlns:a16="http://schemas.microsoft.com/office/drawing/2014/main" id="{22FF1B2F-E32B-41F0-A2E0-28755F9141A9}"/>
              </a:ext>
            </a:extLst>
          </p:cNvPr>
          <p:cNvSpPr>
            <a:spLocks noGrp="1"/>
          </p:cNvSpPr>
          <p:nvPr>
            <p:ph type="body" sz="quarter" idx="13" hasCustomPrompt="1"/>
          </p:nvPr>
        </p:nvSpPr>
        <p:spPr>
          <a:xfrm>
            <a:off x="155867" y="6492874"/>
            <a:ext cx="5000334" cy="365126"/>
          </a:xfrm>
        </p:spPr>
        <p:txBody>
          <a:bodyPr wrap="none" anchor="ctr">
            <a:noAutofit/>
          </a:bodyPr>
          <a:lstStyle>
            <a:lvl1pPr marL="0" indent="0">
              <a:lnSpc>
                <a:spcPct val="100000"/>
              </a:lnSpc>
              <a:spcBef>
                <a:spcPts val="0"/>
              </a:spcBef>
              <a:buNone/>
              <a:defRPr sz="1100" cap="all" spc="300" baseline="0">
                <a:solidFill>
                  <a:schemeClr val="accent1">
                    <a:lumMod val="40000"/>
                    <a:lumOff val="60000"/>
                  </a:schemeClr>
                </a:solidFill>
                <a:latin typeface="Avenir Next LT Pro" panose="020B0504020202020204" pitchFamily="34" charset="0"/>
              </a:defRPr>
            </a:lvl1pPr>
            <a:lvl2pPr marL="457200" indent="0">
              <a:buNone/>
              <a:defRPr cap="all" baseline="0"/>
            </a:lvl2pPr>
            <a:lvl3pPr>
              <a:defRPr cap="all" baseline="0"/>
            </a:lvl3pPr>
            <a:lvl4pPr>
              <a:defRPr cap="all" baseline="0"/>
            </a:lvl4pPr>
            <a:lvl5pPr>
              <a:defRPr cap="all" baseline="0"/>
            </a:lvl5pPr>
          </a:lstStyle>
          <a:p>
            <a:pPr lvl="0"/>
            <a:r>
              <a:rPr lang="en-US"/>
              <a:t>Section or Presentation Title</a:t>
            </a: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chemeClr val="accent1">
                    <a:lumMod val="40000"/>
                    <a:lumOff val="60000"/>
                  </a:schemeClr>
                </a:solidFill>
                <a:latin typeface="Avenir Next LT Pro" panose="020B0504020202020204" pitchFamily="34" charset="0"/>
              </a:defRPr>
            </a:lvl1pPr>
          </a:lstStyle>
          <a:p>
            <a:fld id="{571A25EE-FFD4-41B8-84B4-8D982C9A0415}" type="slidenum">
              <a:rPr lang="en-US" smtClean="0"/>
              <a:pPr/>
              <a:t>‹#›</a:t>
            </a:fld>
            <a:endParaRPr lang="en-US"/>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extLst>
              <p:ext uri="{D42A27DB-BD31-4B8C-83A1-F6EECF244321}">
                <p14:modId xmlns:p14="http://schemas.microsoft.com/office/powerpoint/2010/main" val="1943214848"/>
              </p:ext>
            </p:extLst>
          </p:nvPr>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a:solidFill>
                            <a:schemeClr val="accent1">
                              <a:lumMod val="40000"/>
                              <a:lumOff val="60000"/>
                            </a:schemeClr>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Tree>
    <p:extLst>
      <p:ext uri="{BB962C8B-B14F-4D97-AF65-F5344CB8AC3E}">
        <p14:creationId xmlns:p14="http://schemas.microsoft.com/office/powerpoint/2010/main" val="2979733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0267-BFE8-482A-A989-2B942689BA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2E128-4F57-46B0-8710-924543EB2D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72804-35D7-4C23-9187-87B677AD3EE1}"/>
              </a:ext>
            </a:extLst>
          </p:cNvPr>
          <p:cNvSpPr>
            <a:spLocks noGrp="1"/>
          </p:cNvSpPr>
          <p:nvPr>
            <p:ph type="dt" sz="half" idx="10"/>
          </p:nvPr>
        </p:nvSpPr>
        <p:spPr/>
        <p:txBody>
          <a:bodyPr/>
          <a:lstStyle/>
          <a:p>
            <a:fld id="{1926B435-8562-49FF-98A7-AC3C76C5EA1A}" type="datetimeFigureOut">
              <a:rPr lang="en-US" smtClean="0"/>
              <a:t>10/19/2023</a:t>
            </a:fld>
            <a:endParaRPr lang="en-US"/>
          </a:p>
        </p:txBody>
      </p:sp>
      <p:sp>
        <p:nvSpPr>
          <p:cNvPr id="5" name="Footer Placeholder 4">
            <a:extLst>
              <a:ext uri="{FF2B5EF4-FFF2-40B4-BE49-F238E27FC236}">
                <a16:creationId xmlns:a16="http://schemas.microsoft.com/office/drawing/2014/main" id="{698B66F3-3C58-49C7-AC76-FF4B179B3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9C6B7-BDAA-4D6A-B690-9B82B775DE21}"/>
              </a:ext>
            </a:extLst>
          </p:cNvPr>
          <p:cNvSpPr>
            <a:spLocks noGrp="1"/>
          </p:cNvSpPr>
          <p:nvPr>
            <p:ph type="sldNum" sz="quarter" idx="12"/>
          </p:nvPr>
        </p:nvSpPr>
        <p:spPr/>
        <p:txBody>
          <a:bodyPr/>
          <a:lstStyle/>
          <a:p>
            <a:fld id="{3E09029E-19AB-4415-BC0D-A0ED9173C3A5}" type="slidenum">
              <a:rPr lang="en-US" smtClean="0"/>
              <a:t>‹#›</a:t>
            </a:fld>
            <a:endParaRPr lang="en-US"/>
          </a:p>
        </p:txBody>
      </p:sp>
    </p:spTree>
    <p:extLst>
      <p:ext uri="{BB962C8B-B14F-4D97-AF65-F5344CB8AC3E}">
        <p14:creationId xmlns:p14="http://schemas.microsoft.com/office/powerpoint/2010/main" val="3505399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52C16-5D4D-4E53-A951-AC37189B7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C74F5D-FDBE-4E64-A3F5-78A9401F3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ABFA84-E46C-4667-85D7-B17D60AA2BD3}"/>
              </a:ext>
            </a:extLst>
          </p:cNvPr>
          <p:cNvSpPr>
            <a:spLocks noGrp="1"/>
          </p:cNvSpPr>
          <p:nvPr>
            <p:ph type="dt" sz="half" idx="10"/>
          </p:nvPr>
        </p:nvSpPr>
        <p:spPr/>
        <p:txBody>
          <a:bodyPr/>
          <a:lstStyle/>
          <a:p>
            <a:fld id="{1926B435-8562-49FF-98A7-AC3C76C5EA1A}" type="datetimeFigureOut">
              <a:rPr lang="en-US" smtClean="0"/>
              <a:t>10/19/2023</a:t>
            </a:fld>
            <a:endParaRPr lang="en-US"/>
          </a:p>
        </p:txBody>
      </p:sp>
      <p:sp>
        <p:nvSpPr>
          <p:cNvPr id="5" name="Footer Placeholder 4">
            <a:extLst>
              <a:ext uri="{FF2B5EF4-FFF2-40B4-BE49-F238E27FC236}">
                <a16:creationId xmlns:a16="http://schemas.microsoft.com/office/drawing/2014/main" id="{DCCDB46F-6323-4779-A1DF-9E1488279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22E5C-D622-4D85-8E2D-D79538C7CA45}"/>
              </a:ext>
            </a:extLst>
          </p:cNvPr>
          <p:cNvSpPr>
            <a:spLocks noGrp="1"/>
          </p:cNvSpPr>
          <p:nvPr>
            <p:ph type="sldNum" sz="quarter" idx="12"/>
          </p:nvPr>
        </p:nvSpPr>
        <p:spPr/>
        <p:txBody>
          <a:bodyPr/>
          <a:lstStyle/>
          <a:p>
            <a:fld id="{3E09029E-19AB-4415-BC0D-A0ED9173C3A5}" type="slidenum">
              <a:rPr lang="en-US" smtClean="0"/>
              <a:t>‹#›</a:t>
            </a:fld>
            <a:endParaRPr lang="en-US"/>
          </a:p>
        </p:txBody>
      </p:sp>
    </p:spTree>
    <p:extLst>
      <p:ext uri="{BB962C8B-B14F-4D97-AF65-F5344CB8AC3E}">
        <p14:creationId xmlns:p14="http://schemas.microsoft.com/office/powerpoint/2010/main" val="1807974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6E69-6688-40E4-AD5F-B0C72EAB35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059C57-C6C0-4CC0-ADBD-9F4F1BC946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5D4977-7158-4190-8CE4-751E74EDC3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785157-EE52-420D-8EB4-664975C38EE2}"/>
              </a:ext>
            </a:extLst>
          </p:cNvPr>
          <p:cNvSpPr>
            <a:spLocks noGrp="1"/>
          </p:cNvSpPr>
          <p:nvPr>
            <p:ph type="dt" sz="half" idx="10"/>
          </p:nvPr>
        </p:nvSpPr>
        <p:spPr/>
        <p:txBody>
          <a:bodyPr/>
          <a:lstStyle/>
          <a:p>
            <a:fld id="{1926B435-8562-49FF-98A7-AC3C76C5EA1A}" type="datetimeFigureOut">
              <a:rPr lang="en-US" smtClean="0"/>
              <a:t>10/19/2023</a:t>
            </a:fld>
            <a:endParaRPr lang="en-US"/>
          </a:p>
        </p:txBody>
      </p:sp>
      <p:sp>
        <p:nvSpPr>
          <p:cNvPr id="6" name="Footer Placeholder 5">
            <a:extLst>
              <a:ext uri="{FF2B5EF4-FFF2-40B4-BE49-F238E27FC236}">
                <a16:creationId xmlns:a16="http://schemas.microsoft.com/office/drawing/2014/main" id="{4F2CA561-C378-4072-B046-472060C33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1F8632-9619-4DB5-80F4-CDDDB9BF81A9}"/>
              </a:ext>
            </a:extLst>
          </p:cNvPr>
          <p:cNvSpPr>
            <a:spLocks noGrp="1"/>
          </p:cNvSpPr>
          <p:nvPr>
            <p:ph type="sldNum" sz="quarter" idx="12"/>
          </p:nvPr>
        </p:nvSpPr>
        <p:spPr/>
        <p:txBody>
          <a:bodyPr/>
          <a:lstStyle/>
          <a:p>
            <a:fld id="{3E09029E-19AB-4415-BC0D-A0ED9173C3A5}" type="slidenum">
              <a:rPr lang="en-US" smtClean="0"/>
              <a:t>‹#›</a:t>
            </a:fld>
            <a:endParaRPr lang="en-US"/>
          </a:p>
        </p:txBody>
      </p:sp>
    </p:spTree>
    <p:extLst>
      <p:ext uri="{BB962C8B-B14F-4D97-AF65-F5344CB8AC3E}">
        <p14:creationId xmlns:p14="http://schemas.microsoft.com/office/powerpoint/2010/main" val="2601192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E26E-3BCD-47B3-9DE0-05A096B26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3E9FE7-6A6D-4E10-B709-36E07F7013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1CC8D4-AD15-4F90-AE4C-4EF5034DCF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EE8940-1684-458D-933A-EBAE7B6BA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38011C-AA17-49DB-A644-500D22B87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BF4DA7-3ABF-474D-8013-61A5D98BB3DF}"/>
              </a:ext>
            </a:extLst>
          </p:cNvPr>
          <p:cNvSpPr>
            <a:spLocks noGrp="1"/>
          </p:cNvSpPr>
          <p:nvPr>
            <p:ph type="dt" sz="half" idx="10"/>
          </p:nvPr>
        </p:nvSpPr>
        <p:spPr/>
        <p:txBody>
          <a:bodyPr/>
          <a:lstStyle/>
          <a:p>
            <a:fld id="{1926B435-8562-49FF-98A7-AC3C76C5EA1A}" type="datetimeFigureOut">
              <a:rPr lang="en-US" smtClean="0"/>
              <a:t>10/19/2023</a:t>
            </a:fld>
            <a:endParaRPr lang="en-US"/>
          </a:p>
        </p:txBody>
      </p:sp>
      <p:sp>
        <p:nvSpPr>
          <p:cNvPr id="8" name="Footer Placeholder 7">
            <a:extLst>
              <a:ext uri="{FF2B5EF4-FFF2-40B4-BE49-F238E27FC236}">
                <a16:creationId xmlns:a16="http://schemas.microsoft.com/office/drawing/2014/main" id="{54DFB1A7-64A0-4BF7-B25E-C74A596BCE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3DB0A9-597B-48DC-85BC-D4BEE2EDF56C}"/>
              </a:ext>
            </a:extLst>
          </p:cNvPr>
          <p:cNvSpPr>
            <a:spLocks noGrp="1"/>
          </p:cNvSpPr>
          <p:nvPr>
            <p:ph type="sldNum" sz="quarter" idx="12"/>
          </p:nvPr>
        </p:nvSpPr>
        <p:spPr/>
        <p:txBody>
          <a:bodyPr/>
          <a:lstStyle/>
          <a:p>
            <a:fld id="{3E09029E-19AB-4415-BC0D-A0ED9173C3A5}" type="slidenum">
              <a:rPr lang="en-US" smtClean="0"/>
              <a:t>‹#›</a:t>
            </a:fld>
            <a:endParaRPr lang="en-US"/>
          </a:p>
        </p:txBody>
      </p:sp>
    </p:spTree>
    <p:extLst>
      <p:ext uri="{BB962C8B-B14F-4D97-AF65-F5344CB8AC3E}">
        <p14:creationId xmlns:p14="http://schemas.microsoft.com/office/powerpoint/2010/main" val="2974089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7A42-BAA0-42E3-BF83-14064D2296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EAECD8-19AE-477E-8A47-04EB0B5A3F97}"/>
              </a:ext>
            </a:extLst>
          </p:cNvPr>
          <p:cNvSpPr>
            <a:spLocks noGrp="1"/>
          </p:cNvSpPr>
          <p:nvPr>
            <p:ph type="dt" sz="half" idx="10"/>
          </p:nvPr>
        </p:nvSpPr>
        <p:spPr/>
        <p:txBody>
          <a:bodyPr/>
          <a:lstStyle/>
          <a:p>
            <a:fld id="{1926B435-8562-49FF-98A7-AC3C76C5EA1A}" type="datetimeFigureOut">
              <a:rPr lang="en-US" smtClean="0"/>
              <a:t>10/19/2023</a:t>
            </a:fld>
            <a:endParaRPr lang="en-US"/>
          </a:p>
        </p:txBody>
      </p:sp>
      <p:sp>
        <p:nvSpPr>
          <p:cNvPr id="4" name="Footer Placeholder 3">
            <a:extLst>
              <a:ext uri="{FF2B5EF4-FFF2-40B4-BE49-F238E27FC236}">
                <a16:creationId xmlns:a16="http://schemas.microsoft.com/office/drawing/2014/main" id="{AF7BDE06-8AC8-4DDD-A955-F233C29A17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2BF9B0-87F9-4EBB-B2C9-B7E33711B0EE}"/>
              </a:ext>
            </a:extLst>
          </p:cNvPr>
          <p:cNvSpPr>
            <a:spLocks noGrp="1"/>
          </p:cNvSpPr>
          <p:nvPr>
            <p:ph type="sldNum" sz="quarter" idx="12"/>
          </p:nvPr>
        </p:nvSpPr>
        <p:spPr/>
        <p:txBody>
          <a:bodyPr/>
          <a:lstStyle/>
          <a:p>
            <a:fld id="{3E09029E-19AB-4415-BC0D-A0ED9173C3A5}" type="slidenum">
              <a:rPr lang="en-US" smtClean="0"/>
              <a:t>‹#›</a:t>
            </a:fld>
            <a:endParaRPr lang="en-US"/>
          </a:p>
        </p:txBody>
      </p:sp>
    </p:spTree>
    <p:extLst>
      <p:ext uri="{BB962C8B-B14F-4D97-AF65-F5344CB8AC3E}">
        <p14:creationId xmlns:p14="http://schemas.microsoft.com/office/powerpoint/2010/main" val="4138082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031194-F44F-4933-AA22-CE00E08B06EC}"/>
              </a:ext>
            </a:extLst>
          </p:cNvPr>
          <p:cNvSpPr>
            <a:spLocks noGrp="1"/>
          </p:cNvSpPr>
          <p:nvPr>
            <p:ph type="dt" sz="half" idx="10"/>
          </p:nvPr>
        </p:nvSpPr>
        <p:spPr/>
        <p:txBody>
          <a:bodyPr/>
          <a:lstStyle/>
          <a:p>
            <a:fld id="{1926B435-8562-49FF-98A7-AC3C76C5EA1A}" type="datetimeFigureOut">
              <a:rPr lang="en-US" smtClean="0"/>
              <a:t>10/19/2023</a:t>
            </a:fld>
            <a:endParaRPr lang="en-US"/>
          </a:p>
        </p:txBody>
      </p:sp>
      <p:sp>
        <p:nvSpPr>
          <p:cNvPr id="3" name="Footer Placeholder 2">
            <a:extLst>
              <a:ext uri="{FF2B5EF4-FFF2-40B4-BE49-F238E27FC236}">
                <a16:creationId xmlns:a16="http://schemas.microsoft.com/office/drawing/2014/main" id="{5797FAB7-B493-4237-8FFB-CD90AEE6E7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8923F9-D812-4525-8FEC-A98E0F386C6A}"/>
              </a:ext>
            </a:extLst>
          </p:cNvPr>
          <p:cNvSpPr>
            <a:spLocks noGrp="1"/>
          </p:cNvSpPr>
          <p:nvPr>
            <p:ph type="sldNum" sz="quarter" idx="12"/>
          </p:nvPr>
        </p:nvSpPr>
        <p:spPr/>
        <p:txBody>
          <a:bodyPr/>
          <a:lstStyle/>
          <a:p>
            <a:fld id="{3E09029E-19AB-4415-BC0D-A0ED9173C3A5}" type="slidenum">
              <a:rPr lang="en-US" smtClean="0"/>
              <a:t>‹#›</a:t>
            </a:fld>
            <a:endParaRPr lang="en-US"/>
          </a:p>
        </p:txBody>
      </p:sp>
    </p:spTree>
    <p:extLst>
      <p:ext uri="{BB962C8B-B14F-4D97-AF65-F5344CB8AC3E}">
        <p14:creationId xmlns:p14="http://schemas.microsoft.com/office/powerpoint/2010/main" val="3817461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2AD7-79E0-4B9C-9BE5-FFBDA7751D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A4BA8-250F-40FC-B98F-E7B645E9E0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CF5FBD-4ADC-4B24-AAA6-D8C8B97DE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A8A7DD-00A1-46CE-85DF-D8367F6AC9DD}"/>
              </a:ext>
            </a:extLst>
          </p:cNvPr>
          <p:cNvSpPr>
            <a:spLocks noGrp="1"/>
          </p:cNvSpPr>
          <p:nvPr>
            <p:ph type="dt" sz="half" idx="10"/>
          </p:nvPr>
        </p:nvSpPr>
        <p:spPr/>
        <p:txBody>
          <a:bodyPr/>
          <a:lstStyle/>
          <a:p>
            <a:fld id="{1926B435-8562-49FF-98A7-AC3C76C5EA1A}" type="datetimeFigureOut">
              <a:rPr lang="en-US" smtClean="0"/>
              <a:t>10/19/2023</a:t>
            </a:fld>
            <a:endParaRPr lang="en-US"/>
          </a:p>
        </p:txBody>
      </p:sp>
      <p:sp>
        <p:nvSpPr>
          <p:cNvPr id="6" name="Footer Placeholder 5">
            <a:extLst>
              <a:ext uri="{FF2B5EF4-FFF2-40B4-BE49-F238E27FC236}">
                <a16:creationId xmlns:a16="http://schemas.microsoft.com/office/drawing/2014/main" id="{D5DBD470-E6B7-4C20-8011-AC87BF5A07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AA154-C844-4F30-98BC-16506F528FD7}"/>
              </a:ext>
            </a:extLst>
          </p:cNvPr>
          <p:cNvSpPr>
            <a:spLocks noGrp="1"/>
          </p:cNvSpPr>
          <p:nvPr>
            <p:ph type="sldNum" sz="quarter" idx="12"/>
          </p:nvPr>
        </p:nvSpPr>
        <p:spPr/>
        <p:txBody>
          <a:bodyPr/>
          <a:lstStyle/>
          <a:p>
            <a:fld id="{3E09029E-19AB-4415-BC0D-A0ED9173C3A5}" type="slidenum">
              <a:rPr lang="en-US" smtClean="0"/>
              <a:t>‹#›</a:t>
            </a:fld>
            <a:endParaRPr lang="en-US"/>
          </a:p>
        </p:txBody>
      </p:sp>
    </p:spTree>
    <p:extLst>
      <p:ext uri="{BB962C8B-B14F-4D97-AF65-F5344CB8AC3E}">
        <p14:creationId xmlns:p14="http://schemas.microsoft.com/office/powerpoint/2010/main" val="267739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362F-A028-4E92-B4E6-89D1AE2D8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E592C7-EFDD-459D-A173-D5743F0D14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9E092D-BEFD-4937-AF48-FD82F817B2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216100-14E2-464E-928D-80F70DAFB903}"/>
              </a:ext>
            </a:extLst>
          </p:cNvPr>
          <p:cNvSpPr>
            <a:spLocks noGrp="1"/>
          </p:cNvSpPr>
          <p:nvPr>
            <p:ph type="dt" sz="half" idx="10"/>
          </p:nvPr>
        </p:nvSpPr>
        <p:spPr/>
        <p:txBody>
          <a:bodyPr/>
          <a:lstStyle/>
          <a:p>
            <a:fld id="{1926B435-8562-49FF-98A7-AC3C76C5EA1A}" type="datetimeFigureOut">
              <a:rPr lang="en-US" smtClean="0"/>
              <a:t>10/19/2023</a:t>
            </a:fld>
            <a:endParaRPr lang="en-US"/>
          </a:p>
        </p:txBody>
      </p:sp>
      <p:sp>
        <p:nvSpPr>
          <p:cNvPr id="6" name="Footer Placeholder 5">
            <a:extLst>
              <a:ext uri="{FF2B5EF4-FFF2-40B4-BE49-F238E27FC236}">
                <a16:creationId xmlns:a16="http://schemas.microsoft.com/office/drawing/2014/main" id="{8FA83348-BD4B-47C4-AC4B-3E2A517E06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0FB72-0595-45B5-85A9-CB9B3F71426B}"/>
              </a:ext>
            </a:extLst>
          </p:cNvPr>
          <p:cNvSpPr>
            <a:spLocks noGrp="1"/>
          </p:cNvSpPr>
          <p:nvPr>
            <p:ph type="sldNum" sz="quarter" idx="12"/>
          </p:nvPr>
        </p:nvSpPr>
        <p:spPr/>
        <p:txBody>
          <a:bodyPr/>
          <a:lstStyle/>
          <a:p>
            <a:fld id="{3E09029E-19AB-4415-BC0D-A0ED9173C3A5}" type="slidenum">
              <a:rPr lang="en-US" smtClean="0"/>
              <a:t>‹#›</a:t>
            </a:fld>
            <a:endParaRPr lang="en-US"/>
          </a:p>
        </p:txBody>
      </p:sp>
    </p:spTree>
    <p:extLst>
      <p:ext uri="{BB962C8B-B14F-4D97-AF65-F5344CB8AC3E}">
        <p14:creationId xmlns:p14="http://schemas.microsoft.com/office/powerpoint/2010/main" val="4241953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9473B-CE17-4E2C-86D6-E88670BA7B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443D60-8FD1-43B2-9909-4FC31EFEF0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9112B-0315-40BB-85AF-1E5666416C0B}"/>
              </a:ext>
            </a:extLst>
          </p:cNvPr>
          <p:cNvSpPr>
            <a:spLocks noGrp="1"/>
          </p:cNvSpPr>
          <p:nvPr>
            <p:ph type="dt" sz="half" idx="10"/>
          </p:nvPr>
        </p:nvSpPr>
        <p:spPr/>
        <p:txBody>
          <a:bodyPr/>
          <a:lstStyle/>
          <a:p>
            <a:fld id="{1926B435-8562-49FF-98A7-AC3C76C5EA1A}" type="datetimeFigureOut">
              <a:rPr lang="en-US" smtClean="0"/>
              <a:t>10/19/2023</a:t>
            </a:fld>
            <a:endParaRPr lang="en-US"/>
          </a:p>
        </p:txBody>
      </p:sp>
      <p:sp>
        <p:nvSpPr>
          <p:cNvPr id="5" name="Footer Placeholder 4">
            <a:extLst>
              <a:ext uri="{FF2B5EF4-FFF2-40B4-BE49-F238E27FC236}">
                <a16:creationId xmlns:a16="http://schemas.microsoft.com/office/drawing/2014/main" id="{864DEE68-9F69-4ED0-B263-123EB8F17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B1A23-7F5F-44DD-8B6D-DCAE6DB8627D}"/>
              </a:ext>
            </a:extLst>
          </p:cNvPr>
          <p:cNvSpPr>
            <a:spLocks noGrp="1"/>
          </p:cNvSpPr>
          <p:nvPr>
            <p:ph type="sldNum" sz="quarter" idx="12"/>
          </p:nvPr>
        </p:nvSpPr>
        <p:spPr/>
        <p:txBody>
          <a:bodyPr/>
          <a:lstStyle/>
          <a:p>
            <a:fld id="{3E09029E-19AB-4415-BC0D-A0ED9173C3A5}" type="slidenum">
              <a:rPr lang="en-US" smtClean="0"/>
              <a:t>‹#›</a:t>
            </a:fld>
            <a:endParaRPr lang="en-US"/>
          </a:p>
        </p:txBody>
      </p:sp>
    </p:spTree>
    <p:extLst>
      <p:ext uri="{BB962C8B-B14F-4D97-AF65-F5344CB8AC3E}">
        <p14:creationId xmlns:p14="http://schemas.microsoft.com/office/powerpoint/2010/main" val="788569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CE0339-0207-4B39-9775-CA9D8B705B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9295EF-3DE4-4095-BBCE-D8E01D035B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B3CEA-32F5-43F8-98AD-D1431EED5B51}"/>
              </a:ext>
            </a:extLst>
          </p:cNvPr>
          <p:cNvSpPr>
            <a:spLocks noGrp="1"/>
          </p:cNvSpPr>
          <p:nvPr>
            <p:ph type="dt" sz="half" idx="10"/>
          </p:nvPr>
        </p:nvSpPr>
        <p:spPr/>
        <p:txBody>
          <a:bodyPr/>
          <a:lstStyle/>
          <a:p>
            <a:fld id="{1926B435-8562-49FF-98A7-AC3C76C5EA1A}" type="datetimeFigureOut">
              <a:rPr lang="en-US" smtClean="0"/>
              <a:t>10/19/2023</a:t>
            </a:fld>
            <a:endParaRPr lang="en-US"/>
          </a:p>
        </p:txBody>
      </p:sp>
      <p:sp>
        <p:nvSpPr>
          <p:cNvPr id="5" name="Footer Placeholder 4">
            <a:extLst>
              <a:ext uri="{FF2B5EF4-FFF2-40B4-BE49-F238E27FC236}">
                <a16:creationId xmlns:a16="http://schemas.microsoft.com/office/drawing/2014/main" id="{638EF526-6D21-4677-8411-254BFCED9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7ED6C-8905-4506-8DFA-E95BE817823E}"/>
              </a:ext>
            </a:extLst>
          </p:cNvPr>
          <p:cNvSpPr>
            <a:spLocks noGrp="1"/>
          </p:cNvSpPr>
          <p:nvPr>
            <p:ph type="sldNum" sz="quarter" idx="12"/>
          </p:nvPr>
        </p:nvSpPr>
        <p:spPr/>
        <p:txBody>
          <a:bodyPr/>
          <a:lstStyle/>
          <a:p>
            <a:fld id="{3E09029E-19AB-4415-BC0D-A0ED9173C3A5}" type="slidenum">
              <a:rPr lang="en-US" smtClean="0"/>
              <a:t>‹#›</a:t>
            </a:fld>
            <a:endParaRPr lang="en-US"/>
          </a:p>
        </p:txBody>
      </p:sp>
    </p:spTree>
    <p:extLst>
      <p:ext uri="{BB962C8B-B14F-4D97-AF65-F5344CB8AC3E}">
        <p14:creationId xmlns:p14="http://schemas.microsoft.com/office/powerpoint/2010/main" val="105073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tx1"/>
              </a:gs>
              <a:gs pos="100000">
                <a:srgbClr val="0B45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a:solidFill>
                <a:schemeClr val="accent1">
                  <a:lumMod val="40000"/>
                  <a:lumOff val="60000"/>
                </a:schemeClr>
              </a:solidFill>
              <a:latin typeface="Avenir Next LT Pro" panose="020B0504020202020204" pitchFamily="34" charset="0"/>
            </a:endParaRPr>
          </a:p>
        </p:txBody>
      </p:sp>
      <p:sp>
        <p:nvSpPr>
          <p:cNvPr id="16" name="Text Placeholder 15">
            <a:extLst>
              <a:ext uri="{FF2B5EF4-FFF2-40B4-BE49-F238E27FC236}">
                <a16:creationId xmlns:a16="http://schemas.microsoft.com/office/drawing/2014/main" id="{22FF1B2F-E32B-41F0-A2E0-28755F9141A9}"/>
              </a:ext>
            </a:extLst>
          </p:cNvPr>
          <p:cNvSpPr>
            <a:spLocks noGrp="1"/>
          </p:cNvSpPr>
          <p:nvPr>
            <p:ph type="body" sz="quarter" idx="13" hasCustomPrompt="1"/>
          </p:nvPr>
        </p:nvSpPr>
        <p:spPr>
          <a:xfrm>
            <a:off x="155867" y="6492874"/>
            <a:ext cx="5000334" cy="365126"/>
          </a:xfrm>
        </p:spPr>
        <p:txBody>
          <a:bodyPr wrap="none" anchor="ctr">
            <a:noAutofit/>
          </a:bodyPr>
          <a:lstStyle>
            <a:lvl1pPr marL="0" indent="0">
              <a:lnSpc>
                <a:spcPct val="100000"/>
              </a:lnSpc>
              <a:spcBef>
                <a:spcPts val="0"/>
              </a:spcBef>
              <a:buNone/>
              <a:defRPr sz="1100" cap="all" spc="300" baseline="0">
                <a:solidFill>
                  <a:srgbClr val="A4C9DC"/>
                </a:solidFill>
                <a:latin typeface="Avenir Next LT Pro" panose="020B0504020202020204" pitchFamily="34" charset="0"/>
              </a:defRPr>
            </a:lvl1pPr>
            <a:lvl2pPr marL="457200" indent="0">
              <a:buNone/>
              <a:defRPr cap="all" baseline="0"/>
            </a:lvl2pPr>
            <a:lvl3pPr>
              <a:defRPr cap="all" baseline="0"/>
            </a:lvl3pPr>
            <a:lvl4pPr>
              <a:defRPr cap="all" baseline="0"/>
            </a:lvl4pPr>
            <a:lvl5pPr>
              <a:defRPr cap="all" baseline="0"/>
            </a:lvl5pPr>
          </a:lstStyle>
          <a:p>
            <a:pPr lvl="0"/>
            <a:r>
              <a:rPr lang="en-US"/>
              <a:t>Section or Presentation Title</a:t>
            </a: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rgbClr val="A4C9DC"/>
                </a:solidFill>
                <a:latin typeface="Avenir Next LT Pro" panose="020B0504020202020204" pitchFamily="34" charset="0"/>
              </a:defRPr>
            </a:lvl1pPr>
          </a:lstStyle>
          <a:p>
            <a:fld id="{571A25EE-FFD4-41B8-84B4-8D982C9A0415}" type="slidenum">
              <a:rPr lang="en-US" smtClean="0"/>
              <a:pPr/>
              <a:t>‹#›</a:t>
            </a:fld>
            <a:endParaRPr lang="en-US"/>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extLst>
              <p:ext uri="{D42A27DB-BD31-4B8C-83A1-F6EECF244321}">
                <p14:modId xmlns:p14="http://schemas.microsoft.com/office/powerpoint/2010/main" val="3244320936"/>
              </p:ext>
            </p:extLst>
          </p:nvPr>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a:solidFill>
                            <a:srgbClr val="A4C9DC"/>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
        <p:nvSpPr>
          <p:cNvPr id="6" name="Title 1">
            <a:extLst>
              <a:ext uri="{FF2B5EF4-FFF2-40B4-BE49-F238E27FC236}">
                <a16:creationId xmlns:a16="http://schemas.microsoft.com/office/drawing/2014/main" id="{A69A0DA0-2D5C-4680-BCE3-77B0A772DC7A}"/>
              </a:ext>
            </a:extLst>
          </p:cNvPr>
          <p:cNvSpPr>
            <a:spLocks noGrp="1"/>
          </p:cNvSpPr>
          <p:nvPr>
            <p:ph type="title"/>
          </p:nvPr>
        </p:nvSpPr>
        <p:spPr>
          <a:xfrm>
            <a:off x="838200" y="415022"/>
            <a:ext cx="10515600" cy="571726"/>
          </a:xfrm>
        </p:spPr>
        <p:txBody>
          <a:bodyPr anchor="t">
            <a:noAutofit/>
          </a:bodyPr>
          <a:lstStyle>
            <a:lvl1pPr algn="ctr">
              <a:lnSpc>
                <a:spcPct val="100000"/>
              </a:lnSpc>
              <a:defRPr sz="3200" b="1">
                <a:solidFill>
                  <a:srgbClr val="0B4560"/>
                </a:solidFill>
              </a:defRPr>
            </a:lvl1pPr>
          </a:lstStyle>
          <a:p>
            <a:r>
              <a:rPr lang="en-US"/>
              <a:t>Click to edit Master title style</a:t>
            </a:r>
          </a:p>
        </p:txBody>
      </p:sp>
      <p:sp>
        <p:nvSpPr>
          <p:cNvPr id="7" name="Text Placeholder 5">
            <a:extLst>
              <a:ext uri="{FF2B5EF4-FFF2-40B4-BE49-F238E27FC236}">
                <a16:creationId xmlns:a16="http://schemas.microsoft.com/office/drawing/2014/main" id="{84BCEAD9-C147-46DA-8BF0-20BDC0AA5E95}"/>
              </a:ext>
            </a:extLst>
          </p:cNvPr>
          <p:cNvSpPr>
            <a:spLocks noGrp="1"/>
          </p:cNvSpPr>
          <p:nvPr>
            <p:ph type="body" sz="quarter" idx="14"/>
          </p:nvPr>
        </p:nvSpPr>
        <p:spPr>
          <a:xfrm>
            <a:off x="838200" y="986748"/>
            <a:ext cx="10515598" cy="665389"/>
          </a:xfrm>
        </p:spPr>
        <p:txBody>
          <a:bodyPr>
            <a:noAutofit/>
          </a:bodyPr>
          <a:lstStyle>
            <a:lvl1pPr marL="0" indent="0" algn="ctr">
              <a:buNone/>
              <a:defRPr sz="2400">
                <a:solidFill>
                  <a:srgbClr val="0B4560"/>
                </a:solidFill>
                <a:latin typeface="Myriad Pro Light" panose="020B0403030403020204" pitchFamily="34" charset="0"/>
              </a:defRPr>
            </a:lvl1pPr>
            <a:lvl2pPr marL="457200" indent="0" algn="ctr">
              <a:buNone/>
              <a:defRPr sz="2400">
                <a:solidFill>
                  <a:srgbClr val="0B4560"/>
                </a:solidFill>
                <a:latin typeface="Myriad Pro Light" panose="020B0403030403020204" pitchFamily="34" charset="0"/>
              </a:defRPr>
            </a:lvl2pPr>
            <a:lvl3pPr marL="914400" indent="0" algn="ctr">
              <a:buNone/>
              <a:defRPr sz="2400">
                <a:solidFill>
                  <a:srgbClr val="0B4560"/>
                </a:solidFill>
                <a:latin typeface="Myriad Pro Light" panose="020B0403030403020204" pitchFamily="34" charset="0"/>
              </a:defRPr>
            </a:lvl3pPr>
            <a:lvl4pPr marL="1371600" indent="0" algn="ctr">
              <a:buNone/>
              <a:defRPr sz="2400">
                <a:solidFill>
                  <a:srgbClr val="0B4560"/>
                </a:solidFill>
                <a:latin typeface="Myriad Pro Light" panose="020B0403030403020204" pitchFamily="34" charset="0"/>
              </a:defRPr>
            </a:lvl4pPr>
            <a:lvl5pPr marL="1828800" indent="0" algn="ctr">
              <a:buNone/>
              <a:defRPr sz="2400">
                <a:solidFill>
                  <a:srgbClr val="0B4560"/>
                </a:solidFill>
                <a:latin typeface="Myriad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95203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tx1"/>
              </a:gs>
              <a:gs pos="100000">
                <a:srgbClr val="0B45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dirty="0">
              <a:solidFill>
                <a:schemeClr val="accent1">
                  <a:lumMod val="40000"/>
                  <a:lumOff val="60000"/>
                </a:schemeClr>
              </a:solidFill>
              <a:latin typeface="Avenir Next LT Pro" panose="020B0504020202020204" pitchFamily="34" charset="0"/>
            </a:endParaRPr>
          </a:p>
        </p:txBody>
      </p:sp>
      <p:sp>
        <p:nvSpPr>
          <p:cNvPr id="16" name="Text Placeholder 15">
            <a:extLst>
              <a:ext uri="{FF2B5EF4-FFF2-40B4-BE49-F238E27FC236}">
                <a16:creationId xmlns:a16="http://schemas.microsoft.com/office/drawing/2014/main" id="{22FF1B2F-E32B-41F0-A2E0-28755F9141A9}"/>
              </a:ext>
            </a:extLst>
          </p:cNvPr>
          <p:cNvSpPr>
            <a:spLocks noGrp="1"/>
          </p:cNvSpPr>
          <p:nvPr>
            <p:ph type="body" sz="quarter" idx="13" hasCustomPrompt="1"/>
          </p:nvPr>
        </p:nvSpPr>
        <p:spPr>
          <a:xfrm>
            <a:off x="155867" y="6492874"/>
            <a:ext cx="5000334" cy="365126"/>
          </a:xfrm>
        </p:spPr>
        <p:txBody>
          <a:bodyPr wrap="none" anchor="ctr">
            <a:noAutofit/>
          </a:bodyPr>
          <a:lstStyle>
            <a:lvl1pPr marL="0" indent="0">
              <a:lnSpc>
                <a:spcPct val="100000"/>
              </a:lnSpc>
              <a:spcBef>
                <a:spcPts val="0"/>
              </a:spcBef>
              <a:buNone/>
              <a:defRPr sz="1100" cap="all" spc="300" baseline="0">
                <a:solidFill>
                  <a:srgbClr val="A4C9DC"/>
                </a:solidFill>
                <a:latin typeface="Avenir Next LT Pro" panose="020B0504020202020204" pitchFamily="34" charset="0"/>
              </a:defRPr>
            </a:lvl1pPr>
            <a:lvl2pPr marL="457200" indent="0">
              <a:buNone/>
              <a:defRPr cap="all" baseline="0"/>
            </a:lvl2pPr>
            <a:lvl3pPr>
              <a:defRPr cap="all" baseline="0"/>
            </a:lvl3pPr>
            <a:lvl4pPr>
              <a:defRPr cap="all" baseline="0"/>
            </a:lvl4pPr>
            <a:lvl5pPr>
              <a:defRPr cap="all" baseline="0"/>
            </a:lvl5pPr>
          </a:lstStyle>
          <a:p>
            <a:pPr lvl="0"/>
            <a:r>
              <a:rPr lang="en-US" dirty="0"/>
              <a:t>Section or Presentation Title</a:t>
            </a: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rgbClr val="A4C9DC"/>
                </a:solidFill>
                <a:latin typeface="Avenir Next LT Pro" panose="020B0504020202020204" pitchFamily="34" charset="0"/>
              </a:defRPr>
            </a:lvl1pPr>
          </a:lstStyle>
          <a:p>
            <a:fld id="{571A25EE-FFD4-41B8-84B4-8D982C9A0415}" type="slidenum">
              <a:rPr lang="en-US" smtClean="0"/>
              <a:pPr/>
              <a:t>‹#›</a:t>
            </a:fld>
            <a:endParaRPr lang="en-US" dirty="0"/>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extLst>
              <p:ext uri="{D42A27DB-BD31-4B8C-83A1-F6EECF244321}">
                <p14:modId xmlns:p14="http://schemas.microsoft.com/office/powerpoint/2010/main" val="3244320936"/>
              </p:ext>
            </p:extLst>
          </p:nvPr>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dirty="0">
                          <a:solidFill>
                            <a:srgbClr val="A4C9DC"/>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
        <p:nvSpPr>
          <p:cNvPr id="6" name="Title 1">
            <a:extLst>
              <a:ext uri="{FF2B5EF4-FFF2-40B4-BE49-F238E27FC236}">
                <a16:creationId xmlns:a16="http://schemas.microsoft.com/office/drawing/2014/main" id="{A69A0DA0-2D5C-4680-BCE3-77B0A772DC7A}"/>
              </a:ext>
            </a:extLst>
          </p:cNvPr>
          <p:cNvSpPr>
            <a:spLocks noGrp="1"/>
          </p:cNvSpPr>
          <p:nvPr>
            <p:ph type="title"/>
          </p:nvPr>
        </p:nvSpPr>
        <p:spPr>
          <a:xfrm>
            <a:off x="838200" y="415022"/>
            <a:ext cx="10515600" cy="571726"/>
          </a:xfrm>
        </p:spPr>
        <p:txBody>
          <a:bodyPr anchor="t">
            <a:noAutofit/>
          </a:bodyPr>
          <a:lstStyle>
            <a:lvl1pPr algn="ctr">
              <a:lnSpc>
                <a:spcPct val="100000"/>
              </a:lnSpc>
              <a:defRPr sz="3200" b="1">
                <a:solidFill>
                  <a:srgbClr val="0B4560"/>
                </a:solidFill>
              </a:defRPr>
            </a:lvl1p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84BCEAD9-C147-46DA-8BF0-20BDC0AA5E95}"/>
              </a:ext>
            </a:extLst>
          </p:cNvPr>
          <p:cNvSpPr>
            <a:spLocks noGrp="1"/>
          </p:cNvSpPr>
          <p:nvPr>
            <p:ph type="body" sz="quarter" idx="14"/>
          </p:nvPr>
        </p:nvSpPr>
        <p:spPr>
          <a:xfrm>
            <a:off x="838200" y="986748"/>
            <a:ext cx="10515598" cy="665389"/>
          </a:xfrm>
        </p:spPr>
        <p:txBody>
          <a:bodyPr>
            <a:noAutofit/>
          </a:bodyPr>
          <a:lstStyle>
            <a:lvl1pPr marL="0" indent="0" algn="ctr">
              <a:buNone/>
              <a:defRPr sz="2400">
                <a:solidFill>
                  <a:srgbClr val="0B4560"/>
                </a:solidFill>
                <a:latin typeface="Myriad Pro Light" panose="020B0403030403020204" pitchFamily="34" charset="0"/>
              </a:defRPr>
            </a:lvl1pPr>
            <a:lvl2pPr marL="457200" indent="0" algn="ctr">
              <a:buNone/>
              <a:defRPr sz="2400">
                <a:solidFill>
                  <a:srgbClr val="0B4560"/>
                </a:solidFill>
                <a:latin typeface="Myriad Pro Light" panose="020B0403030403020204" pitchFamily="34" charset="0"/>
              </a:defRPr>
            </a:lvl2pPr>
            <a:lvl3pPr marL="914400" indent="0" algn="ctr">
              <a:buNone/>
              <a:defRPr sz="2400">
                <a:solidFill>
                  <a:srgbClr val="0B4560"/>
                </a:solidFill>
                <a:latin typeface="Myriad Pro Light" panose="020B0403030403020204" pitchFamily="34" charset="0"/>
              </a:defRPr>
            </a:lvl3pPr>
            <a:lvl4pPr marL="1371600" indent="0" algn="ctr">
              <a:buNone/>
              <a:defRPr sz="2400">
                <a:solidFill>
                  <a:srgbClr val="0B4560"/>
                </a:solidFill>
                <a:latin typeface="Myriad Pro Light" panose="020B0403030403020204" pitchFamily="34" charset="0"/>
              </a:defRPr>
            </a:lvl4pPr>
            <a:lvl5pPr marL="1828800" indent="0" algn="ctr">
              <a:buNone/>
              <a:defRPr sz="2400">
                <a:solidFill>
                  <a:srgbClr val="0B4560"/>
                </a:solidFill>
                <a:latin typeface="Myriad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45942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115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tx1"/>
              </a:gs>
              <a:gs pos="100000">
                <a:srgbClr val="0B45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dirty="0">
              <a:solidFill>
                <a:schemeClr val="accent1">
                  <a:lumMod val="40000"/>
                  <a:lumOff val="60000"/>
                </a:schemeClr>
              </a:solidFill>
              <a:latin typeface="Avenir Next LT Pro" panose="020B0504020202020204" pitchFamily="34" charset="0"/>
            </a:endParaRP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rgbClr val="A4C9DC"/>
                </a:solidFill>
                <a:latin typeface="Avenir Next LT Pro" panose="020B0504020202020204" pitchFamily="34" charset="0"/>
              </a:defRPr>
            </a:lvl1pPr>
          </a:lstStyle>
          <a:p>
            <a:fld id="{571A25EE-FFD4-41B8-84B4-8D982C9A0415}" type="slidenum">
              <a:rPr lang="en-US" smtClean="0"/>
              <a:pPr/>
              <a:t>‹#›</a:t>
            </a:fld>
            <a:endParaRPr lang="en-US" dirty="0"/>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extLst>
              <p:ext uri="{D42A27DB-BD31-4B8C-83A1-F6EECF244321}">
                <p14:modId xmlns:p14="http://schemas.microsoft.com/office/powerpoint/2010/main" val="3244320936"/>
              </p:ext>
            </p:extLst>
          </p:nvPr>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dirty="0">
                          <a:solidFill>
                            <a:srgbClr val="A4C9DC"/>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
        <p:nvSpPr>
          <p:cNvPr id="6" name="Title 1">
            <a:extLst>
              <a:ext uri="{FF2B5EF4-FFF2-40B4-BE49-F238E27FC236}">
                <a16:creationId xmlns:a16="http://schemas.microsoft.com/office/drawing/2014/main" id="{A69A0DA0-2D5C-4680-BCE3-77B0A772DC7A}"/>
              </a:ext>
            </a:extLst>
          </p:cNvPr>
          <p:cNvSpPr>
            <a:spLocks noGrp="1"/>
          </p:cNvSpPr>
          <p:nvPr>
            <p:ph type="title"/>
          </p:nvPr>
        </p:nvSpPr>
        <p:spPr>
          <a:xfrm>
            <a:off x="838200" y="415022"/>
            <a:ext cx="10515600" cy="571726"/>
          </a:xfrm>
        </p:spPr>
        <p:txBody>
          <a:bodyPr anchor="t">
            <a:noAutofit/>
          </a:bodyPr>
          <a:lstStyle>
            <a:lvl1pPr algn="ctr">
              <a:lnSpc>
                <a:spcPct val="100000"/>
              </a:lnSpc>
              <a:defRPr sz="3200" b="1">
                <a:solidFill>
                  <a:srgbClr val="0B4560"/>
                </a:solidFill>
              </a:defRPr>
            </a:lvl1p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84BCEAD9-C147-46DA-8BF0-20BDC0AA5E95}"/>
              </a:ext>
            </a:extLst>
          </p:cNvPr>
          <p:cNvSpPr>
            <a:spLocks noGrp="1"/>
          </p:cNvSpPr>
          <p:nvPr>
            <p:ph type="body" sz="quarter" idx="14"/>
          </p:nvPr>
        </p:nvSpPr>
        <p:spPr>
          <a:xfrm>
            <a:off x="838200" y="986748"/>
            <a:ext cx="10515598" cy="665389"/>
          </a:xfrm>
        </p:spPr>
        <p:txBody>
          <a:bodyPr>
            <a:noAutofit/>
          </a:bodyPr>
          <a:lstStyle>
            <a:lvl1pPr marL="0" indent="0" algn="ctr">
              <a:buNone/>
              <a:defRPr sz="2400">
                <a:solidFill>
                  <a:srgbClr val="0B4560"/>
                </a:solidFill>
                <a:latin typeface="Myriad Pro Light" panose="020B0403030403020204" pitchFamily="34" charset="0"/>
              </a:defRPr>
            </a:lvl1pPr>
            <a:lvl2pPr marL="457200" indent="0" algn="ctr">
              <a:buNone/>
              <a:defRPr sz="2400">
                <a:solidFill>
                  <a:srgbClr val="0B4560"/>
                </a:solidFill>
                <a:latin typeface="Myriad Pro Light" panose="020B0403030403020204" pitchFamily="34" charset="0"/>
              </a:defRPr>
            </a:lvl2pPr>
            <a:lvl3pPr marL="914400" indent="0" algn="ctr">
              <a:buNone/>
              <a:defRPr sz="2400">
                <a:solidFill>
                  <a:srgbClr val="0B4560"/>
                </a:solidFill>
                <a:latin typeface="Myriad Pro Light" panose="020B0403030403020204" pitchFamily="34" charset="0"/>
              </a:defRPr>
            </a:lvl3pPr>
            <a:lvl4pPr marL="1371600" indent="0" algn="ctr">
              <a:buNone/>
              <a:defRPr sz="2400">
                <a:solidFill>
                  <a:srgbClr val="0B4560"/>
                </a:solidFill>
                <a:latin typeface="Myriad Pro Light" panose="020B0403030403020204" pitchFamily="34" charset="0"/>
              </a:defRPr>
            </a:lvl4pPr>
            <a:lvl5pPr marL="1828800" indent="0" algn="ctr">
              <a:buNone/>
              <a:defRPr sz="2400">
                <a:solidFill>
                  <a:srgbClr val="0B4560"/>
                </a:solidFill>
                <a:latin typeface="Myriad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264404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accent1"/>
              </a:gs>
              <a:gs pos="68000">
                <a:schemeClr val="tx1"/>
              </a:gs>
              <a:gs pos="100000">
                <a:srgbClr val="0B45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a:solidFill>
                <a:schemeClr val="accent1">
                  <a:lumMod val="40000"/>
                  <a:lumOff val="60000"/>
                </a:schemeClr>
              </a:solidFill>
              <a:latin typeface="Avenir Next LT Pro" panose="020B0504020202020204" pitchFamily="34" charset="0"/>
            </a:endParaRPr>
          </a:p>
        </p:txBody>
      </p:sp>
      <p:sp>
        <p:nvSpPr>
          <p:cNvPr id="16" name="Text Placeholder 15">
            <a:extLst>
              <a:ext uri="{FF2B5EF4-FFF2-40B4-BE49-F238E27FC236}">
                <a16:creationId xmlns:a16="http://schemas.microsoft.com/office/drawing/2014/main" id="{22FF1B2F-E32B-41F0-A2E0-28755F9141A9}"/>
              </a:ext>
            </a:extLst>
          </p:cNvPr>
          <p:cNvSpPr>
            <a:spLocks noGrp="1"/>
          </p:cNvSpPr>
          <p:nvPr>
            <p:ph type="body" sz="quarter" idx="13" hasCustomPrompt="1"/>
          </p:nvPr>
        </p:nvSpPr>
        <p:spPr>
          <a:xfrm>
            <a:off x="155867" y="6492874"/>
            <a:ext cx="5000334" cy="365126"/>
          </a:xfrm>
        </p:spPr>
        <p:txBody>
          <a:bodyPr wrap="none" anchor="ctr">
            <a:noAutofit/>
          </a:bodyPr>
          <a:lstStyle>
            <a:lvl1pPr marL="0" indent="0">
              <a:lnSpc>
                <a:spcPct val="100000"/>
              </a:lnSpc>
              <a:spcBef>
                <a:spcPts val="0"/>
              </a:spcBef>
              <a:buNone/>
              <a:defRPr sz="1100" cap="all" spc="300" baseline="0">
                <a:solidFill>
                  <a:schemeClr val="accent1">
                    <a:lumMod val="40000"/>
                    <a:lumOff val="60000"/>
                  </a:schemeClr>
                </a:solidFill>
                <a:latin typeface="Avenir Next LT Pro" panose="020B0504020202020204" pitchFamily="34" charset="0"/>
              </a:defRPr>
            </a:lvl1pPr>
            <a:lvl2pPr marL="457200" indent="0">
              <a:buNone/>
              <a:defRPr cap="all" baseline="0"/>
            </a:lvl2pPr>
            <a:lvl3pPr>
              <a:defRPr cap="all" baseline="0"/>
            </a:lvl3pPr>
            <a:lvl4pPr>
              <a:defRPr cap="all" baseline="0"/>
            </a:lvl4pPr>
            <a:lvl5pPr>
              <a:defRPr cap="all" baseline="0"/>
            </a:lvl5pPr>
          </a:lstStyle>
          <a:p>
            <a:pPr lvl="0"/>
            <a:r>
              <a:rPr lang="en-US"/>
              <a:t>Section or Presentation Title</a:t>
            </a: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chemeClr val="tx1">
                    <a:lumMod val="20000"/>
                    <a:lumOff val="80000"/>
                  </a:schemeClr>
                </a:solidFill>
                <a:latin typeface="Avenir Next LT Pro" panose="020B0504020202020204" pitchFamily="34" charset="0"/>
              </a:defRPr>
            </a:lvl1pPr>
          </a:lstStyle>
          <a:p>
            <a:fld id="{571A25EE-FFD4-41B8-84B4-8D982C9A0415}" type="slidenum">
              <a:rPr lang="en-US" smtClean="0"/>
              <a:pPr/>
              <a:t>‹#›</a:t>
            </a:fld>
            <a:endParaRPr lang="en-US"/>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extLst>
              <p:ext uri="{D42A27DB-BD31-4B8C-83A1-F6EECF244321}">
                <p14:modId xmlns:p14="http://schemas.microsoft.com/office/powerpoint/2010/main" val="2803370921"/>
              </p:ext>
            </p:extLst>
          </p:nvPr>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a:solidFill>
                            <a:schemeClr val="tx1">
                              <a:lumMod val="20000"/>
                              <a:lumOff val="80000"/>
                            </a:schemeClr>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
        <p:nvSpPr>
          <p:cNvPr id="2" name="Title 1">
            <a:extLst>
              <a:ext uri="{FF2B5EF4-FFF2-40B4-BE49-F238E27FC236}">
                <a16:creationId xmlns:a16="http://schemas.microsoft.com/office/drawing/2014/main" id="{606B1AF7-6B68-4424-9B0B-E5B58404D64B}"/>
              </a:ext>
            </a:extLst>
          </p:cNvPr>
          <p:cNvSpPr>
            <a:spLocks noGrp="1"/>
          </p:cNvSpPr>
          <p:nvPr>
            <p:ph type="title"/>
          </p:nvPr>
        </p:nvSpPr>
        <p:spPr>
          <a:xfrm>
            <a:off x="838200" y="415022"/>
            <a:ext cx="10515600" cy="571726"/>
          </a:xfrm>
        </p:spPr>
        <p:txBody>
          <a:bodyPr anchor="t">
            <a:noAutofit/>
          </a:bodyPr>
          <a:lstStyle>
            <a:lvl1pPr algn="ctr">
              <a:lnSpc>
                <a:spcPct val="100000"/>
              </a:lnSpc>
              <a:defRPr sz="3200" b="1">
                <a:solidFill>
                  <a:srgbClr val="0B4560"/>
                </a:solidFill>
              </a:defRPr>
            </a:lvl1pPr>
          </a:lstStyle>
          <a:p>
            <a:r>
              <a:rPr lang="en-US"/>
              <a:t>Click to edit Master title style</a:t>
            </a:r>
          </a:p>
        </p:txBody>
      </p:sp>
      <p:sp>
        <p:nvSpPr>
          <p:cNvPr id="6" name="Text Placeholder 5">
            <a:extLst>
              <a:ext uri="{FF2B5EF4-FFF2-40B4-BE49-F238E27FC236}">
                <a16:creationId xmlns:a16="http://schemas.microsoft.com/office/drawing/2014/main" id="{347C06D5-80D8-4C9E-8946-469C63DA0C1B}"/>
              </a:ext>
            </a:extLst>
          </p:cNvPr>
          <p:cNvSpPr>
            <a:spLocks noGrp="1"/>
          </p:cNvSpPr>
          <p:nvPr>
            <p:ph type="body" sz="quarter" idx="14"/>
          </p:nvPr>
        </p:nvSpPr>
        <p:spPr>
          <a:xfrm>
            <a:off x="838200" y="986748"/>
            <a:ext cx="10515598" cy="665389"/>
          </a:xfrm>
        </p:spPr>
        <p:txBody>
          <a:bodyPr>
            <a:noAutofit/>
          </a:bodyPr>
          <a:lstStyle>
            <a:lvl1pPr marL="0" indent="0" algn="ctr">
              <a:buNone/>
              <a:defRPr sz="2400">
                <a:solidFill>
                  <a:srgbClr val="0B4560"/>
                </a:solidFill>
                <a:latin typeface="Myriad Pro Light" panose="020B0403030403020204" pitchFamily="34" charset="0"/>
              </a:defRPr>
            </a:lvl1pPr>
            <a:lvl2pPr marL="457200" indent="0" algn="ctr">
              <a:buNone/>
              <a:defRPr sz="2400">
                <a:solidFill>
                  <a:srgbClr val="0B4560"/>
                </a:solidFill>
                <a:latin typeface="Myriad Pro Light" panose="020B0403030403020204" pitchFamily="34" charset="0"/>
              </a:defRPr>
            </a:lvl2pPr>
            <a:lvl3pPr marL="914400" indent="0" algn="ctr">
              <a:buNone/>
              <a:defRPr sz="2400">
                <a:solidFill>
                  <a:srgbClr val="0B4560"/>
                </a:solidFill>
                <a:latin typeface="Myriad Pro Light" panose="020B0403030403020204" pitchFamily="34" charset="0"/>
              </a:defRPr>
            </a:lvl3pPr>
            <a:lvl4pPr marL="1371600" indent="0" algn="ctr">
              <a:buNone/>
              <a:defRPr sz="2400">
                <a:solidFill>
                  <a:srgbClr val="0B4560"/>
                </a:solidFill>
                <a:latin typeface="Myriad Pro Light" panose="020B0403030403020204" pitchFamily="34" charset="0"/>
              </a:defRPr>
            </a:lvl4pPr>
            <a:lvl5pPr marL="1828800" indent="0" algn="ctr">
              <a:buNone/>
              <a:defRPr sz="2400">
                <a:solidFill>
                  <a:srgbClr val="0B4560"/>
                </a:solidFill>
                <a:latin typeface="Myriad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07183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77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6C3D3BC2-C3B7-4C17-9A04-A8C484944441}"/>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11">
            <a:extLst>
              <a:ext uri="{FF2B5EF4-FFF2-40B4-BE49-F238E27FC236}">
                <a16:creationId xmlns:a16="http://schemas.microsoft.com/office/drawing/2014/main" id="{E191240C-FA7B-44AF-B7B2-186E47390A73}"/>
              </a:ext>
            </a:extLst>
          </p:cNvPr>
          <p:cNvSpPr>
            <a:spLocks noGrp="1"/>
          </p:cNvSpPr>
          <p:nvPr>
            <p:ph type="sldNum" sz="quarter" idx="12"/>
          </p:nvPr>
        </p:nvSpPr>
        <p:spPr>
          <a:xfrm>
            <a:off x="838200" y="6356350"/>
            <a:ext cx="2743200" cy="365125"/>
          </a:xfrm>
        </p:spPr>
        <p:txBody>
          <a:bodyPr/>
          <a:lstStyle>
            <a:lvl1pPr algn="l">
              <a:defRPr>
                <a:solidFill>
                  <a:srgbClr val="165C7D"/>
                </a:solidFill>
              </a:defRPr>
            </a:lvl1pPr>
          </a:lstStyle>
          <a:p>
            <a:fld id="{571A25EE-FFD4-41B8-84B4-8D982C9A0415}" type="slidenum">
              <a:rPr lang="en-US" smtClean="0"/>
              <a:pPr/>
              <a:t>‹#›</a:t>
            </a:fld>
            <a:endParaRPr lang="en-US"/>
          </a:p>
        </p:txBody>
      </p:sp>
    </p:spTree>
    <p:extLst>
      <p:ext uri="{BB962C8B-B14F-4D97-AF65-F5344CB8AC3E}">
        <p14:creationId xmlns:p14="http://schemas.microsoft.com/office/powerpoint/2010/main" val="745236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o subtitle or se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DE6682-A10E-4BD2-9D25-D15492AF9D44}"/>
              </a:ext>
            </a:extLst>
          </p:cNvPr>
          <p:cNvSpPr/>
          <p:nvPr userDrawn="1"/>
        </p:nvSpPr>
        <p:spPr>
          <a:xfrm>
            <a:off x="0" y="6495143"/>
            <a:ext cx="12191999" cy="362857"/>
          </a:xfrm>
          <a:prstGeom prst="rect">
            <a:avLst/>
          </a:prstGeom>
          <a:gradFill>
            <a:gsLst>
              <a:gs pos="0">
                <a:schemeClr val="tx1"/>
              </a:gs>
              <a:gs pos="100000">
                <a:srgbClr val="0B45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endParaRPr lang="en-US" sz="1200" spc="300">
              <a:solidFill>
                <a:schemeClr val="accent1">
                  <a:lumMod val="40000"/>
                  <a:lumOff val="60000"/>
                </a:schemeClr>
              </a:solidFill>
              <a:latin typeface="Avenir Next LT Pro" panose="020B0504020202020204" pitchFamily="34" charset="0"/>
            </a:endParaRPr>
          </a:p>
        </p:txBody>
      </p:sp>
      <p:sp>
        <p:nvSpPr>
          <p:cNvPr id="17" name="Slide Number Placeholder 11">
            <a:extLst>
              <a:ext uri="{FF2B5EF4-FFF2-40B4-BE49-F238E27FC236}">
                <a16:creationId xmlns:a16="http://schemas.microsoft.com/office/drawing/2014/main" id="{14EBB6AA-7D57-4F18-9E26-80F7061C1FBD}"/>
              </a:ext>
            </a:extLst>
          </p:cNvPr>
          <p:cNvSpPr>
            <a:spLocks noGrp="1"/>
          </p:cNvSpPr>
          <p:nvPr>
            <p:ph type="sldNum" sz="quarter" idx="12"/>
          </p:nvPr>
        </p:nvSpPr>
        <p:spPr>
          <a:xfrm>
            <a:off x="9448799" y="6492874"/>
            <a:ext cx="2521528" cy="365126"/>
          </a:xfrm>
        </p:spPr>
        <p:txBody>
          <a:bodyPr/>
          <a:lstStyle>
            <a:lvl1pPr algn="r">
              <a:defRPr sz="1100">
                <a:solidFill>
                  <a:srgbClr val="A4C9DC"/>
                </a:solidFill>
                <a:latin typeface="Avenir Next LT Pro" panose="020B0504020202020204" pitchFamily="34" charset="0"/>
              </a:defRPr>
            </a:lvl1pPr>
          </a:lstStyle>
          <a:p>
            <a:fld id="{571A25EE-FFD4-41B8-84B4-8D982C9A0415}" type="slidenum">
              <a:rPr lang="en-US" smtClean="0"/>
              <a:pPr/>
              <a:t>‹#›</a:t>
            </a:fld>
            <a:endParaRPr lang="en-US"/>
          </a:p>
        </p:txBody>
      </p:sp>
      <p:graphicFrame>
        <p:nvGraphicFramePr>
          <p:cNvPr id="12" name="Table 12">
            <a:extLst>
              <a:ext uri="{FF2B5EF4-FFF2-40B4-BE49-F238E27FC236}">
                <a16:creationId xmlns:a16="http://schemas.microsoft.com/office/drawing/2014/main" id="{77A0F5C9-5821-41D5-820A-477AFA8F6601}"/>
              </a:ext>
            </a:extLst>
          </p:cNvPr>
          <p:cNvGraphicFramePr>
            <a:graphicFrameLocks noGrp="1"/>
          </p:cNvGraphicFramePr>
          <p:nvPr userDrawn="1">
            <p:extLst>
              <p:ext uri="{D42A27DB-BD31-4B8C-83A1-F6EECF244321}">
                <p14:modId xmlns:p14="http://schemas.microsoft.com/office/powerpoint/2010/main" val="3244320936"/>
              </p:ext>
            </p:extLst>
          </p:nvPr>
        </p:nvGraphicFramePr>
        <p:xfrm>
          <a:off x="6313313" y="6596697"/>
          <a:ext cx="5320579" cy="167640"/>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45720">
                <a:tc>
                  <a:txBody>
                    <a:bodyPr/>
                    <a:lstStyle/>
                    <a:p>
                      <a:pPr algn="r"/>
                      <a:r>
                        <a:rPr lang="en-US" sz="1100" cap="all" spc="300" baseline="0">
                          <a:solidFill>
                            <a:srgbClr val="A4C9DC"/>
                          </a:solidFill>
                          <a:latin typeface="Avenir Next LT Pro" panose="020B0504020202020204" pitchFamily="34" charset="0"/>
                        </a:rPr>
                        <a:t> SC Office of Resilience  |  PAGE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
        <p:nvSpPr>
          <p:cNvPr id="6" name="Title 1">
            <a:extLst>
              <a:ext uri="{FF2B5EF4-FFF2-40B4-BE49-F238E27FC236}">
                <a16:creationId xmlns:a16="http://schemas.microsoft.com/office/drawing/2014/main" id="{A69A0DA0-2D5C-4680-BCE3-77B0A772DC7A}"/>
              </a:ext>
            </a:extLst>
          </p:cNvPr>
          <p:cNvSpPr>
            <a:spLocks noGrp="1"/>
          </p:cNvSpPr>
          <p:nvPr>
            <p:ph type="title"/>
          </p:nvPr>
        </p:nvSpPr>
        <p:spPr>
          <a:xfrm>
            <a:off x="838200" y="211822"/>
            <a:ext cx="10515600" cy="571726"/>
          </a:xfrm>
        </p:spPr>
        <p:txBody>
          <a:bodyPr anchor="t">
            <a:noAutofit/>
          </a:bodyPr>
          <a:lstStyle>
            <a:lvl1pPr algn="ctr">
              <a:lnSpc>
                <a:spcPct val="100000"/>
              </a:lnSpc>
              <a:defRPr sz="3200" b="1">
                <a:solidFill>
                  <a:srgbClr val="0B4560"/>
                </a:solidFill>
              </a:defRPr>
            </a:lvl1pPr>
          </a:lstStyle>
          <a:p>
            <a:r>
              <a:rPr lang="en-US"/>
              <a:t>Click to edit Master title style</a:t>
            </a:r>
          </a:p>
        </p:txBody>
      </p:sp>
      <p:graphicFrame>
        <p:nvGraphicFramePr>
          <p:cNvPr id="9" name="Table 12">
            <a:extLst>
              <a:ext uri="{FF2B5EF4-FFF2-40B4-BE49-F238E27FC236}">
                <a16:creationId xmlns:a16="http://schemas.microsoft.com/office/drawing/2014/main" id="{227627C7-EE04-437F-8D54-1B2CC15B9C12}"/>
              </a:ext>
            </a:extLst>
          </p:cNvPr>
          <p:cNvGraphicFramePr>
            <a:graphicFrameLocks noGrp="1"/>
          </p:cNvGraphicFramePr>
          <p:nvPr userDrawn="1">
            <p:extLst>
              <p:ext uri="{D42A27DB-BD31-4B8C-83A1-F6EECF244321}">
                <p14:modId xmlns:p14="http://schemas.microsoft.com/office/powerpoint/2010/main" val="1573061561"/>
              </p:ext>
            </p:extLst>
          </p:nvPr>
        </p:nvGraphicFramePr>
        <p:xfrm>
          <a:off x="221673" y="6503034"/>
          <a:ext cx="5320579" cy="354966"/>
        </p:xfrm>
        <a:graphic>
          <a:graphicData uri="http://schemas.openxmlformats.org/drawingml/2006/table">
            <a:tbl>
              <a:tblPr>
                <a:tableStyleId>{5C22544A-7EE6-4342-B048-85BDC9FD1C3A}</a:tableStyleId>
              </a:tblPr>
              <a:tblGrid>
                <a:gridCol w="5320579">
                  <a:extLst>
                    <a:ext uri="{9D8B030D-6E8A-4147-A177-3AD203B41FA5}">
                      <a16:colId xmlns:a16="http://schemas.microsoft.com/office/drawing/2014/main" val="2276521319"/>
                    </a:ext>
                  </a:extLst>
                </a:gridCol>
              </a:tblGrid>
              <a:tr h="354966">
                <a:tc>
                  <a:txBody>
                    <a:bodyPr/>
                    <a:lstStyle/>
                    <a:p>
                      <a:pPr algn="l"/>
                      <a:endParaRPr lang="en-US" sz="1100" cap="all" spc="300" baseline="0">
                        <a:solidFill>
                          <a:srgbClr val="A4C9DC"/>
                        </a:solidFill>
                        <a:latin typeface="Avenir Next LT Pro" panose="020B05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4672672"/>
                  </a:ext>
                </a:extLst>
              </a:tr>
            </a:tbl>
          </a:graphicData>
        </a:graphic>
      </p:graphicFrame>
    </p:spTree>
    <p:extLst>
      <p:ext uri="{BB962C8B-B14F-4D97-AF65-F5344CB8AC3E}">
        <p14:creationId xmlns:p14="http://schemas.microsoft.com/office/powerpoint/2010/main" val="156416511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DAA78F-03FC-4834-B0B6-91190B102EB6}"/>
              </a:ext>
            </a:extLst>
          </p:cNvPr>
          <p:cNvSpPr>
            <a:spLocks noGrp="1"/>
          </p:cNvSpPr>
          <p:nvPr>
            <p:ph type="title"/>
          </p:nvPr>
        </p:nvSpPr>
        <p:spPr>
          <a:xfrm>
            <a:off x="212724" y="199746"/>
            <a:ext cx="11471276" cy="695325"/>
          </a:xfrm>
        </p:spPr>
        <p:txBody>
          <a:bodyPr>
            <a:normAutofit/>
          </a:bodyPr>
          <a:lstStyle>
            <a:lvl1pPr>
              <a:defRPr sz="4000" b="1">
                <a:latin typeface="Myriad Pro" panose="020B0503030403020204" pitchFamily="34" charset="0"/>
              </a:defRPr>
            </a:lvl1pPr>
          </a:lstStyle>
          <a:p>
            <a:r>
              <a:rPr lang="en-US"/>
              <a:t>Title</a:t>
            </a:r>
          </a:p>
        </p:txBody>
      </p:sp>
      <p:sp>
        <p:nvSpPr>
          <p:cNvPr id="8" name="Content Placeholder 2">
            <a:extLst>
              <a:ext uri="{FF2B5EF4-FFF2-40B4-BE49-F238E27FC236}">
                <a16:creationId xmlns:a16="http://schemas.microsoft.com/office/drawing/2014/main" id="{868AAC5B-86AD-4171-8F1B-A53CDB2DA1FD}"/>
              </a:ext>
            </a:extLst>
          </p:cNvPr>
          <p:cNvSpPr>
            <a:spLocks noGrp="1"/>
          </p:cNvSpPr>
          <p:nvPr>
            <p:ph idx="1"/>
          </p:nvPr>
        </p:nvSpPr>
        <p:spPr>
          <a:xfrm>
            <a:off x="276224" y="1219200"/>
            <a:ext cx="11407775" cy="4592003"/>
          </a:xfrm>
        </p:spPr>
        <p:txBody>
          <a:bodyPr>
            <a:normAutofit/>
          </a:bodyPr>
          <a:lstStyle>
            <a:lvl1pPr marL="274320" indent="-274320">
              <a:lnSpc>
                <a:spcPct val="114000"/>
              </a:lnSpc>
              <a:buFont typeface="Arial" panose="020B0604020202020204" pitchFamily="34" charset="0"/>
              <a:buChar char="•"/>
              <a:defRPr sz="2400">
                <a:solidFill>
                  <a:schemeClr val="bg2">
                    <a:lumMod val="10000"/>
                  </a:schemeClr>
                </a:solidFill>
              </a:defRPr>
            </a:lvl1pPr>
          </a:lstStyle>
          <a:p>
            <a:endParaRPr lang="en-US" sz="2000">
              <a:solidFill>
                <a:schemeClr val="bg2">
                  <a:lumMod val="10000"/>
                </a:schemeClr>
              </a:solidFill>
            </a:endParaRPr>
          </a:p>
        </p:txBody>
      </p:sp>
      <p:sp>
        <p:nvSpPr>
          <p:cNvPr id="9" name="Slide Number Placeholder 3">
            <a:extLst>
              <a:ext uri="{FF2B5EF4-FFF2-40B4-BE49-F238E27FC236}">
                <a16:creationId xmlns:a16="http://schemas.microsoft.com/office/drawing/2014/main" id="{A5BBC667-7954-47FE-83A1-C0EB145BFAC6}"/>
              </a:ext>
            </a:extLst>
          </p:cNvPr>
          <p:cNvSpPr>
            <a:spLocks noGrp="1"/>
          </p:cNvSpPr>
          <p:nvPr>
            <p:ph type="sldNum" sz="quarter" idx="12"/>
          </p:nvPr>
        </p:nvSpPr>
        <p:spPr>
          <a:xfrm>
            <a:off x="276224" y="6377464"/>
            <a:ext cx="2681722" cy="365125"/>
          </a:xfrm>
        </p:spPr>
        <p:txBody>
          <a:bodyPr/>
          <a:lstStyle>
            <a:lvl1pPr algn="l">
              <a:defRPr b="1">
                <a:solidFill>
                  <a:schemeClr val="tx1"/>
                </a:solidFill>
                <a:latin typeface="Myriad Pro" panose="020B0503030403020204" pitchFamily="34" charset="0"/>
              </a:defRPr>
            </a:lvl1pPr>
          </a:lstStyle>
          <a:p>
            <a:fld id="{571A25EE-FFD4-41B8-84B4-8D982C9A0415}" type="slidenum">
              <a:rPr lang="en-US" smtClean="0"/>
              <a:pPr/>
              <a:t>‹#›</a:t>
            </a:fld>
            <a:endParaRPr lang="en-US"/>
          </a:p>
        </p:txBody>
      </p:sp>
      <p:grpSp>
        <p:nvGrpSpPr>
          <p:cNvPr id="12" name="Group 11">
            <a:extLst>
              <a:ext uri="{FF2B5EF4-FFF2-40B4-BE49-F238E27FC236}">
                <a16:creationId xmlns:a16="http://schemas.microsoft.com/office/drawing/2014/main" id="{1A30044B-8D20-452A-A84C-7A549E4FAFDE}"/>
              </a:ext>
            </a:extLst>
          </p:cNvPr>
          <p:cNvGrpSpPr/>
          <p:nvPr userDrawn="1"/>
        </p:nvGrpSpPr>
        <p:grpSpPr>
          <a:xfrm>
            <a:off x="0" y="0"/>
            <a:ext cx="165100" cy="977900"/>
            <a:chOff x="0" y="-1"/>
            <a:chExt cx="285750" cy="1755759"/>
          </a:xfrm>
        </p:grpSpPr>
        <p:sp>
          <p:nvSpPr>
            <p:cNvPr id="13" name="Rectangle 12">
              <a:extLst>
                <a:ext uri="{FF2B5EF4-FFF2-40B4-BE49-F238E27FC236}">
                  <a16:creationId xmlns:a16="http://schemas.microsoft.com/office/drawing/2014/main" id="{B5BDA8D9-7630-4050-8E20-D3EA130E7A5E}"/>
                </a:ext>
              </a:extLst>
            </p:cNvPr>
            <p:cNvSpPr/>
            <p:nvPr/>
          </p:nvSpPr>
          <p:spPr>
            <a:xfrm>
              <a:off x="0" y="-1"/>
              <a:ext cx="285750" cy="5852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9B719C-33C4-4CA0-9BBE-9CE5B4589434}"/>
                </a:ext>
              </a:extLst>
            </p:cNvPr>
            <p:cNvSpPr/>
            <p:nvPr/>
          </p:nvSpPr>
          <p:spPr>
            <a:xfrm>
              <a:off x="0" y="585252"/>
              <a:ext cx="285750" cy="5852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C92182-ACBB-4A80-B33F-7735F05B898E}"/>
                </a:ext>
              </a:extLst>
            </p:cNvPr>
            <p:cNvSpPr/>
            <p:nvPr/>
          </p:nvSpPr>
          <p:spPr>
            <a:xfrm>
              <a:off x="0" y="1170505"/>
              <a:ext cx="285750" cy="5852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A0F6C87E-E6EB-4870-8A5A-669F00074D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88527" y="1302009"/>
            <a:ext cx="4814945" cy="4253981"/>
          </a:xfrm>
          <a:prstGeom prst="rect">
            <a:avLst/>
          </a:prstGeom>
        </p:spPr>
      </p:pic>
    </p:spTree>
    <p:extLst>
      <p:ext uri="{BB962C8B-B14F-4D97-AF65-F5344CB8AC3E}">
        <p14:creationId xmlns:p14="http://schemas.microsoft.com/office/powerpoint/2010/main" val="357285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939B3B-EFC7-4674-BB12-2BCB8B3FCD2B}"/>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63C8227-DD33-4C6B-A2E1-9A10065D58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545" b="33545"/>
          <a:stretch/>
        </p:blipFill>
        <p:spPr>
          <a:xfrm>
            <a:off x="-1" y="1924335"/>
            <a:ext cx="12192000" cy="3009332"/>
          </a:xfrm>
          <a:prstGeom prst="rect">
            <a:avLst/>
          </a:prstGeom>
        </p:spPr>
      </p:pic>
      <p:sp>
        <p:nvSpPr>
          <p:cNvPr id="6" name="Title 1">
            <a:extLst>
              <a:ext uri="{FF2B5EF4-FFF2-40B4-BE49-F238E27FC236}">
                <a16:creationId xmlns:a16="http://schemas.microsoft.com/office/drawing/2014/main" id="{C8F15893-BC6D-492D-9043-8DA371CEFE04}"/>
              </a:ext>
            </a:extLst>
          </p:cNvPr>
          <p:cNvSpPr>
            <a:spLocks noGrp="1"/>
          </p:cNvSpPr>
          <p:nvPr>
            <p:ph type="title"/>
          </p:nvPr>
        </p:nvSpPr>
        <p:spPr>
          <a:xfrm>
            <a:off x="838199" y="2560064"/>
            <a:ext cx="10515600" cy="1737872"/>
          </a:xfrm>
        </p:spPr>
        <p:txBody>
          <a:bodyPr anchor="ctr">
            <a:normAutofit/>
          </a:bodyPr>
          <a:lstStyle>
            <a:lvl1pPr algn="ctr">
              <a:defRPr sz="5400" b="1">
                <a:solidFill>
                  <a:schemeClr val="bg1"/>
                </a:solidFill>
                <a:latin typeface="Myriad Pro" panose="020B0503030403020204" pitchFamily="34" charset="0"/>
              </a:defRPr>
            </a:lvl1pPr>
          </a:lstStyle>
          <a:p>
            <a:r>
              <a:rPr lang="en-US"/>
              <a:t>Click to edit Master title style</a:t>
            </a:r>
          </a:p>
        </p:txBody>
      </p:sp>
      <p:sp>
        <p:nvSpPr>
          <p:cNvPr id="5" name="Slide Number Placeholder 11">
            <a:extLst>
              <a:ext uri="{FF2B5EF4-FFF2-40B4-BE49-F238E27FC236}">
                <a16:creationId xmlns:a16="http://schemas.microsoft.com/office/drawing/2014/main" id="{3E5C4896-7B9F-4F9E-98C1-CE0A2ED100E0}"/>
              </a:ext>
            </a:extLst>
          </p:cNvPr>
          <p:cNvSpPr>
            <a:spLocks noGrp="1"/>
          </p:cNvSpPr>
          <p:nvPr>
            <p:ph type="sldNum" sz="quarter" idx="12"/>
          </p:nvPr>
        </p:nvSpPr>
        <p:spPr>
          <a:xfrm>
            <a:off x="838200" y="6356350"/>
            <a:ext cx="2743200" cy="365125"/>
          </a:xfrm>
        </p:spPr>
        <p:txBody>
          <a:bodyPr/>
          <a:lstStyle>
            <a:lvl1pPr algn="l">
              <a:defRPr>
                <a:solidFill>
                  <a:srgbClr val="165C7D"/>
                </a:solidFill>
              </a:defRPr>
            </a:lvl1pPr>
          </a:lstStyle>
          <a:p>
            <a:fld id="{571A25EE-FFD4-41B8-84B4-8D982C9A0415}" type="slidenum">
              <a:rPr lang="en-US" smtClean="0"/>
              <a:pPr/>
              <a:t>‹#›</a:t>
            </a:fld>
            <a:endParaRPr lang="en-US"/>
          </a:p>
        </p:txBody>
      </p:sp>
    </p:spTree>
    <p:extLst>
      <p:ext uri="{BB962C8B-B14F-4D97-AF65-F5344CB8AC3E}">
        <p14:creationId xmlns:p14="http://schemas.microsoft.com/office/powerpoint/2010/main" val="354835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A117-A994-4DCD-AC5B-15749418B2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1BA6F1-C7A3-42EE-8D36-D2FA71A17D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C91478-25D3-4E76-BC8D-6295CA1F3F22}"/>
              </a:ext>
            </a:extLst>
          </p:cNvPr>
          <p:cNvSpPr>
            <a:spLocks noGrp="1"/>
          </p:cNvSpPr>
          <p:nvPr>
            <p:ph type="dt" sz="half" idx="10"/>
          </p:nvPr>
        </p:nvSpPr>
        <p:spPr/>
        <p:txBody>
          <a:bodyPr/>
          <a:lstStyle/>
          <a:p>
            <a:fld id="{1926B435-8562-49FF-98A7-AC3C76C5EA1A}" type="datetimeFigureOut">
              <a:rPr lang="en-US" smtClean="0"/>
              <a:t>10/19/2023</a:t>
            </a:fld>
            <a:endParaRPr lang="en-US"/>
          </a:p>
        </p:txBody>
      </p:sp>
      <p:sp>
        <p:nvSpPr>
          <p:cNvPr id="5" name="Footer Placeholder 4">
            <a:extLst>
              <a:ext uri="{FF2B5EF4-FFF2-40B4-BE49-F238E27FC236}">
                <a16:creationId xmlns:a16="http://schemas.microsoft.com/office/drawing/2014/main" id="{D6B882B5-DCF0-42D3-ACD1-43744FF11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497A7-CBF1-410F-A609-7D9ED25A8CE9}"/>
              </a:ext>
            </a:extLst>
          </p:cNvPr>
          <p:cNvSpPr>
            <a:spLocks noGrp="1"/>
          </p:cNvSpPr>
          <p:nvPr>
            <p:ph type="sldNum" sz="quarter" idx="12"/>
          </p:nvPr>
        </p:nvSpPr>
        <p:spPr/>
        <p:txBody>
          <a:bodyPr/>
          <a:lstStyle/>
          <a:p>
            <a:fld id="{3E09029E-19AB-4415-BC0D-A0ED9173C3A5}" type="slidenum">
              <a:rPr lang="en-US" smtClean="0"/>
              <a:t>‹#›</a:t>
            </a:fld>
            <a:endParaRPr lang="en-US"/>
          </a:p>
        </p:txBody>
      </p:sp>
    </p:spTree>
    <p:extLst>
      <p:ext uri="{BB962C8B-B14F-4D97-AF65-F5344CB8AC3E}">
        <p14:creationId xmlns:p14="http://schemas.microsoft.com/office/powerpoint/2010/main" val="128145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9ADD9C-2588-4F96-AE90-14AB05C4A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CDCDE1-1850-44A3-B664-7E9C0977A5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1AA3B-3863-4059-8AA5-7D30301A27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79D21DB-586D-465F-A83C-0175B359EE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B2AD43-711F-4981-9607-1117D3330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A25EE-FFD4-41B8-84B4-8D982C9A0415}" type="slidenum">
              <a:rPr lang="en-US" smtClean="0"/>
              <a:t>‹#›</a:t>
            </a:fld>
            <a:endParaRPr lang="en-US"/>
          </a:p>
        </p:txBody>
      </p:sp>
    </p:spTree>
    <p:extLst>
      <p:ext uri="{BB962C8B-B14F-4D97-AF65-F5344CB8AC3E}">
        <p14:creationId xmlns:p14="http://schemas.microsoft.com/office/powerpoint/2010/main" val="38720246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CCECCD-21A6-477A-B6D2-031632BAD1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BBDD72-431A-4023-80CF-FD93689717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89564-7077-4CA9-8A20-6F38FBF72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6B435-8562-49FF-98A7-AC3C76C5EA1A}" type="datetimeFigureOut">
              <a:rPr lang="en-US" smtClean="0"/>
              <a:t>10/19/2023</a:t>
            </a:fld>
            <a:endParaRPr lang="en-US"/>
          </a:p>
        </p:txBody>
      </p:sp>
      <p:sp>
        <p:nvSpPr>
          <p:cNvPr id="5" name="Footer Placeholder 4">
            <a:extLst>
              <a:ext uri="{FF2B5EF4-FFF2-40B4-BE49-F238E27FC236}">
                <a16:creationId xmlns:a16="http://schemas.microsoft.com/office/drawing/2014/main" id="{3504E050-84B4-4471-9C35-BDC2B23506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646977-43E9-40FC-8FC3-CFE16AEAB9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9029E-19AB-4415-BC0D-A0ED9173C3A5}" type="slidenum">
              <a:rPr lang="en-US" smtClean="0"/>
              <a:t>‹#›</a:t>
            </a:fld>
            <a:endParaRPr lang="en-US"/>
          </a:p>
        </p:txBody>
      </p:sp>
    </p:spTree>
    <p:extLst>
      <p:ext uri="{BB962C8B-B14F-4D97-AF65-F5344CB8AC3E}">
        <p14:creationId xmlns:p14="http://schemas.microsoft.com/office/powerpoint/2010/main" val="56040424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44.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4.svg"/><Relationship Id="rId18" Type="http://schemas.openxmlformats.org/officeDocument/2006/relationships/image" Target="../media/image57.png"/><Relationship Id="rId3" Type="http://schemas.openxmlformats.org/officeDocument/2006/relationships/image" Target="../media/image37.png"/><Relationship Id="rId7" Type="http://schemas.openxmlformats.org/officeDocument/2006/relationships/image" Target="../media/image48.svg"/><Relationship Id="rId12" Type="http://schemas.openxmlformats.org/officeDocument/2006/relationships/image" Target="../media/image43.png"/><Relationship Id="rId17" Type="http://schemas.openxmlformats.org/officeDocument/2006/relationships/image" Target="../media/image56.svg"/><Relationship Id="rId2" Type="http://schemas.openxmlformats.org/officeDocument/2006/relationships/notesSlide" Target="../notesSlides/notesSlide20.xml"/><Relationship Id="rId16"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svg"/><Relationship Id="rId15" Type="http://schemas.openxmlformats.org/officeDocument/2006/relationships/image" Target="../media/image54.svg"/><Relationship Id="rId10" Type="http://schemas.openxmlformats.org/officeDocument/2006/relationships/image" Target="../media/image51.png"/><Relationship Id="rId19" Type="http://schemas.openxmlformats.org/officeDocument/2006/relationships/image" Target="../media/image58.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9.png"/><Relationship Id="rId18" Type="http://schemas.openxmlformats.org/officeDocument/2006/relationships/image" Target="../media/image39.svg"/><Relationship Id="rId3" Type="http://schemas.openxmlformats.org/officeDocument/2006/relationships/image" Target="../media/image37.png"/><Relationship Id="rId7" Type="http://schemas.openxmlformats.org/officeDocument/2006/relationships/image" Target="../media/image49.png"/><Relationship Id="rId12" Type="http://schemas.openxmlformats.org/officeDocument/2006/relationships/image" Target="../media/image44.svg"/><Relationship Id="rId17" Type="http://schemas.openxmlformats.org/officeDocument/2006/relationships/image" Target="../media/image38.png"/><Relationship Id="rId2" Type="http://schemas.openxmlformats.org/officeDocument/2006/relationships/notesSlide" Target="../notesSlides/notesSlide21.xml"/><Relationship Id="rId16" Type="http://schemas.openxmlformats.org/officeDocument/2006/relationships/image" Target="../media/image62.svg"/><Relationship Id="rId20" Type="http://schemas.openxmlformats.org/officeDocument/2006/relationships/image" Target="../media/image64.svg"/><Relationship Id="rId1" Type="http://schemas.openxmlformats.org/officeDocument/2006/relationships/slideLayout" Target="../slideLayouts/slideLayout4.xml"/><Relationship Id="rId6" Type="http://schemas.openxmlformats.org/officeDocument/2006/relationships/image" Target="../media/image48.svg"/><Relationship Id="rId11" Type="http://schemas.openxmlformats.org/officeDocument/2006/relationships/image" Target="../media/image43.png"/><Relationship Id="rId5" Type="http://schemas.openxmlformats.org/officeDocument/2006/relationships/image" Target="../media/image47.png"/><Relationship Id="rId15" Type="http://schemas.openxmlformats.org/officeDocument/2006/relationships/image" Target="../media/image61.png"/><Relationship Id="rId10" Type="http://schemas.openxmlformats.org/officeDocument/2006/relationships/image" Target="../media/image52.png"/><Relationship Id="rId19" Type="http://schemas.openxmlformats.org/officeDocument/2006/relationships/image" Target="../media/image63.png"/><Relationship Id="rId4" Type="http://schemas.openxmlformats.org/officeDocument/2006/relationships/image" Target="../media/image40.png"/><Relationship Id="rId9" Type="http://schemas.openxmlformats.org/officeDocument/2006/relationships/image" Target="../media/image51.png"/><Relationship Id="rId14" Type="http://schemas.openxmlformats.org/officeDocument/2006/relationships/image" Target="../media/image60.svg"/></Relationships>
</file>

<file path=ppt/slides/_rels/slide22.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42.svg"/><Relationship Id="rId18" Type="http://schemas.openxmlformats.org/officeDocument/2006/relationships/image" Target="../media/image73.png"/><Relationship Id="rId3" Type="http://schemas.openxmlformats.org/officeDocument/2006/relationships/image" Target="../media/image65.png"/><Relationship Id="rId21" Type="http://schemas.openxmlformats.org/officeDocument/2006/relationships/image" Target="../media/image76.svg"/><Relationship Id="rId7" Type="http://schemas.openxmlformats.org/officeDocument/2006/relationships/image" Target="../media/image69.png"/><Relationship Id="rId12" Type="http://schemas.openxmlformats.org/officeDocument/2006/relationships/image" Target="../media/image41.png"/><Relationship Id="rId17" Type="http://schemas.openxmlformats.org/officeDocument/2006/relationships/image" Target="../media/image72.svg"/><Relationship Id="rId2" Type="http://schemas.openxmlformats.org/officeDocument/2006/relationships/notesSlide" Target="../notesSlides/notesSlide22.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image" Target="../media/image68.svg"/><Relationship Id="rId11" Type="http://schemas.openxmlformats.org/officeDocument/2006/relationships/image" Target="../media/image40.png"/><Relationship Id="rId5" Type="http://schemas.openxmlformats.org/officeDocument/2006/relationships/image" Target="../media/image67.png"/><Relationship Id="rId15" Type="http://schemas.openxmlformats.org/officeDocument/2006/relationships/image" Target="../media/image44.svg"/><Relationship Id="rId10" Type="http://schemas.openxmlformats.org/officeDocument/2006/relationships/image" Target="../media/image39.svg"/><Relationship Id="rId19" Type="http://schemas.openxmlformats.org/officeDocument/2006/relationships/image" Target="../media/image74.svg"/><Relationship Id="rId4" Type="http://schemas.openxmlformats.org/officeDocument/2006/relationships/image" Target="../media/image66.svg"/><Relationship Id="rId9" Type="http://schemas.openxmlformats.org/officeDocument/2006/relationships/image" Target="../media/image38.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61.png"/><Relationship Id="rId3" Type="http://schemas.openxmlformats.org/officeDocument/2006/relationships/image" Target="../media/image37.png"/><Relationship Id="rId7" Type="http://schemas.openxmlformats.org/officeDocument/2006/relationships/image" Target="../media/image47.png"/><Relationship Id="rId12" Type="http://schemas.openxmlformats.org/officeDocument/2006/relationships/image" Target="../media/image60.sv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8.svg"/><Relationship Id="rId11" Type="http://schemas.openxmlformats.org/officeDocument/2006/relationships/image" Target="../media/image59.png"/><Relationship Id="rId5" Type="http://schemas.openxmlformats.org/officeDocument/2006/relationships/image" Target="../media/image77.png"/><Relationship Id="rId15" Type="http://schemas.openxmlformats.org/officeDocument/2006/relationships/image" Target="../media/image81.png"/><Relationship Id="rId10" Type="http://schemas.openxmlformats.org/officeDocument/2006/relationships/image" Target="../media/image80.svg"/><Relationship Id="rId4" Type="http://schemas.openxmlformats.org/officeDocument/2006/relationships/image" Target="../media/image40.png"/><Relationship Id="rId9" Type="http://schemas.openxmlformats.org/officeDocument/2006/relationships/image" Target="../media/image79.png"/><Relationship Id="rId14" Type="http://schemas.openxmlformats.org/officeDocument/2006/relationships/image" Target="../media/image62.sv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86.emf"/></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138.png"/></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52.png"/></Relationships>
</file>

<file path=ppt/slides/_rels/slide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eg"/></Relationships>
</file>

<file path=ppt/slides/_rels/slide8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158.png"/></Relationships>
</file>

<file path=ppt/slides/_rels/slide8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4560"/>
        </a:solidFill>
        <a:effectLst/>
      </p:bgPr>
    </p:bg>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846050B5-4D11-40B2-82FE-839126EEA0D1}"/>
              </a:ext>
            </a:extLst>
          </p:cNvPr>
          <p:cNvSpPr/>
          <p:nvPr/>
        </p:nvSpPr>
        <p:spPr>
          <a:xfrm>
            <a:off x="4679950" y="-887"/>
            <a:ext cx="7512050" cy="6858887"/>
          </a:xfrm>
          <a:custGeom>
            <a:avLst/>
            <a:gdLst>
              <a:gd name="connsiteX0" fmla="*/ 0 w 5003800"/>
              <a:gd name="connsiteY0" fmla="*/ 6858000 h 6858000"/>
              <a:gd name="connsiteX1" fmla="*/ 1250950 w 5003800"/>
              <a:gd name="connsiteY1" fmla="*/ 0 h 6858000"/>
              <a:gd name="connsiteX2" fmla="*/ 3752850 w 5003800"/>
              <a:gd name="connsiteY2" fmla="*/ 0 h 6858000"/>
              <a:gd name="connsiteX3" fmla="*/ 5003800 w 5003800"/>
              <a:gd name="connsiteY3" fmla="*/ 6858000 h 6858000"/>
              <a:gd name="connsiteX4" fmla="*/ 0 w 5003800"/>
              <a:gd name="connsiteY4" fmla="*/ 6858000 h 6858000"/>
              <a:gd name="connsiteX0" fmla="*/ 2508250 w 7512050"/>
              <a:gd name="connsiteY0" fmla="*/ 6858000 h 6858000"/>
              <a:gd name="connsiteX1" fmla="*/ 0 w 7512050"/>
              <a:gd name="connsiteY1" fmla="*/ 0 h 6858000"/>
              <a:gd name="connsiteX2" fmla="*/ 6261100 w 7512050"/>
              <a:gd name="connsiteY2" fmla="*/ 0 h 6858000"/>
              <a:gd name="connsiteX3" fmla="*/ 7512050 w 7512050"/>
              <a:gd name="connsiteY3" fmla="*/ 6858000 h 6858000"/>
              <a:gd name="connsiteX4" fmla="*/ 2508250 w 7512050"/>
              <a:gd name="connsiteY4" fmla="*/ 6858000 h 6858000"/>
              <a:gd name="connsiteX0" fmla="*/ 2419350 w 7512050"/>
              <a:gd name="connsiteY0" fmla="*/ 6858000 h 6858000"/>
              <a:gd name="connsiteX1" fmla="*/ 0 w 7512050"/>
              <a:gd name="connsiteY1" fmla="*/ 0 h 6858000"/>
              <a:gd name="connsiteX2" fmla="*/ 6261100 w 7512050"/>
              <a:gd name="connsiteY2" fmla="*/ 0 h 6858000"/>
              <a:gd name="connsiteX3" fmla="*/ 7512050 w 7512050"/>
              <a:gd name="connsiteY3" fmla="*/ 6858000 h 6858000"/>
              <a:gd name="connsiteX4" fmla="*/ 2419350 w 7512050"/>
              <a:gd name="connsiteY4" fmla="*/ 6858000 h 6858000"/>
              <a:gd name="connsiteX0" fmla="*/ 2419350 w 7518400"/>
              <a:gd name="connsiteY0" fmla="*/ 6858000 h 6858000"/>
              <a:gd name="connsiteX1" fmla="*/ 0 w 7518400"/>
              <a:gd name="connsiteY1" fmla="*/ 0 h 6858000"/>
              <a:gd name="connsiteX2" fmla="*/ 7518400 w 7518400"/>
              <a:gd name="connsiteY2" fmla="*/ 0 h 6858000"/>
              <a:gd name="connsiteX3" fmla="*/ 7512050 w 7518400"/>
              <a:gd name="connsiteY3" fmla="*/ 6858000 h 6858000"/>
              <a:gd name="connsiteX4" fmla="*/ 2419350 w 7518400"/>
              <a:gd name="connsiteY4" fmla="*/ 6858000 h 6858000"/>
              <a:gd name="connsiteX0" fmla="*/ 2419350 w 7525031"/>
              <a:gd name="connsiteY0" fmla="*/ 6858000 h 6883400"/>
              <a:gd name="connsiteX1" fmla="*/ 0 w 7525031"/>
              <a:gd name="connsiteY1" fmla="*/ 0 h 6883400"/>
              <a:gd name="connsiteX2" fmla="*/ 7518400 w 7525031"/>
              <a:gd name="connsiteY2" fmla="*/ 0 h 6883400"/>
              <a:gd name="connsiteX3" fmla="*/ 7524750 w 7525031"/>
              <a:gd name="connsiteY3" fmla="*/ 6883400 h 6883400"/>
              <a:gd name="connsiteX4" fmla="*/ 2419350 w 7525031"/>
              <a:gd name="connsiteY4" fmla="*/ 6858000 h 6883400"/>
              <a:gd name="connsiteX0" fmla="*/ 2426506 w 7525031"/>
              <a:gd name="connsiteY0" fmla="*/ 6884290 h 6884290"/>
              <a:gd name="connsiteX1" fmla="*/ 0 w 7525031"/>
              <a:gd name="connsiteY1" fmla="*/ 0 h 6884290"/>
              <a:gd name="connsiteX2" fmla="*/ 7518400 w 7525031"/>
              <a:gd name="connsiteY2" fmla="*/ 0 h 6884290"/>
              <a:gd name="connsiteX3" fmla="*/ 7524750 w 7525031"/>
              <a:gd name="connsiteY3" fmla="*/ 6883400 h 6884290"/>
              <a:gd name="connsiteX4" fmla="*/ 2426506 w 7525031"/>
              <a:gd name="connsiteY4" fmla="*/ 6884290 h 688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5031" h="6884290">
                <a:moveTo>
                  <a:pt x="2426506" y="6884290"/>
                </a:moveTo>
                <a:lnTo>
                  <a:pt x="0" y="0"/>
                </a:lnTo>
                <a:lnTo>
                  <a:pt x="7518400" y="0"/>
                </a:lnTo>
                <a:cubicBezTo>
                  <a:pt x="7516283" y="2286000"/>
                  <a:pt x="7526867" y="4597400"/>
                  <a:pt x="7524750" y="6883400"/>
                </a:cubicBezTo>
                <a:lnTo>
                  <a:pt x="2426506" y="68842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5"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10572" y="377162"/>
            <a:ext cx="5681428" cy="6488579"/>
          </a:xfrm>
          <a:prstGeom prst="rect">
            <a:avLst/>
          </a:prstGeom>
        </p:spPr>
      </p:pic>
      <p:sp>
        <p:nvSpPr>
          <p:cNvPr id="4" name="TextBox 3">
            <a:extLst>
              <a:ext uri="{FF2B5EF4-FFF2-40B4-BE49-F238E27FC236}">
                <a16:creationId xmlns:a16="http://schemas.microsoft.com/office/drawing/2014/main" id="{D4FD9FA9-06CD-4161-BC17-AC5808A28D2F}"/>
              </a:ext>
            </a:extLst>
          </p:cNvPr>
          <p:cNvSpPr txBox="1"/>
          <p:nvPr/>
        </p:nvSpPr>
        <p:spPr>
          <a:xfrm>
            <a:off x="2995537" y="1326968"/>
            <a:ext cx="70300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CECEC"/>
                </a:solidFill>
                <a:effectLst/>
                <a:uLnTx/>
                <a:uFillTx/>
                <a:latin typeface="Myriad Pro"/>
                <a:ea typeface="+mn-ea"/>
                <a:cs typeface="+mn-cs"/>
              </a:rPr>
              <a:t>South Carolina Office of</a:t>
            </a:r>
          </a:p>
        </p:txBody>
      </p:sp>
      <p:sp>
        <p:nvSpPr>
          <p:cNvPr id="7" name="TextBox 6">
            <a:extLst>
              <a:ext uri="{FF2B5EF4-FFF2-40B4-BE49-F238E27FC236}">
                <a16:creationId xmlns:a16="http://schemas.microsoft.com/office/drawing/2014/main" id="{8547766D-7700-4E10-A70D-45F102FEEBE3}"/>
              </a:ext>
            </a:extLst>
          </p:cNvPr>
          <p:cNvSpPr txBox="1"/>
          <p:nvPr/>
        </p:nvSpPr>
        <p:spPr>
          <a:xfrm>
            <a:off x="3201670" y="1844604"/>
            <a:ext cx="57886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CECEC"/>
                </a:solidFill>
                <a:effectLst/>
                <a:uLnTx/>
                <a:uFillTx/>
                <a:latin typeface="Myriad Pro"/>
                <a:ea typeface="+mn-ea"/>
                <a:cs typeface="+mn-cs"/>
              </a:rPr>
              <a:t>RESILIENCE</a:t>
            </a:r>
          </a:p>
        </p:txBody>
      </p:sp>
      <p:grpSp>
        <p:nvGrpSpPr>
          <p:cNvPr id="26" name="Group 25">
            <a:extLst>
              <a:ext uri="{FF2B5EF4-FFF2-40B4-BE49-F238E27FC236}">
                <a16:creationId xmlns:a16="http://schemas.microsoft.com/office/drawing/2014/main" id="{DFB67B1E-6F13-46BE-93AE-8FE71012B8E0}"/>
              </a:ext>
            </a:extLst>
          </p:cNvPr>
          <p:cNvGrpSpPr/>
          <p:nvPr/>
        </p:nvGrpSpPr>
        <p:grpSpPr>
          <a:xfrm>
            <a:off x="329369" y="5889161"/>
            <a:ext cx="2036498" cy="684618"/>
            <a:chOff x="329369" y="5889161"/>
            <a:chExt cx="2036498" cy="684618"/>
          </a:xfrm>
        </p:grpSpPr>
        <p:sp>
          <p:nvSpPr>
            <p:cNvPr id="11" name="Freeform: Shape 10">
              <a:extLst>
                <a:ext uri="{FF2B5EF4-FFF2-40B4-BE49-F238E27FC236}">
                  <a16:creationId xmlns:a16="http://schemas.microsoft.com/office/drawing/2014/main" id="{448483FD-6B97-4051-ABF1-BB9A3B8104ED}"/>
                </a:ext>
              </a:extLst>
            </p:cNvPr>
            <p:cNvSpPr/>
            <p:nvPr/>
          </p:nvSpPr>
          <p:spPr>
            <a:xfrm>
              <a:off x="538265" y="5889161"/>
              <a:ext cx="357131" cy="513320"/>
            </a:xfrm>
            <a:custGeom>
              <a:avLst/>
              <a:gdLst>
                <a:gd name="connsiteX0" fmla="*/ 181899 w 357131"/>
                <a:gd name="connsiteY0" fmla="*/ 212845 h 513320"/>
                <a:gd name="connsiteX1" fmla="*/ 188046 w 357131"/>
                <a:gd name="connsiteY1" fmla="*/ 216122 h 513320"/>
                <a:gd name="connsiteX2" fmla="*/ 188718 w 357131"/>
                <a:gd name="connsiteY2" fmla="*/ 216766 h 513320"/>
                <a:gd name="connsiteX3" fmla="*/ 189054 w 357131"/>
                <a:gd name="connsiteY3" fmla="*/ 217130 h 513320"/>
                <a:gd name="connsiteX4" fmla="*/ 191029 w 357131"/>
                <a:gd name="connsiteY4" fmla="*/ 219931 h 513320"/>
                <a:gd name="connsiteX5" fmla="*/ 357104 w 357131"/>
                <a:gd name="connsiteY5" fmla="*/ 513321 h 513320"/>
                <a:gd name="connsiteX6" fmla="*/ 357132 w 357131"/>
                <a:gd name="connsiteY6" fmla="*/ 315347 h 513320"/>
                <a:gd name="connsiteX7" fmla="*/ 178622 w 357131"/>
                <a:gd name="connsiteY7" fmla="*/ 0 h 513320"/>
                <a:gd name="connsiteX8" fmla="*/ 0 w 357131"/>
                <a:gd name="connsiteY8" fmla="*/ 315571 h 513320"/>
                <a:gd name="connsiteX9" fmla="*/ 171536 w 357131"/>
                <a:gd name="connsiteY9" fmla="*/ 214385 h 513320"/>
                <a:gd name="connsiteX10" fmla="*/ 171564 w 357131"/>
                <a:gd name="connsiteY10" fmla="*/ 214371 h 513320"/>
                <a:gd name="connsiteX11" fmla="*/ 171648 w 357131"/>
                <a:gd name="connsiteY11" fmla="*/ 214315 h 513320"/>
                <a:gd name="connsiteX12" fmla="*/ 179224 w 357131"/>
                <a:gd name="connsiteY12" fmla="*/ 212453 h 513320"/>
                <a:gd name="connsiteX13" fmla="*/ 179224 w 357131"/>
                <a:gd name="connsiteY13" fmla="*/ 212453 h 513320"/>
                <a:gd name="connsiteX14" fmla="*/ 181324 w 357131"/>
                <a:gd name="connsiteY14" fmla="*/ 212705 h 513320"/>
                <a:gd name="connsiteX15" fmla="*/ 181899 w 357131"/>
                <a:gd name="connsiteY15" fmla="*/ 212831 h 51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131" h="513320">
                  <a:moveTo>
                    <a:pt x="181899" y="212845"/>
                  </a:moveTo>
                  <a:cubicBezTo>
                    <a:pt x="184181" y="213405"/>
                    <a:pt x="186296" y="214525"/>
                    <a:pt x="188046" y="216122"/>
                  </a:cubicBezTo>
                  <a:cubicBezTo>
                    <a:pt x="188270" y="216332"/>
                    <a:pt x="188494" y="216542"/>
                    <a:pt x="188718" y="216766"/>
                  </a:cubicBezTo>
                  <a:cubicBezTo>
                    <a:pt x="188830" y="216878"/>
                    <a:pt x="188942" y="217004"/>
                    <a:pt x="189054" y="217130"/>
                  </a:cubicBezTo>
                  <a:cubicBezTo>
                    <a:pt x="189824" y="217984"/>
                    <a:pt x="190482" y="218922"/>
                    <a:pt x="191029" y="219931"/>
                  </a:cubicBezTo>
                  <a:lnTo>
                    <a:pt x="357104" y="513321"/>
                  </a:lnTo>
                  <a:lnTo>
                    <a:pt x="357132" y="315347"/>
                  </a:lnTo>
                  <a:lnTo>
                    <a:pt x="178622" y="0"/>
                  </a:lnTo>
                  <a:lnTo>
                    <a:pt x="0" y="315571"/>
                  </a:lnTo>
                  <a:lnTo>
                    <a:pt x="171536" y="214385"/>
                  </a:lnTo>
                  <a:cubicBezTo>
                    <a:pt x="171536" y="214385"/>
                    <a:pt x="171550" y="214385"/>
                    <a:pt x="171564" y="214371"/>
                  </a:cubicBezTo>
                  <a:cubicBezTo>
                    <a:pt x="171592" y="214357"/>
                    <a:pt x="171620" y="214343"/>
                    <a:pt x="171648" y="214315"/>
                  </a:cubicBezTo>
                  <a:cubicBezTo>
                    <a:pt x="174015" y="212957"/>
                    <a:pt x="176535" y="212327"/>
                    <a:pt x="179224" y="212453"/>
                  </a:cubicBezTo>
                  <a:lnTo>
                    <a:pt x="179224" y="212453"/>
                  </a:lnTo>
                  <a:cubicBezTo>
                    <a:pt x="179980" y="212495"/>
                    <a:pt x="180666" y="212579"/>
                    <a:pt x="181324" y="212705"/>
                  </a:cubicBezTo>
                  <a:cubicBezTo>
                    <a:pt x="181521" y="212747"/>
                    <a:pt x="181717" y="212789"/>
                    <a:pt x="181899" y="212831"/>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12" name="Freeform: Shape 11">
              <a:extLst>
                <a:ext uri="{FF2B5EF4-FFF2-40B4-BE49-F238E27FC236}">
                  <a16:creationId xmlns:a16="http://schemas.microsoft.com/office/drawing/2014/main" id="{AAEBB900-512A-406F-9173-FFDFBB56BAFE}"/>
                </a:ext>
              </a:extLst>
            </p:cNvPr>
            <p:cNvSpPr/>
            <p:nvPr/>
          </p:nvSpPr>
          <p:spPr>
            <a:xfrm>
              <a:off x="579336" y="6258209"/>
              <a:ext cx="525055" cy="315570"/>
            </a:xfrm>
            <a:custGeom>
              <a:avLst/>
              <a:gdLst>
                <a:gd name="connsiteX0" fmla="*/ 0 w 525055"/>
                <a:gd name="connsiteY0" fmla="*/ 216556 h 315570"/>
                <a:gd name="connsiteX1" fmla="*/ 168078 w 525055"/>
                <a:gd name="connsiteY1" fmla="*/ 315571 h 315570"/>
                <a:gd name="connsiteX2" fmla="*/ 525055 w 525055"/>
                <a:gd name="connsiteY2" fmla="*/ 315571 h 315570"/>
                <a:gd name="connsiteX3" fmla="*/ 346434 w 525055"/>
                <a:gd name="connsiteY3" fmla="*/ 0 h 315570"/>
                <a:gd name="connsiteX4" fmla="*/ 346574 w 525055"/>
                <a:gd name="connsiteY4" fmla="*/ 202119 h 315570"/>
                <a:gd name="connsiteX5" fmla="*/ 346574 w 525055"/>
                <a:gd name="connsiteY5" fmla="*/ 202245 h 315570"/>
                <a:gd name="connsiteX6" fmla="*/ 344585 w 525055"/>
                <a:gd name="connsiteY6" fmla="*/ 209512 h 315570"/>
                <a:gd name="connsiteX7" fmla="*/ 344585 w 525055"/>
                <a:gd name="connsiteY7" fmla="*/ 209526 h 315570"/>
                <a:gd name="connsiteX8" fmla="*/ 343143 w 525055"/>
                <a:gd name="connsiteY8" fmla="*/ 211571 h 315570"/>
                <a:gd name="connsiteX9" fmla="*/ 342681 w 525055"/>
                <a:gd name="connsiteY9" fmla="*/ 212089 h 315570"/>
                <a:gd name="connsiteX10" fmla="*/ 342681 w 525055"/>
                <a:gd name="connsiteY10" fmla="*/ 212089 h 315570"/>
                <a:gd name="connsiteX11" fmla="*/ 336799 w 525055"/>
                <a:gd name="connsiteY11" fmla="*/ 215870 h 315570"/>
                <a:gd name="connsiteX12" fmla="*/ 335959 w 525055"/>
                <a:gd name="connsiteY12" fmla="*/ 216122 h 315570"/>
                <a:gd name="connsiteX13" fmla="*/ 335357 w 525055"/>
                <a:gd name="connsiteY13" fmla="*/ 216262 h 315570"/>
                <a:gd name="connsiteX14" fmla="*/ 332178 w 525055"/>
                <a:gd name="connsiteY14" fmla="*/ 216570 h 315570"/>
                <a:gd name="connsiteX15" fmla="*/ 0 w 525055"/>
                <a:gd name="connsiteY15" fmla="*/ 216570 h 31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055" h="315570">
                  <a:moveTo>
                    <a:pt x="0" y="216556"/>
                  </a:moveTo>
                  <a:lnTo>
                    <a:pt x="168078" y="315571"/>
                  </a:lnTo>
                  <a:lnTo>
                    <a:pt x="525055" y="315571"/>
                  </a:lnTo>
                  <a:cubicBezTo>
                    <a:pt x="525055" y="315571"/>
                    <a:pt x="346434" y="0"/>
                    <a:pt x="346434" y="0"/>
                  </a:cubicBezTo>
                  <a:lnTo>
                    <a:pt x="346574" y="202119"/>
                  </a:lnTo>
                  <a:lnTo>
                    <a:pt x="346574" y="202245"/>
                  </a:lnTo>
                  <a:cubicBezTo>
                    <a:pt x="346560" y="204877"/>
                    <a:pt x="345887" y="207314"/>
                    <a:pt x="344585" y="209512"/>
                  </a:cubicBezTo>
                  <a:cubicBezTo>
                    <a:pt x="344585" y="209512"/>
                    <a:pt x="344585" y="209512"/>
                    <a:pt x="344585" y="209526"/>
                  </a:cubicBezTo>
                  <a:cubicBezTo>
                    <a:pt x="344165" y="210255"/>
                    <a:pt x="343675" y="210941"/>
                    <a:pt x="343143" y="211571"/>
                  </a:cubicBezTo>
                  <a:cubicBezTo>
                    <a:pt x="343003" y="211753"/>
                    <a:pt x="342849" y="211921"/>
                    <a:pt x="342681" y="212089"/>
                  </a:cubicBezTo>
                  <a:cubicBezTo>
                    <a:pt x="342681" y="212089"/>
                    <a:pt x="342681" y="212089"/>
                    <a:pt x="342681" y="212089"/>
                  </a:cubicBezTo>
                  <a:cubicBezTo>
                    <a:pt x="341056" y="213825"/>
                    <a:pt x="339026" y="215128"/>
                    <a:pt x="336799" y="215870"/>
                  </a:cubicBezTo>
                  <a:cubicBezTo>
                    <a:pt x="336519" y="215968"/>
                    <a:pt x="336239" y="216038"/>
                    <a:pt x="335959" y="216122"/>
                  </a:cubicBezTo>
                  <a:cubicBezTo>
                    <a:pt x="335763" y="216178"/>
                    <a:pt x="335553" y="216220"/>
                    <a:pt x="335357" y="216262"/>
                  </a:cubicBezTo>
                  <a:cubicBezTo>
                    <a:pt x="334307" y="216486"/>
                    <a:pt x="333229" y="216598"/>
                    <a:pt x="332178" y="216570"/>
                  </a:cubicBezTo>
                  <a:lnTo>
                    <a:pt x="0" y="216570"/>
                  </a:ln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13" name="Freeform: Shape 12">
              <a:extLst>
                <a:ext uri="{FF2B5EF4-FFF2-40B4-BE49-F238E27FC236}">
                  <a16:creationId xmlns:a16="http://schemas.microsoft.com/office/drawing/2014/main" id="{A65351A3-4F9E-47B7-B3C9-85358F8193F4}"/>
                </a:ext>
              </a:extLst>
            </p:cNvPr>
            <p:cNvSpPr/>
            <p:nvPr/>
          </p:nvSpPr>
          <p:spPr>
            <a:xfrm>
              <a:off x="329369" y="6159460"/>
              <a:ext cx="357243" cy="414319"/>
            </a:xfrm>
            <a:custGeom>
              <a:avLst/>
              <a:gdLst>
                <a:gd name="connsiteX0" fmla="*/ 0 w 357243"/>
                <a:gd name="connsiteY0" fmla="*/ 414320 h 414319"/>
                <a:gd name="connsiteX1" fmla="*/ 357244 w 357243"/>
                <a:gd name="connsiteY1" fmla="*/ 414320 h 414319"/>
                <a:gd name="connsiteX2" fmla="*/ 185637 w 357243"/>
                <a:gd name="connsiteY2" fmla="*/ 313428 h 414319"/>
                <a:gd name="connsiteX3" fmla="*/ 185469 w 357243"/>
                <a:gd name="connsiteY3" fmla="*/ 313330 h 414319"/>
                <a:gd name="connsiteX4" fmla="*/ 180246 w 357243"/>
                <a:gd name="connsiteY4" fmla="*/ 307855 h 414319"/>
                <a:gd name="connsiteX5" fmla="*/ 179252 w 357243"/>
                <a:gd name="connsiteY5" fmla="*/ 305545 h 414319"/>
                <a:gd name="connsiteX6" fmla="*/ 179056 w 357243"/>
                <a:gd name="connsiteY6" fmla="*/ 304943 h 414319"/>
                <a:gd name="connsiteX7" fmla="*/ 178776 w 357243"/>
                <a:gd name="connsiteY7" fmla="*/ 297969 h 414319"/>
                <a:gd name="connsiteX8" fmla="*/ 178776 w 357243"/>
                <a:gd name="connsiteY8" fmla="*/ 297913 h 414319"/>
                <a:gd name="connsiteX9" fmla="*/ 178776 w 357243"/>
                <a:gd name="connsiteY9" fmla="*/ 297913 h 414319"/>
                <a:gd name="connsiteX10" fmla="*/ 178776 w 357243"/>
                <a:gd name="connsiteY10" fmla="*/ 297899 h 414319"/>
                <a:gd name="connsiteX11" fmla="*/ 178972 w 357243"/>
                <a:gd name="connsiteY11" fmla="*/ 297087 h 414319"/>
                <a:gd name="connsiteX12" fmla="*/ 179126 w 357243"/>
                <a:gd name="connsiteY12" fmla="*/ 296541 h 414319"/>
                <a:gd name="connsiteX13" fmla="*/ 180428 w 357243"/>
                <a:gd name="connsiteY13" fmla="*/ 293544 h 414319"/>
                <a:gd name="connsiteX14" fmla="*/ 346574 w 357243"/>
                <a:gd name="connsiteY14" fmla="*/ 0 h 414319"/>
                <a:gd name="connsiteX15" fmla="*/ 178482 w 357243"/>
                <a:gd name="connsiteY15" fmla="*/ 98959 h 414319"/>
                <a:gd name="connsiteX16" fmla="*/ 0 w 357243"/>
                <a:gd name="connsiteY16" fmla="*/ 414320 h 41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243" h="414319">
                  <a:moveTo>
                    <a:pt x="0" y="414320"/>
                  </a:moveTo>
                  <a:lnTo>
                    <a:pt x="357244" y="414320"/>
                  </a:lnTo>
                  <a:lnTo>
                    <a:pt x="185637" y="313428"/>
                  </a:lnTo>
                  <a:cubicBezTo>
                    <a:pt x="185637" y="313428"/>
                    <a:pt x="185525" y="313358"/>
                    <a:pt x="185469" y="313330"/>
                  </a:cubicBezTo>
                  <a:cubicBezTo>
                    <a:pt x="183215" y="311986"/>
                    <a:pt x="181464" y="310138"/>
                    <a:pt x="180246" y="307855"/>
                  </a:cubicBezTo>
                  <a:cubicBezTo>
                    <a:pt x="179840" y="307113"/>
                    <a:pt x="179504" y="306343"/>
                    <a:pt x="179252" y="305545"/>
                  </a:cubicBezTo>
                  <a:cubicBezTo>
                    <a:pt x="179182" y="305349"/>
                    <a:pt x="179126" y="305139"/>
                    <a:pt x="179056" y="304943"/>
                  </a:cubicBezTo>
                  <a:cubicBezTo>
                    <a:pt x="178398" y="302674"/>
                    <a:pt x="178300" y="300280"/>
                    <a:pt x="178776" y="297969"/>
                  </a:cubicBezTo>
                  <a:cubicBezTo>
                    <a:pt x="178776" y="297955"/>
                    <a:pt x="178776" y="297927"/>
                    <a:pt x="178776" y="297913"/>
                  </a:cubicBezTo>
                  <a:lnTo>
                    <a:pt x="178776" y="297913"/>
                  </a:lnTo>
                  <a:cubicBezTo>
                    <a:pt x="178776" y="297913"/>
                    <a:pt x="178776" y="297913"/>
                    <a:pt x="178776" y="297899"/>
                  </a:cubicBezTo>
                  <a:cubicBezTo>
                    <a:pt x="178832" y="297633"/>
                    <a:pt x="178888" y="297353"/>
                    <a:pt x="178972" y="297087"/>
                  </a:cubicBezTo>
                  <a:cubicBezTo>
                    <a:pt x="179014" y="296905"/>
                    <a:pt x="179070" y="296723"/>
                    <a:pt x="179126" y="296541"/>
                  </a:cubicBezTo>
                  <a:cubicBezTo>
                    <a:pt x="179448" y="295491"/>
                    <a:pt x="179882" y="294482"/>
                    <a:pt x="180428" y="293544"/>
                  </a:cubicBezTo>
                  <a:lnTo>
                    <a:pt x="346574" y="0"/>
                  </a:lnTo>
                  <a:lnTo>
                    <a:pt x="178482" y="98959"/>
                  </a:lnTo>
                  <a:lnTo>
                    <a:pt x="0" y="414320"/>
                  </a:ln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grpSp>
          <p:nvGrpSpPr>
            <p:cNvPr id="14" name="Graphic 8">
              <a:extLst>
                <a:ext uri="{FF2B5EF4-FFF2-40B4-BE49-F238E27FC236}">
                  <a16:creationId xmlns:a16="http://schemas.microsoft.com/office/drawing/2014/main" id="{FFBAC97F-7F1B-4E6C-90B2-949391288C06}"/>
                </a:ext>
              </a:extLst>
            </p:cNvPr>
            <p:cNvGrpSpPr/>
            <p:nvPr/>
          </p:nvGrpSpPr>
          <p:grpSpPr>
            <a:xfrm>
              <a:off x="641677" y="6221182"/>
              <a:ext cx="168378" cy="231457"/>
              <a:chOff x="641677" y="6221182"/>
              <a:chExt cx="168378" cy="231457"/>
            </a:xfrm>
            <a:solidFill>
              <a:srgbClr val="18678A"/>
            </a:solidFill>
          </p:grpSpPr>
          <p:sp>
            <p:nvSpPr>
              <p:cNvPr id="15" name="Freeform: Shape 14">
                <a:extLst>
                  <a:ext uri="{FF2B5EF4-FFF2-40B4-BE49-F238E27FC236}">
                    <a16:creationId xmlns:a16="http://schemas.microsoft.com/office/drawing/2014/main" id="{F60A89F4-C8D4-4FFF-9991-539BA2463155}"/>
                  </a:ext>
                </a:extLst>
              </p:cNvPr>
              <p:cNvSpPr/>
              <p:nvPr/>
            </p:nvSpPr>
            <p:spPr>
              <a:xfrm>
                <a:off x="671576" y="6249768"/>
                <a:ext cx="138478" cy="108380"/>
              </a:xfrm>
              <a:custGeom>
                <a:avLst/>
                <a:gdLst>
                  <a:gd name="connsiteX0" fmla="*/ 123573 w 138478"/>
                  <a:gd name="connsiteY0" fmla="*/ 70908 h 108380"/>
                  <a:gd name="connsiteX1" fmla="*/ 123461 w 138478"/>
                  <a:gd name="connsiteY1" fmla="*/ 77672 h 108380"/>
                  <a:gd name="connsiteX2" fmla="*/ 122929 w 138478"/>
                  <a:gd name="connsiteY2" fmla="*/ 80262 h 108380"/>
                  <a:gd name="connsiteX3" fmla="*/ 122733 w 138478"/>
                  <a:gd name="connsiteY3" fmla="*/ 80724 h 108380"/>
                  <a:gd name="connsiteX4" fmla="*/ 122173 w 138478"/>
                  <a:gd name="connsiteY4" fmla="*/ 81088 h 108380"/>
                  <a:gd name="connsiteX5" fmla="*/ 121879 w 138478"/>
                  <a:gd name="connsiteY5" fmla="*/ 80542 h 108380"/>
                  <a:gd name="connsiteX6" fmla="*/ 121767 w 138478"/>
                  <a:gd name="connsiteY6" fmla="*/ 77714 h 108380"/>
                  <a:gd name="connsiteX7" fmla="*/ 120787 w 138478"/>
                  <a:gd name="connsiteY7" fmla="*/ 71832 h 108380"/>
                  <a:gd name="connsiteX8" fmla="*/ 120129 w 138478"/>
                  <a:gd name="connsiteY8" fmla="*/ 71006 h 108380"/>
                  <a:gd name="connsiteX9" fmla="*/ 119722 w 138478"/>
                  <a:gd name="connsiteY9" fmla="*/ 71930 h 108380"/>
                  <a:gd name="connsiteX10" fmla="*/ 119498 w 138478"/>
                  <a:gd name="connsiteY10" fmla="*/ 73863 h 108380"/>
                  <a:gd name="connsiteX11" fmla="*/ 119036 w 138478"/>
                  <a:gd name="connsiteY11" fmla="*/ 74465 h 108380"/>
                  <a:gd name="connsiteX12" fmla="*/ 118630 w 138478"/>
                  <a:gd name="connsiteY12" fmla="*/ 73835 h 108380"/>
                  <a:gd name="connsiteX13" fmla="*/ 117426 w 138478"/>
                  <a:gd name="connsiteY13" fmla="*/ 68374 h 108380"/>
                  <a:gd name="connsiteX14" fmla="*/ 117300 w 138478"/>
                  <a:gd name="connsiteY14" fmla="*/ 67954 h 108380"/>
                  <a:gd name="connsiteX15" fmla="*/ 116712 w 138478"/>
                  <a:gd name="connsiteY15" fmla="*/ 67309 h 108380"/>
                  <a:gd name="connsiteX16" fmla="*/ 116236 w 138478"/>
                  <a:gd name="connsiteY16" fmla="*/ 67982 h 108380"/>
                  <a:gd name="connsiteX17" fmla="*/ 114891 w 138478"/>
                  <a:gd name="connsiteY17" fmla="*/ 72308 h 108380"/>
                  <a:gd name="connsiteX18" fmla="*/ 114639 w 138478"/>
                  <a:gd name="connsiteY18" fmla="*/ 72925 h 108380"/>
                  <a:gd name="connsiteX19" fmla="*/ 114135 w 138478"/>
                  <a:gd name="connsiteY19" fmla="*/ 73261 h 108380"/>
                  <a:gd name="connsiteX20" fmla="*/ 113827 w 138478"/>
                  <a:gd name="connsiteY20" fmla="*/ 72785 h 108380"/>
                  <a:gd name="connsiteX21" fmla="*/ 113813 w 138478"/>
                  <a:gd name="connsiteY21" fmla="*/ 72168 h 108380"/>
                  <a:gd name="connsiteX22" fmla="*/ 113211 w 138478"/>
                  <a:gd name="connsiteY22" fmla="*/ 64481 h 108380"/>
                  <a:gd name="connsiteX23" fmla="*/ 113183 w 138478"/>
                  <a:gd name="connsiteY23" fmla="*/ 64313 h 108380"/>
                  <a:gd name="connsiteX24" fmla="*/ 112735 w 138478"/>
                  <a:gd name="connsiteY24" fmla="*/ 63683 h 108380"/>
                  <a:gd name="connsiteX25" fmla="*/ 112231 w 138478"/>
                  <a:gd name="connsiteY25" fmla="*/ 64257 h 108380"/>
                  <a:gd name="connsiteX26" fmla="*/ 109500 w 138478"/>
                  <a:gd name="connsiteY26" fmla="*/ 69228 h 108380"/>
                  <a:gd name="connsiteX27" fmla="*/ 109052 w 138478"/>
                  <a:gd name="connsiteY27" fmla="*/ 69718 h 108380"/>
                  <a:gd name="connsiteX28" fmla="*/ 108324 w 138478"/>
                  <a:gd name="connsiteY28" fmla="*/ 69998 h 108380"/>
                  <a:gd name="connsiteX29" fmla="*/ 108044 w 138478"/>
                  <a:gd name="connsiteY29" fmla="*/ 69214 h 108380"/>
                  <a:gd name="connsiteX30" fmla="*/ 108142 w 138478"/>
                  <a:gd name="connsiteY30" fmla="*/ 67940 h 108380"/>
                  <a:gd name="connsiteX31" fmla="*/ 107988 w 138478"/>
                  <a:gd name="connsiteY31" fmla="*/ 64453 h 108380"/>
                  <a:gd name="connsiteX32" fmla="*/ 107624 w 138478"/>
                  <a:gd name="connsiteY32" fmla="*/ 63893 h 108380"/>
                  <a:gd name="connsiteX33" fmla="*/ 107148 w 138478"/>
                  <a:gd name="connsiteY33" fmla="*/ 64411 h 108380"/>
                  <a:gd name="connsiteX34" fmla="*/ 106336 w 138478"/>
                  <a:gd name="connsiteY34" fmla="*/ 66819 h 108380"/>
                  <a:gd name="connsiteX35" fmla="*/ 105607 w 138478"/>
                  <a:gd name="connsiteY35" fmla="*/ 67687 h 108380"/>
                  <a:gd name="connsiteX36" fmla="*/ 104893 w 138478"/>
                  <a:gd name="connsiteY36" fmla="*/ 66861 h 108380"/>
                  <a:gd name="connsiteX37" fmla="*/ 99922 w 138478"/>
                  <a:gd name="connsiteY37" fmla="*/ 60574 h 108380"/>
                  <a:gd name="connsiteX38" fmla="*/ 98200 w 138478"/>
                  <a:gd name="connsiteY38" fmla="*/ 59468 h 108380"/>
                  <a:gd name="connsiteX39" fmla="*/ 97388 w 138478"/>
                  <a:gd name="connsiteY39" fmla="*/ 59398 h 108380"/>
                  <a:gd name="connsiteX40" fmla="*/ 97584 w 138478"/>
                  <a:gd name="connsiteY40" fmla="*/ 60168 h 108380"/>
                  <a:gd name="connsiteX41" fmla="*/ 100300 w 138478"/>
                  <a:gd name="connsiteY41" fmla="*/ 65433 h 108380"/>
                  <a:gd name="connsiteX42" fmla="*/ 100496 w 138478"/>
                  <a:gd name="connsiteY42" fmla="*/ 68080 h 108380"/>
                  <a:gd name="connsiteX43" fmla="*/ 100104 w 138478"/>
                  <a:gd name="connsiteY43" fmla="*/ 68682 h 108380"/>
                  <a:gd name="connsiteX44" fmla="*/ 99558 w 138478"/>
                  <a:gd name="connsiteY44" fmla="*/ 68164 h 108380"/>
                  <a:gd name="connsiteX45" fmla="*/ 98200 w 138478"/>
                  <a:gd name="connsiteY45" fmla="*/ 65587 h 108380"/>
                  <a:gd name="connsiteX46" fmla="*/ 97850 w 138478"/>
                  <a:gd name="connsiteY46" fmla="*/ 65223 h 108380"/>
                  <a:gd name="connsiteX47" fmla="*/ 97248 w 138478"/>
                  <a:gd name="connsiteY47" fmla="*/ 65041 h 108380"/>
                  <a:gd name="connsiteX48" fmla="*/ 97066 w 138478"/>
                  <a:gd name="connsiteY48" fmla="*/ 65685 h 108380"/>
                  <a:gd name="connsiteX49" fmla="*/ 97108 w 138478"/>
                  <a:gd name="connsiteY49" fmla="*/ 68052 h 108380"/>
                  <a:gd name="connsiteX50" fmla="*/ 96632 w 138478"/>
                  <a:gd name="connsiteY50" fmla="*/ 68780 h 108380"/>
                  <a:gd name="connsiteX51" fmla="*/ 95945 w 138478"/>
                  <a:gd name="connsiteY51" fmla="*/ 68318 h 108380"/>
                  <a:gd name="connsiteX52" fmla="*/ 94769 w 138478"/>
                  <a:gd name="connsiteY52" fmla="*/ 66777 h 108380"/>
                  <a:gd name="connsiteX53" fmla="*/ 94181 w 138478"/>
                  <a:gd name="connsiteY53" fmla="*/ 66581 h 108380"/>
                  <a:gd name="connsiteX54" fmla="*/ 94139 w 138478"/>
                  <a:gd name="connsiteY54" fmla="*/ 67183 h 108380"/>
                  <a:gd name="connsiteX55" fmla="*/ 95035 w 138478"/>
                  <a:gd name="connsiteY55" fmla="*/ 69732 h 108380"/>
                  <a:gd name="connsiteX56" fmla="*/ 94923 w 138478"/>
                  <a:gd name="connsiteY56" fmla="*/ 70600 h 108380"/>
                  <a:gd name="connsiteX57" fmla="*/ 94069 w 138478"/>
                  <a:gd name="connsiteY57" fmla="*/ 70306 h 108380"/>
                  <a:gd name="connsiteX58" fmla="*/ 93481 w 138478"/>
                  <a:gd name="connsiteY58" fmla="*/ 69802 h 108380"/>
                  <a:gd name="connsiteX59" fmla="*/ 92501 w 138478"/>
                  <a:gd name="connsiteY59" fmla="*/ 70096 h 108380"/>
                  <a:gd name="connsiteX60" fmla="*/ 92151 w 138478"/>
                  <a:gd name="connsiteY60" fmla="*/ 71664 h 108380"/>
                  <a:gd name="connsiteX61" fmla="*/ 93341 w 138478"/>
                  <a:gd name="connsiteY61" fmla="*/ 72575 h 108380"/>
                  <a:gd name="connsiteX62" fmla="*/ 96982 w 138478"/>
                  <a:gd name="connsiteY62" fmla="*/ 72140 h 108380"/>
                  <a:gd name="connsiteX63" fmla="*/ 112959 w 138478"/>
                  <a:gd name="connsiteY63" fmla="*/ 75669 h 108380"/>
                  <a:gd name="connsiteX64" fmla="*/ 120395 w 138478"/>
                  <a:gd name="connsiteY64" fmla="*/ 84197 h 108380"/>
                  <a:gd name="connsiteX65" fmla="*/ 123587 w 138478"/>
                  <a:gd name="connsiteY65" fmla="*/ 92557 h 108380"/>
                  <a:gd name="connsiteX66" fmla="*/ 123643 w 138478"/>
                  <a:gd name="connsiteY66" fmla="*/ 92879 h 108380"/>
                  <a:gd name="connsiteX67" fmla="*/ 123489 w 138478"/>
                  <a:gd name="connsiteY67" fmla="*/ 93327 h 108380"/>
                  <a:gd name="connsiteX68" fmla="*/ 122999 w 138478"/>
                  <a:gd name="connsiteY68" fmla="*/ 93201 h 108380"/>
                  <a:gd name="connsiteX69" fmla="*/ 122075 w 138478"/>
                  <a:gd name="connsiteY69" fmla="*/ 91955 h 108380"/>
                  <a:gd name="connsiteX70" fmla="*/ 121207 w 138478"/>
                  <a:gd name="connsiteY70" fmla="*/ 91366 h 108380"/>
                  <a:gd name="connsiteX71" fmla="*/ 121137 w 138478"/>
                  <a:gd name="connsiteY71" fmla="*/ 92375 h 108380"/>
                  <a:gd name="connsiteX72" fmla="*/ 121921 w 138478"/>
                  <a:gd name="connsiteY72" fmla="*/ 97472 h 108380"/>
                  <a:gd name="connsiteX73" fmla="*/ 121907 w 138478"/>
                  <a:gd name="connsiteY73" fmla="*/ 97920 h 108380"/>
                  <a:gd name="connsiteX74" fmla="*/ 121655 w 138478"/>
                  <a:gd name="connsiteY74" fmla="*/ 98256 h 108380"/>
                  <a:gd name="connsiteX75" fmla="*/ 121277 w 138478"/>
                  <a:gd name="connsiteY75" fmla="*/ 98088 h 108380"/>
                  <a:gd name="connsiteX76" fmla="*/ 121011 w 138478"/>
                  <a:gd name="connsiteY76" fmla="*/ 97598 h 108380"/>
                  <a:gd name="connsiteX77" fmla="*/ 117132 w 138478"/>
                  <a:gd name="connsiteY77" fmla="*/ 91114 h 108380"/>
                  <a:gd name="connsiteX78" fmla="*/ 116194 w 138478"/>
                  <a:gd name="connsiteY78" fmla="*/ 90624 h 108380"/>
                  <a:gd name="connsiteX79" fmla="*/ 116152 w 138478"/>
                  <a:gd name="connsiteY79" fmla="*/ 91703 h 108380"/>
                  <a:gd name="connsiteX80" fmla="*/ 118140 w 138478"/>
                  <a:gd name="connsiteY80" fmla="*/ 98298 h 108380"/>
                  <a:gd name="connsiteX81" fmla="*/ 117972 w 138478"/>
                  <a:gd name="connsiteY81" fmla="*/ 99404 h 108380"/>
                  <a:gd name="connsiteX82" fmla="*/ 117090 w 138478"/>
                  <a:gd name="connsiteY82" fmla="*/ 98746 h 108380"/>
                  <a:gd name="connsiteX83" fmla="*/ 115844 w 138478"/>
                  <a:gd name="connsiteY83" fmla="*/ 97192 h 108380"/>
                  <a:gd name="connsiteX84" fmla="*/ 115101 w 138478"/>
                  <a:gd name="connsiteY84" fmla="*/ 96828 h 108380"/>
                  <a:gd name="connsiteX85" fmla="*/ 114723 w 138478"/>
                  <a:gd name="connsiteY85" fmla="*/ 97570 h 108380"/>
                  <a:gd name="connsiteX86" fmla="*/ 113827 w 138478"/>
                  <a:gd name="connsiteY86" fmla="*/ 102303 h 108380"/>
                  <a:gd name="connsiteX87" fmla="*/ 113169 w 138478"/>
                  <a:gd name="connsiteY87" fmla="*/ 103185 h 108380"/>
                  <a:gd name="connsiteX88" fmla="*/ 112749 w 138478"/>
                  <a:gd name="connsiteY88" fmla="*/ 102163 h 108380"/>
                  <a:gd name="connsiteX89" fmla="*/ 111489 w 138478"/>
                  <a:gd name="connsiteY89" fmla="*/ 96926 h 108380"/>
                  <a:gd name="connsiteX90" fmla="*/ 111013 w 138478"/>
                  <a:gd name="connsiteY90" fmla="*/ 96184 h 108380"/>
                  <a:gd name="connsiteX91" fmla="*/ 110494 w 138478"/>
                  <a:gd name="connsiteY91" fmla="*/ 95945 h 108380"/>
                  <a:gd name="connsiteX92" fmla="*/ 110270 w 138478"/>
                  <a:gd name="connsiteY92" fmla="*/ 96464 h 108380"/>
                  <a:gd name="connsiteX93" fmla="*/ 110522 w 138478"/>
                  <a:gd name="connsiteY93" fmla="*/ 100006 h 108380"/>
                  <a:gd name="connsiteX94" fmla="*/ 110326 w 138478"/>
                  <a:gd name="connsiteY94" fmla="*/ 106658 h 108380"/>
                  <a:gd name="connsiteX95" fmla="*/ 110200 w 138478"/>
                  <a:gd name="connsiteY95" fmla="*/ 107820 h 108380"/>
                  <a:gd name="connsiteX96" fmla="*/ 109780 w 138478"/>
                  <a:gd name="connsiteY96" fmla="*/ 108380 h 108380"/>
                  <a:gd name="connsiteX97" fmla="*/ 109388 w 138478"/>
                  <a:gd name="connsiteY97" fmla="*/ 107792 h 108380"/>
                  <a:gd name="connsiteX98" fmla="*/ 108590 w 138478"/>
                  <a:gd name="connsiteY98" fmla="*/ 103549 h 108380"/>
                  <a:gd name="connsiteX99" fmla="*/ 107246 w 138478"/>
                  <a:gd name="connsiteY99" fmla="*/ 99628 h 108380"/>
                  <a:gd name="connsiteX100" fmla="*/ 107064 w 138478"/>
                  <a:gd name="connsiteY100" fmla="*/ 99278 h 108380"/>
                  <a:gd name="connsiteX101" fmla="*/ 106462 w 138478"/>
                  <a:gd name="connsiteY101" fmla="*/ 98774 h 108380"/>
                  <a:gd name="connsiteX102" fmla="*/ 105944 w 138478"/>
                  <a:gd name="connsiteY102" fmla="*/ 99362 h 108380"/>
                  <a:gd name="connsiteX103" fmla="*/ 105607 w 138478"/>
                  <a:gd name="connsiteY103" fmla="*/ 100412 h 108380"/>
                  <a:gd name="connsiteX104" fmla="*/ 104655 w 138478"/>
                  <a:gd name="connsiteY104" fmla="*/ 102835 h 108380"/>
                  <a:gd name="connsiteX105" fmla="*/ 104375 w 138478"/>
                  <a:gd name="connsiteY105" fmla="*/ 103381 h 108380"/>
                  <a:gd name="connsiteX106" fmla="*/ 103871 w 138478"/>
                  <a:gd name="connsiteY106" fmla="*/ 103647 h 108380"/>
                  <a:gd name="connsiteX107" fmla="*/ 103661 w 138478"/>
                  <a:gd name="connsiteY107" fmla="*/ 103129 h 108380"/>
                  <a:gd name="connsiteX108" fmla="*/ 103983 w 138478"/>
                  <a:gd name="connsiteY108" fmla="*/ 101043 h 108380"/>
                  <a:gd name="connsiteX109" fmla="*/ 104781 w 138478"/>
                  <a:gd name="connsiteY109" fmla="*/ 93215 h 108380"/>
                  <a:gd name="connsiteX110" fmla="*/ 104725 w 138478"/>
                  <a:gd name="connsiteY110" fmla="*/ 91605 h 108380"/>
                  <a:gd name="connsiteX111" fmla="*/ 104375 w 138478"/>
                  <a:gd name="connsiteY111" fmla="*/ 91058 h 108380"/>
                  <a:gd name="connsiteX112" fmla="*/ 103997 w 138478"/>
                  <a:gd name="connsiteY112" fmla="*/ 91591 h 108380"/>
                  <a:gd name="connsiteX113" fmla="*/ 103479 w 138478"/>
                  <a:gd name="connsiteY113" fmla="*/ 94307 h 108380"/>
                  <a:gd name="connsiteX114" fmla="*/ 101295 w 138478"/>
                  <a:gd name="connsiteY114" fmla="*/ 101085 h 108380"/>
                  <a:gd name="connsiteX115" fmla="*/ 100566 w 138478"/>
                  <a:gd name="connsiteY115" fmla="*/ 101785 h 108380"/>
                  <a:gd name="connsiteX116" fmla="*/ 100370 w 138478"/>
                  <a:gd name="connsiteY116" fmla="*/ 100818 h 108380"/>
                  <a:gd name="connsiteX117" fmla="*/ 100566 w 138478"/>
                  <a:gd name="connsiteY117" fmla="*/ 97332 h 108380"/>
                  <a:gd name="connsiteX118" fmla="*/ 100538 w 138478"/>
                  <a:gd name="connsiteY118" fmla="*/ 96884 h 108380"/>
                  <a:gd name="connsiteX119" fmla="*/ 100146 w 138478"/>
                  <a:gd name="connsiteY119" fmla="*/ 96282 h 108380"/>
                  <a:gd name="connsiteX120" fmla="*/ 99600 w 138478"/>
                  <a:gd name="connsiteY120" fmla="*/ 96674 h 108380"/>
                  <a:gd name="connsiteX121" fmla="*/ 97836 w 138478"/>
                  <a:gd name="connsiteY121" fmla="*/ 100426 h 108380"/>
                  <a:gd name="connsiteX122" fmla="*/ 97598 w 138478"/>
                  <a:gd name="connsiteY122" fmla="*/ 100987 h 108380"/>
                  <a:gd name="connsiteX123" fmla="*/ 97108 w 138478"/>
                  <a:gd name="connsiteY123" fmla="*/ 101351 h 108380"/>
                  <a:gd name="connsiteX124" fmla="*/ 96842 w 138478"/>
                  <a:gd name="connsiteY124" fmla="*/ 100805 h 108380"/>
                  <a:gd name="connsiteX125" fmla="*/ 97178 w 138478"/>
                  <a:gd name="connsiteY125" fmla="*/ 98046 h 108380"/>
                  <a:gd name="connsiteX126" fmla="*/ 97668 w 138478"/>
                  <a:gd name="connsiteY126" fmla="*/ 94923 h 108380"/>
                  <a:gd name="connsiteX127" fmla="*/ 97486 w 138478"/>
                  <a:gd name="connsiteY127" fmla="*/ 94223 h 108380"/>
                  <a:gd name="connsiteX128" fmla="*/ 96800 w 138478"/>
                  <a:gd name="connsiteY128" fmla="*/ 94559 h 108380"/>
                  <a:gd name="connsiteX129" fmla="*/ 94349 w 138478"/>
                  <a:gd name="connsiteY129" fmla="*/ 98704 h 108380"/>
                  <a:gd name="connsiteX130" fmla="*/ 94013 w 138478"/>
                  <a:gd name="connsiteY130" fmla="*/ 99334 h 108380"/>
                  <a:gd name="connsiteX131" fmla="*/ 93523 w 138478"/>
                  <a:gd name="connsiteY131" fmla="*/ 99614 h 108380"/>
                  <a:gd name="connsiteX132" fmla="*/ 93215 w 138478"/>
                  <a:gd name="connsiteY132" fmla="*/ 99138 h 108380"/>
                  <a:gd name="connsiteX133" fmla="*/ 93285 w 138478"/>
                  <a:gd name="connsiteY133" fmla="*/ 96926 h 108380"/>
                  <a:gd name="connsiteX134" fmla="*/ 96589 w 138478"/>
                  <a:gd name="connsiteY134" fmla="*/ 87628 h 108380"/>
                  <a:gd name="connsiteX135" fmla="*/ 96996 w 138478"/>
                  <a:gd name="connsiteY135" fmla="*/ 86900 h 108380"/>
                  <a:gd name="connsiteX136" fmla="*/ 96968 w 138478"/>
                  <a:gd name="connsiteY136" fmla="*/ 86437 h 108380"/>
                  <a:gd name="connsiteX137" fmla="*/ 96477 w 138478"/>
                  <a:gd name="connsiteY137" fmla="*/ 86507 h 108380"/>
                  <a:gd name="connsiteX138" fmla="*/ 95077 w 138478"/>
                  <a:gd name="connsiteY138" fmla="*/ 87922 h 108380"/>
                  <a:gd name="connsiteX139" fmla="*/ 94069 w 138478"/>
                  <a:gd name="connsiteY139" fmla="*/ 88594 h 108380"/>
                  <a:gd name="connsiteX140" fmla="*/ 93467 w 138478"/>
                  <a:gd name="connsiteY140" fmla="*/ 87558 h 108380"/>
                  <a:gd name="connsiteX141" fmla="*/ 91590 w 138478"/>
                  <a:gd name="connsiteY141" fmla="*/ 82363 h 108380"/>
                  <a:gd name="connsiteX142" fmla="*/ 91086 w 138478"/>
                  <a:gd name="connsiteY142" fmla="*/ 81634 h 108380"/>
                  <a:gd name="connsiteX143" fmla="*/ 90526 w 138478"/>
                  <a:gd name="connsiteY143" fmla="*/ 81536 h 108380"/>
                  <a:gd name="connsiteX144" fmla="*/ 90316 w 138478"/>
                  <a:gd name="connsiteY144" fmla="*/ 82013 h 108380"/>
                  <a:gd name="connsiteX145" fmla="*/ 90512 w 138478"/>
                  <a:gd name="connsiteY145" fmla="*/ 82755 h 108380"/>
                  <a:gd name="connsiteX146" fmla="*/ 91786 w 138478"/>
                  <a:gd name="connsiteY146" fmla="*/ 93481 h 108380"/>
                  <a:gd name="connsiteX147" fmla="*/ 89196 w 138478"/>
                  <a:gd name="connsiteY147" fmla="*/ 100384 h 108380"/>
                  <a:gd name="connsiteX148" fmla="*/ 88244 w 138478"/>
                  <a:gd name="connsiteY148" fmla="*/ 101883 h 108380"/>
                  <a:gd name="connsiteX149" fmla="*/ 87530 w 138478"/>
                  <a:gd name="connsiteY149" fmla="*/ 102275 h 108380"/>
                  <a:gd name="connsiteX150" fmla="*/ 87236 w 138478"/>
                  <a:gd name="connsiteY150" fmla="*/ 101561 h 108380"/>
                  <a:gd name="connsiteX151" fmla="*/ 87124 w 138478"/>
                  <a:gd name="connsiteY151" fmla="*/ 97010 h 108380"/>
                  <a:gd name="connsiteX152" fmla="*/ 85891 w 138478"/>
                  <a:gd name="connsiteY152" fmla="*/ 93789 h 108380"/>
                  <a:gd name="connsiteX153" fmla="*/ 85009 w 138478"/>
                  <a:gd name="connsiteY153" fmla="*/ 93243 h 108380"/>
                  <a:gd name="connsiteX154" fmla="*/ 84603 w 138478"/>
                  <a:gd name="connsiteY154" fmla="*/ 94181 h 108380"/>
                  <a:gd name="connsiteX155" fmla="*/ 83245 w 138478"/>
                  <a:gd name="connsiteY155" fmla="*/ 100034 h 108380"/>
                  <a:gd name="connsiteX156" fmla="*/ 82531 w 138478"/>
                  <a:gd name="connsiteY156" fmla="*/ 100833 h 108380"/>
                  <a:gd name="connsiteX157" fmla="*/ 82040 w 138478"/>
                  <a:gd name="connsiteY157" fmla="*/ 99838 h 108380"/>
                  <a:gd name="connsiteX158" fmla="*/ 80038 w 138478"/>
                  <a:gd name="connsiteY158" fmla="*/ 91647 h 108380"/>
                  <a:gd name="connsiteX159" fmla="*/ 79212 w 138478"/>
                  <a:gd name="connsiteY159" fmla="*/ 90722 h 108380"/>
                  <a:gd name="connsiteX160" fmla="*/ 78484 w 138478"/>
                  <a:gd name="connsiteY160" fmla="*/ 91661 h 108380"/>
                  <a:gd name="connsiteX161" fmla="*/ 77377 w 138478"/>
                  <a:gd name="connsiteY161" fmla="*/ 95315 h 108380"/>
                  <a:gd name="connsiteX162" fmla="*/ 77293 w 138478"/>
                  <a:gd name="connsiteY162" fmla="*/ 95637 h 108380"/>
                  <a:gd name="connsiteX163" fmla="*/ 76859 w 138478"/>
                  <a:gd name="connsiteY163" fmla="*/ 96072 h 108380"/>
                  <a:gd name="connsiteX164" fmla="*/ 76397 w 138478"/>
                  <a:gd name="connsiteY164" fmla="*/ 95651 h 108380"/>
                  <a:gd name="connsiteX165" fmla="*/ 76229 w 138478"/>
                  <a:gd name="connsiteY165" fmla="*/ 95007 h 108380"/>
                  <a:gd name="connsiteX166" fmla="*/ 75725 w 138478"/>
                  <a:gd name="connsiteY166" fmla="*/ 94419 h 108380"/>
                  <a:gd name="connsiteX167" fmla="*/ 75235 w 138478"/>
                  <a:gd name="connsiteY167" fmla="*/ 94937 h 108380"/>
                  <a:gd name="connsiteX168" fmla="*/ 75193 w 138478"/>
                  <a:gd name="connsiteY168" fmla="*/ 95035 h 108380"/>
                  <a:gd name="connsiteX169" fmla="*/ 74717 w 138478"/>
                  <a:gd name="connsiteY169" fmla="*/ 95637 h 108380"/>
                  <a:gd name="connsiteX170" fmla="*/ 74213 w 138478"/>
                  <a:gd name="connsiteY170" fmla="*/ 95007 h 108380"/>
                  <a:gd name="connsiteX171" fmla="*/ 73485 w 138478"/>
                  <a:gd name="connsiteY171" fmla="*/ 91086 h 108380"/>
                  <a:gd name="connsiteX172" fmla="*/ 73050 w 138478"/>
                  <a:gd name="connsiteY172" fmla="*/ 90092 h 108380"/>
                  <a:gd name="connsiteX173" fmla="*/ 72294 w 138478"/>
                  <a:gd name="connsiteY173" fmla="*/ 90834 h 108380"/>
                  <a:gd name="connsiteX174" fmla="*/ 70866 w 138478"/>
                  <a:gd name="connsiteY174" fmla="*/ 94951 h 108380"/>
                  <a:gd name="connsiteX175" fmla="*/ 70796 w 138478"/>
                  <a:gd name="connsiteY175" fmla="*/ 95273 h 108380"/>
                  <a:gd name="connsiteX176" fmla="*/ 70320 w 138478"/>
                  <a:gd name="connsiteY176" fmla="*/ 95735 h 108380"/>
                  <a:gd name="connsiteX177" fmla="*/ 69872 w 138478"/>
                  <a:gd name="connsiteY177" fmla="*/ 95301 h 108380"/>
                  <a:gd name="connsiteX178" fmla="*/ 69410 w 138478"/>
                  <a:gd name="connsiteY178" fmla="*/ 93313 h 108380"/>
                  <a:gd name="connsiteX179" fmla="*/ 69312 w 138478"/>
                  <a:gd name="connsiteY179" fmla="*/ 92935 h 108380"/>
                  <a:gd name="connsiteX180" fmla="*/ 68458 w 138478"/>
                  <a:gd name="connsiteY180" fmla="*/ 92809 h 108380"/>
                  <a:gd name="connsiteX181" fmla="*/ 67617 w 138478"/>
                  <a:gd name="connsiteY181" fmla="*/ 93453 h 108380"/>
                  <a:gd name="connsiteX182" fmla="*/ 67085 w 138478"/>
                  <a:gd name="connsiteY182" fmla="*/ 92459 h 108380"/>
                  <a:gd name="connsiteX183" fmla="*/ 66833 w 138478"/>
                  <a:gd name="connsiteY183" fmla="*/ 90540 h 108380"/>
                  <a:gd name="connsiteX184" fmla="*/ 66203 w 138478"/>
                  <a:gd name="connsiteY184" fmla="*/ 89602 h 108380"/>
                  <a:gd name="connsiteX185" fmla="*/ 65909 w 138478"/>
                  <a:gd name="connsiteY185" fmla="*/ 88636 h 108380"/>
                  <a:gd name="connsiteX186" fmla="*/ 66917 w 138478"/>
                  <a:gd name="connsiteY186" fmla="*/ 85303 h 108380"/>
                  <a:gd name="connsiteX187" fmla="*/ 67169 w 138478"/>
                  <a:gd name="connsiteY187" fmla="*/ 84519 h 108380"/>
                  <a:gd name="connsiteX188" fmla="*/ 67057 w 138478"/>
                  <a:gd name="connsiteY188" fmla="*/ 83959 h 108380"/>
                  <a:gd name="connsiteX189" fmla="*/ 66455 w 138478"/>
                  <a:gd name="connsiteY189" fmla="*/ 84113 h 108380"/>
                  <a:gd name="connsiteX190" fmla="*/ 64817 w 138478"/>
                  <a:gd name="connsiteY190" fmla="*/ 85989 h 108380"/>
                  <a:gd name="connsiteX191" fmla="*/ 64173 w 138478"/>
                  <a:gd name="connsiteY191" fmla="*/ 86830 h 108380"/>
                  <a:gd name="connsiteX192" fmla="*/ 63486 w 138478"/>
                  <a:gd name="connsiteY192" fmla="*/ 87138 h 108380"/>
                  <a:gd name="connsiteX193" fmla="*/ 63416 w 138478"/>
                  <a:gd name="connsiteY193" fmla="*/ 86423 h 108380"/>
                  <a:gd name="connsiteX194" fmla="*/ 65713 w 138478"/>
                  <a:gd name="connsiteY194" fmla="*/ 81536 h 108380"/>
                  <a:gd name="connsiteX195" fmla="*/ 74815 w 138478"/>
                  <a:gd name="connsiteY195" fmla="*/ 74507 h 108380"/>
                  <a:gd name="connsiteX196" fmla="*/ 81340 w 138478"/>
                  <a:gd name="connsiteY196" fmla="*/ 72813 h 108380"/>
                  <a:gd name="connsiteX197" fmla="*/ 82629 w 138478"/>
                  <a:gd name="connsiteY197" fmla="*/ 71594 h 108380"/>
                  <a:gd name="connsiteX198" fmla="*/ 81158 w 138478"/>
                  <a:gd name="connsiteY198" fmla="*/ 69816 h 108380"/>
                  <a:gd name="connsiteX199" fmla="*/ 75361 w 138478"/>
                  <a:gd name="connsiteY199" fmla="*/ 71762 h 108380"/>
                  <a:gd name="connsiteX200" fmla="*/ 74675 w 138478"/>
                  <a:gd name="connsiteY200" fmla="*/ 72126 h 108380"/>
                  <a:gd name="connsiteX201" fmla="*/ 73961 w 138478"/>
                  <a:gd name="connsiteY201" fmla="*/ 72098 h 108380"/>
                  <a:gd name="connsiteX202" fmla="*/ 74087 w 138478"/>
                  <a:gd name="connsiteY202" fmla="*/ 71440 h 108380"/>
                  <a:gd name="connsiteX203" fmla="*/ 75543 w 138478"/>
                  <a:gd name="connsiteY203" fmla="*/ 69690 h 108380"/>
                  <a:gd name="connsiteX204" fmla="*/ 81676 w 138478"/>
                  <a:gd name="connsiteY204" fmla="*/ 65475 h 108380"/>
                  <a:gd name="connsiteX205" fmla="*/ 83049 w 138478"/>
                  <a:gd name="connsiteY205" fmla="*/ 64761 h 108380"/>
                  <a:gd name="connsiteX206" fmla="*/ 83959 w 138478"/>
                  <a:gd name="connsiteY206" fmla="*/ 64117 h 108380"/>
                  <a:gd name="connsiteX207" fmla="*/ 84225 w 138478"/>
                  <a:gd name="connsiteY207" fmla="*/ 63375 h 108380"/>
                  <a:gd name="connsiteX208" fmla="*/ 83539 w 138478"/>
                  <a:gd name="connsiteY208" fmla="*/ 63024 h 108380"/>
                  <a:gd name="connsiteX209" fmla="*/ 79730 w 138478"/>
                  <a:gd name="connsiteY209" fmla="*/ 63641 h 108380"/>
                  <a:gd name="connsiteX210" fmla="*/ 75627 w 138478"/>
                  <a:gd name="connsiteY210" fmla="*/ 65909 h 108380"/>
                  <a:gd name="connsiteX211" fmla="*/ 74717 w 138478"/>
                  <a:gd name="connsiteY211" fmla="*/ 66189 h 108380"/>
                  <a:gd name="connsiteX212" fmla="*/ 74955 w 138478"/>
                  <a:gd name="connsiteY212" fmla="*/ 65265 h 108380"/>
                  <a:gd name="connsiteX213" fmla="*/ 82390 w 138478"/>
                  <a:gd name="connsiteY213" fmla="*/ 59650 h 108380"/>
                  <a:gd name="connsiteX214" fmla="*/ 89364 w 138478"/>
                  <a:gd name="connsiteY214" fmla="*/ 57675 h 108380"/>
                  <a:gd name="connsiteX215" fmla="*/ 90484 w 138478"/>
                  <a:gd name="connsiteY215" fmla="*/ 57367 h 108380"/>
                  <a:gd name="connsiteX216" fmla="*/ 91744 w 138478"/>
                  <a:gd name="connsiteY216" fmla="*/ 55883 h 108380"/>
                  <a:gd name="connsiteX217" fmla="*/ 95077 w 138478"/>
                  <a:gd name="connsiteY217" fmla="*/ 47971 h 108380"/>
                  <a:gd name="connsiteX218" fmla="*/ 100188 w 138478"/>
                  <a:gd name="connsiteY218" fmla="*/ 43868 h 108380"/>
                  <a:gd name="connsiteX219" fmla="*/ 101168 w 138478"/>
                  <a:gd name="connsiteY219" fmla="*/ 43350 h 108380"/>
                  <a:gd name="connsiteX220" fmla="*/ 101603 w 138478"/>
                  <a:gd name="connsiteY220" fmla="*/ 41278 h 108380"/>
                  <a:gd name="connsiteX221" fmla="*/ 98564 w 138478"/>
                  <a:gd name="connsiteY221" fmla="*/ 38211 h 108380"/>
                  <a:gd name="connsiteX222" fmla="*/ 92193 w 138478"/>
                  <a:gd name="connsiteY222" fmla="*/ 34823 h 108380"/>
                  <a:gd name="connsiteX223" fmla="*/ 91310 w 138478"/>
                  <a:gd name="connsiteY223" fmla="*/ 34851 h 108380"/>
                  <a:gd name="connsiteX224" fmla="*/ 91899 w 138478"/>
                  <a:gd name="connsiteY224" fmla="*/ 35481 h 108380"/>
                  <a:gd name="connsiteX225" fmla="*/ 96001 w 138478"/>
                  <a:gd name="connsiteY225" fmla="*/ 38309 h 108380"/>
                  <a:gd name="connsiteX226" fmla="*/ 97696 w 138478"/>
                  <a:gd name="connsiteY226" fmla="*/ 40284 h 108380"/>
                  <a:gd name="connsiteX227" fmla="*/ 96926 w 138478"/>
                  <a:gd name="connsiteY227" fmla="*/ 43000 h 108380"/>
                  <a:gd name="connsiteX228" fmla="*/ 92963 w 138478"/>
                  <a:gd name="connsiteY228" fmla="*/ 45703 h 108380"/>
                  <a:gd name="connsiteX229" fmla="*/ 89980 w 138478"/>
                  <a:gd name="connsiteY229" fmla="*/ 52340 h 108380"/>
                  <a:gd name="connsiteX230" fmla="*/ 89630 w 138478"/>
                  <a:gd name="connsiteY230" fmla="*/ 54581 h 108380"/>
                  <a:gd name="connsiteX231" fmla="*/ 89210 w 138478"/>
                  <a:gd name="connsiteY231" fmla="*/ 55225 h 108380"/>
                  <a:gd name="connsiteX232" fmla="*/ 88622 w 138478"/>
                  <a:gd name="connsiteY232" fmla="*/ 54735 h 108380"/>
                  <a:gd name="connsiteX233" fmla="*/ 87740 w 138478"/>
                  <a:gd name="connsiteY233" fmla="*/ 51374 h 108380"/>
                  <a:gd name="connsiteX234" fmla="*/ 87740 w 138478"/>
                  <a:gd name="connsiteY234" fmla="*/ 51206 h 108380"/>
                  <a:gd name="connsiteX235" fmla="*/ 87348 w 138478"/>
                  <a:gd name="connsiteY235" fmla="*/ 50548 h 108380"/>
                  <a:gd name="connsiteX236" fmla="*/ 86759 w 138478"/>
                  <a:gd name="connsiteY236" fmla="*/ 51052 h 108380"/>
                  <a:gd name="connsiteX237" fmla="*/ 85975 w 138478"/>
                  <a:gd name="connsiteY237" fmla="*/ 53292 h 108380"/>
                  <a:gd name="connsiteX238" fmla="*/ 85583 w 138478"/>
                  <a:gd name="connsiteY238" fmla="*/ 55463 h 108380"/>
                  <a:gd name="connsiteX239" fmla="*/ 85163 w 138478"/>
                  <a:gd name="connsiteY239" fmla="*/ 56079 h 108380"/>
                  <a:gd name="connsiteX240" fmla="*/ 84631 w 138478"/>
                  <a:gd name="connsiteY240" fmla="*/ 55519 h 108380"/>
                  <a:gd name="connsiteX241" fmla="*/ 84295 w 138478"/>
                  <a:gd name="connsiteY241" fmla="*/ 53895 h 108380"/>
                  <a:gd name="connsiteX242" fmla="*/ 83945 w 138478"/>
                  <a:gd name="connsiteY242" fmla="*/ 53208 h 108380"/>
                  <a:gd name="connsiteX243" fmla="*/ 83343 w 138478"/>
                  <a:gd name="connsiteY243" fmla="*/ 53671 h 108380"/>
                  <a:gd name="connsiteX244" fmla="*/ 82447 w 138478"/>
                  <a:gd name="connsiteY244" fmla="*/ 55701 h 108380"/>
                  <a:gd name="connsiteX245" fmla="*/ 82222 w 138478"/>
                  <a:gd name="connsiteY245" fmla="*/ 56261 h 108380"/>
                  <a:gd name="connsiteX246" fmla="*/ 81662 w 138478"/>
                  <a:gd name="connsiteY246" fmla="*/ 56695 h 108380"/>
                  <a:gd name="connsiteX247" fmla="*/ 81326 w 138478"/>
                  <a:gd name="connsiteY247" fmla="*/ 56065 h 108380"/>
                  <a:gd name="connsiteX248" fmla="*/ 81592 w 138478"/>
                  <a:gd name="connsiteY248" fmla="*/ 52410 h 108380"/>
                  <a:gd name="connsiteX249" fmla="*/ 82475 w 138478"/>
                  <a:gd name="connsiteY249" fmla="*/ 47957 h 108380"/>
                  <a:gd name="connsiteX250" fmla="*/ 82334 w 138478"/>
                  <a:gd name="connsiteY250" fmla="*/ 47271 h 108380"/>
                  <a:gd name="connsiteX251" fmla="*/ 81760 w 138478"/>
                  <a:gd name="connsiteY251" fmla="*/ 47677 h 108380"/>
                  <a:gd name="connsiteX252" fmla="*/ 79786 w 138478"/>
                  <a:gd name="connsiteY252" fmla="*/ 53110 h 108380"/>
                  <a:gd name="connsiteX253" fmla="*/ 79240 w 138478"/>
                  <a:gd name="connsiteY253" fmla="*/ 55995 h 108380"/>
                  <a:gd name="connsiteX254" fmla="*/ 78778 w 138478"/>
                  <a:gd name="connsiteY254" fmla="*/ 56597 h 108380"/>
                  <a:gd name="connsiteX255" fmla="*/ 78288 w 138478"/>
                  <a:gd name="connsiteY255" fmla="*/ 56009 h 108380"/>
                  <a:gd name="connsiteX256" fmla="*/ 78260 w 138478"/>
                  <a:gd name="connsiteY256" fmla="*/ 51598 h 108380"/>
                  <a:gd name="connsiteX257" fmla="*/ 78848 w 138478"/>
                  <a:gd name="connsiteY257" fmla="*/ 49232 h 108380"/>
                  <a:gd name="connsiteX258" fmla="*/ 78778 w 138478"/>
                  <a:gd name="connsiteY258" fmla="*/ 48377 h 108380"/>
                  <a:gd name="connsiteX259" fmla="*/ 77966 w 138478"/>
                  <a:gd name="connsiteY259" fmla="*/ 48685 h 108380"/>
                  <a:gd name="connsiteX260" fmla="*/ 75277 w 138478"/>
                  <a:gd name="connsiteY260" fmla="*/ 52130 h 108380"/>
                  <a:gd name="connsiteX261" fmla="*/ 74101 w 138478"/>
                  <a:gd name="connsiteY261" fmla="*/ 54385 h 108380"/>
                  <a:gd name="connsiteX262" fmla="*/ 73835 w 138478"/>
                  <a:gd name="connsiteY262" fmla="*/ 54875 h 108380"/>
                  <a:gd name="connsiteX263" fmla="*/ 73345 w 138478"/>
                  <a:gd name="connsiteY263" fmla="*/ 55141 h 108380"/>
                  <a:gd name="connsiteX264" fmla="*/ 73121 w 138478"/>
                  <a:gd name="connsiteY264" fmla="*/ 54623 h 108380"/>
                  <a:gd name="connsiteX265" fmla="*/ 73513 w 138478"/>
                  <a:gd name="connsiteY265" fmla="*/ 52844 h 108380"/>
                  <a:gd name="connsiteX266" fmla="*/ 77517 w 138478"/>
                  <a:gd name="connsiteY266" fmla="*/ 43112 h 108380"/>
                  <a:gd name="connsiteX267" fmla="*/ 77924 w 138478"/>
                  <a:gd name="connsiteY267" fmla="*/ 42384 h 108380"/>
                  <a:gd name="connsiteX268" fmla="*/ 77896 w 138478"/>
                  <a:gd name="connsiteY268" fmla="*/ 41824 h 108380"/>
                  <a:gd name="connsiteX269" fmla="*/ 77335 w 138478"/>
                  <a:gd name="connsiteY269" fmla="*/ 41852 h 108380"/>
                  <a:gd name="connsiteX270" fmla="*/ 75473 w 138478"/>
                  <a:gd name="connsiteY270" fmla="*/ 43252 h 108380"/>
                  <a:gd name="connsiteX271" fmla="*/ 70516 w 138478"/>
                  <a:gd name="connsiteY271" fmla="*/ 48699 h 108380"/>
                  <a:gd name="connsiteX272" fmla="*/ 69718 w 138478"/>
                  <a:gd name="connsiteY272" fmla="*/ 49190 h 108380"/>
                  <a:gd name="connsiteX273" fmla="*/ 69718 w 138478"/>
                  <a:gd name="connsiteY273" fmla="*/ 48279 h 108380"/>
                  <a:gd name="connsiteX274" fmla="*/ 75053 w 138478"/>
                  <a:gd name="connsiteY274" fmla="*/ 39177 h 108380"/>
                  <a:gd name="connsiteX275" fmla="*/ 75669 w 138478"/>
                  <a:gd name="connsiteY275" fmla="*/ 38393 h 108380"/>
                  <a:gd name="connsiteX276" fmla="*/ 75669 w 138478"/>
                  <a:gd name="connsiteY276" fmla="*/ 38029 h 108380"/>
                  <a:gd name="connsiteX277" fmla="*/ 75305 w 138478"/>
                  <a:gd name="connsiteY277" fmla="*/ 37973 h 108380"/>
                  <a:gd name="connsiteX278" fmla="*/ 74731 w 138478"/>
                  <a:gd name="connsiteY278" fmla="*/ 38295 h 108380"/>
                  <a:gd name="connsiteX279" fmla="*/ 68458 w 138478"/>
                  <a:gd name="connsiteY279" fmla="*/ 45157 h 108380"/>
                  <a:gd name="connsiteX280" fmla="*/ 68037 w 138478"/>
                  <a:gd name="connsiteY280" fmla="*/ 45801 h 108380"/>
                  <a:gd name="connsiteX281" fmla="*/ 67449 w 138478"/>
                  <a:gd name="connsiteY281" fmla="*/ 45983 h 108380"/>
                  <a:gd name="connsiteX282" fmla="*/ 67239 w 138478"/>
                  <a:gd name="connsiteY282" fmla="*/ 45451 h 108380"/>
                  <a:gd name="connsiteX283" fmla="*/ 67855 w 138478"/>
                  <a:gd name="connsiteY283" fmla="*/ 43420 h 108380"/>
                  <a:gd name="connsiteX284" fmla="*/ 68906 w 138478"/>
                  <a:gd name="connsiteY284" fmla="*/ 40508 h 108380"/>
                  <a:gd name="connsiteX285" fmla="*/ 68990 w 138478"/>
                  <a:gd name="connsiteY285" fmla="*/ 40312 h 108380"/>
                  <a:gd name="connsiteX286" fmla="*/ 68962 w 138478"/>
                  <a:gd name="connsiteY286" fmla="*/ 39640 h 108380"/>
                  <a:gd name="connsiteX287" fmla="*/ 68318 w 138478"/>
                  <a:gd name="connsiteY287" fmla="*/ 39766 h 108380"/>
                  <a:gd name="connsiteX288" fmla="*/ 66427 w 138478"/>
                  <a:gd name="connsiteY288" fmla="*/ 41292 h 108380"/>
                  <a:gd name="connsiteX289" fmla="*/ 64677 w 138478"/>
                  <a:gd name="connsiteY289" fmla="*/ 42916 h 108380"/>
                  <a:gd name="connsiteX290" fmla="*/ 64201 w 138478"/>
                  <a:gd name="connsiteY290" fmla="*/ 43294 h 108380"/>
                  <a:gd name="connsiteX291" fmla="*/ 63781 w 138478"/>
                  <a:gd name="connsiteY291" fmla="*/ 43294 h 108380"/>
                  <a:gd name="connsiteX292" fmla="*/ 63711 w 138478"/>
                  <a:gd name="connsiteY292" fmla="*/ 42888 h 108380"/>
                  <a:gd name="connsiteX293" fmla="*/ 63935 w 138478"/>
                  <a:gd name="connsiteY293" fmla="*/ 42440 h 108380"/>
                  <a:gd name="connsiteX294" fmla="*/ 67365 w 138478"/>
                  <a:gd name="connsiteY294" fmla="*/ 37679 h 108380"/>
                  <a:gd name="connsiteX295" fmla="*/ 72462 w 138478"/>
                  <a:gd name="connsiteY295" fmla="*/ 32064 h 108380"/>
                  <a:gd name="connsiteX296" fmla="*/ 72981 w 138478"/>
                  <a:gd name="connsiteY296" fmla="*/ 31420 h 108380"/>
                  <a:gd name="connsiteX297" fmla="*/ 72322 w 138478"/>
                  <a:gd name="connsiteY297" fmla="*/ 30258 h 108380"/>
                  <a:gd name="connsiteX298" fmla="*/ 71146 w 138478"/>
                  <a:gd name="connsiteY298" fmla="*/ 30790 h 108380"/>
                  <a:gd name="connsiteX299" fmla="*/ 69200 w 138478"/>
                  <a:gd name="connsiteY299" fmla="*/ 32694 h 108380"/>
                  <a:gd name="connsiteX300" fmla="*/ 68766 w 138478"/>
                  <a:gd name="connsiteY300" fmla="*/ 33114 h 108380"/>
                  <a:gd name="connsiteX301" fmla="*/ 68107 w 138478"/>
                  <a:gd name="connsiteY301" fmla="*/ 33296 h 108380"/>
                  <a:gd name="connsiteX302" fmla="*/ 67869 w 138478"/>
                  <a:gd name="connsiteY302" fmla="*/ 32666 h 108380"/>
                  <a:gd name="connsiteX303" fmla="*/ 68262 w 138478"/>
                  <a:gd name="connsiteY303" fmla="*/ 29641 h 108380"/>
                  <a:gd name="connsiteX304" fmla="*/ 68402 w 138478"/>
                  <a:gd name="connsiteY304" fmla="*/ 26477 h 108380"/>
                  <a:gd name="connsiteX305" fmla="*/ 67855 w 138478"/>
                  <a:gd name="connsiteY305" fmla="*/ 25511 h 108380"/>
                  <a:gd name="connsiteX306" fmla="*/ 67211 w 138478"/>
                  <a:gd name="connsiteY306" fmla="*/ 26491 h 108380"/>
                  <a:gd name="connsiteX307" fmla="*/ 64537 w 138478"/>
                  <a:gd name="connsiteY307" fmla="*/ 38379 h 108380"/>
                  <a:gd name="connsiteX308" fmla="*/ 59356 w 138478"/>
                  <a:gd name="connsiteY308" fmla="*/ 45101 h 108380"/>
                  <a:gd name="connsiteX309" fmla="*/ 59146 w 138478"/>
                  <a:gd name="connsiteY309" fmla="*/ 45283 h 108380"/>
                  <a:gd name="connsiteX310" fmla="*/ 58767 w 138478"/>
                  <a:gd name="connsiteY310" fmla="*/ 46123 h 108380"/>
                  <a:gd name="connsiteX311" fmla="*/ 59580 w 138478"/>
                  <a:gd name="connsiteY311" fmla="*/ 46487 h 108380"/>
                  <a:gd name="connsiteX312" fmla="*/ 65559 w 138478"/>
                  <a:gd name="connsiteY312" fmla="*/ 49092 h 108380"/>
                  <a:gd name="connsiteX313" fmla="*/ 72014 w 138478"/>
                  <a:gd name="connsiteY313" fmla="*/ 60378 h 108380"/>
                  <a:gd name="connsiteX314" fmla="*/ 72448 w 138478"/>
                  <a:gd name="connsiteY314" fmla="*/ 65069 h 108380"/>
                  <a:gd name="connsiteX315" fmla="*/ 72420 w 138478"/>
                  <a:gd name="connsiteY315" fmla="*/ 65559 h 108380"/>
                  <a:gd name="connsiteX316" fmla="*/ 71650 w 138478"/>
                  <a:gd name="connsiteY316" fmla="*/ 65769 h 108380"/>
                  <a:gd name="connsiteX317" fmla="*/ 70852 w 138478"/>
                  <a:gd name="connsiteY317" fmla="*/ 64705 h 108380"/>
                  <a:gd name="connsiteX318" fmla="*/ 69550 w 138478"/>
                  <a:gd name="connsiteY318" fmla="*/ 63193 h 108380"/>
                  <a:gd name="connsiteX319" fmla="*/ 68962 w 138478"/>
                  <a:gd name="connsiteY319" fmla="*/ 62997 h 108380"/>
                  <a:gd name="connsiteX320" fmla="*/ 68752 w 138478"/>
                  <a:gd name="connsiteY320" fmla="*/ 63627 h 108380"/>
                  <a:gd name="connsiteX321" fmla="*/ 69746 w 138478"/>
                  <a:gd name="connsiteY321" fmla="*/ 67365 h 108380"/>
                  <a:gd name="connsiteX322" fmla="*/ 70810 w 138478"/>
                  <a:gd name="connsiteY322" fmla="*/ 72168 h 108380"/>
                  <a:gd name="connsiteX323" fmla="*/ 70404 w 138478"/>
                  <a:gd name="connsiteY323" fmla="*/ 73191 h 108380"/>
                  <a:gd name="connsiteX324" fmla="*/ 69578 w 138478"/>
                  <a:gd name="connsiteY324" fmla="*/ 72462 h 108380"/>
                  <a:gd name="connsiteX325" fmla="*/ 67967 w 138478"/>
                  <a:gd name="connsiteY325" fmla="*/ 69004 h 108380"/>
                  <a:gd name="connsiteX326" fmla="*/ 66483 w 138478"/>
                  <a:gd name="connsiteY326" fmla="*/ 66763 h 108380"/>
                  <a:gd name="connsiteX327" fmla="*/ 65391 w 138478"/>
                  <a:gd name="connsiteY327" fmla="*/ 66343 h 108380"/>
                  <a:gd name="connsiteX328" fmla="*/ 65139 w 138478"/>
                  <a:gd name="connsiteY328" fmla="*/ 67519 h 108380"/>
                  <a:gd name="connsiteX329" fmla="*/ 66609 w 138478"/>
                  <a:gd name="connsiteY329" fmla="*/ 72210 h 108380"/>
                  <a:gd name="connsiteX330" fmla="*/ 66693 w 138478"/>
                  <a:gd name="connsiteY330" fmla="*/ 76747 h 108380"/>
                  <a:gd name="connsiteX331" fmla="*/ 66007 w 138478"/>
                  <a:gd name="connsiteY331" fmla="*/ 77700 h 108380"/>
                  <a:gd name="connsiteX332" fmla="*/ 65181 w 138478"/>
                  <a:gd name="connsiteY332" fmla="*/ 76817 h 108380"/>
                  <a:gd name="connsiteX333" fmla="*/ 63865 w 138478"/>
                  <a:gd name="connsiteY333" fmla="*/ 72420 h 108380"/>
                  <a:gd name="connsiteX334" fmla="*/ 61092 w 138478"/>
                  <a:gd name="connsiteY334" fmla="*/ 67085 h 108380"/>
                  <a:gd name="connsiteX335" fmla="*/ 60490 w 138478"/>
                  <a:gd name="connsiteY335" fmla="*/ 66511 h 108380"/>
                  <a:gd name="connsiteX336" fmla="*/ 59524 w 138478"/>
                  <a:gd name="connsiteY336" fmla="*/ 67015 h 108380"/>
                  <a:gd name="connsiteX337" fmla="*/ 59832 w 138478"/>
                  <a:gd name="connsiteY337" fmla="*/ 68178 h 108380"/>
                  <a:gd name="connsiteX338" fmla="*/ 60924 w 138478"/>
                  <a:gd name="connsiteY338" fmla="*/ 70544 h 108380"/>
                  <a:gd name="connsiteX339" fmla="*/ 61120 w 138478"/>
                  <a:gd name="connsiteY339" fmla="*/ 72561 h 108380"/>
                  <a:gd name="connsiteX340" fmla="*/ 60616 w 138478"/>
                  <a:gd name="connsiteY340" fmla="*/ 73457 h 108380"/>
                  <a:gd name="connsiteX341" fmla="*/ 60294 w 138478"/>
                  <a:gd name="connsiteY341" fmla="*/ 74815 h 108380"/>
                  <a:gd name="connsiteX342" fmla="*/ 61722 w 138478"/>
                  <a:gd name="connsiteY342" fmla="*/ 79520 h 108380"/>
                  <a:gd name="connsiteX343" fmla="*/ 61624 w 138478"/>
                  <a:gd name="connsiteY343" fmla="*/ 80570 h 108380"/>
                  <a:gd name="connsiteX344" fmla="*/ 60840 w 138478"/>
                  <a:gd name="connsiteY344" fmla="*/ 79828 h 108380"/>
                  <a:gd name="connsiteX345" fmla="*/ 57563 w 138478"/>
                  <a:gd name="connsiteY345" fmla="*/ 74241 h 108380"/>
                  <a:gd name="connsiteX346" fmla="*/ 56835 w 138478"/>
                  <a:gd name="connsiteY346" fmla="*/ 73737 h 108380"/>
                  <a:gd name="connsiteX347" fmla="*/ 56835 w 138478"/>
                  <a:gd name="connsiteY347" fmla="*/ 74591 h 108380"/>
                  <a:gd name="connsiteX348" fmla="*/ 58767 w 138478"/>
                  <a:gd name="connsiteY348" fmla="*/ 85611 h 108380"/>
                  <a:gd name="connsiteX349" fmla="*/ 56961 w 138478"/>
                  <a:gd name="connsiteY349" fmla="*/ 93019 h 108380"/>
                  <a:gd name="connsiteX350" fmla="*/ 56177 w 138478"/>
                  <a:gd name="connsiteY350" fmla="*/ 93747 h 108380"/>
                  <a:gd name="connsiteX351" fmla="*/ 55897 w 138478"/>
                  <a:gd name="connsiteY351" fmla="*/ 92739 h 108380"/>
                  <a:gd name="connsiteX352" fmla="*/ 55547 w 138478"/>
                  <a:gd name="connsiteY352" fmla="*/ 85443 h 108380"/>
                  <a:gd name="connsiteX353" fmla="*/ 54006 w 138478"/>
                  <a:gd name="connsiteY353" fmla="*/ 82251 h 108380"/>
                  <a:gd name="connsiteX354" fmla="*/ 53180 w 138478"/>
                  <a:gd name="connsiteY354" fmla="*/ 81943 h 108380"/>
                  <a:gd name="connsiteX355" fmla="*/ 52900 w 138478"/>
                  <a:gd name="connsiteY355" fmla="*/ 82727 h 108380"/>
                  <a:gd name="connsiteX356" fmla="*/ 52662 w 138478"/>
                  <a:gd name="connsiteY356" fmla="*/ 87250 h 108380"/>
                  <a:gd name="connsiteX357" fmla="*/ 51682 w 138478"/>
                  <a:gd name="connsiteY357" fmla="*/ 89462 h 108380"/>
                  <a:gd name="connsiteX358" fmla="*/ 50996 w 138478"/>
                  <a:gd name="connsiteY358" fmla="*/ 89826 h 108380"/>
                  <a:gd name="connsiteX359" fmla="*/ 50744 w 138478"/>
                  <a:gd name="connsiteY359" fmla="*/ 89112 h 108380"/>
                  <a:gd name="connsiteX360" fmla="*/ 50366 w 138478"/>
                  <a:gd name="connsiteY360" fmla="*/ 86227 h 108380"/>
                  <a:gd name="connsiteX361" fmla="*/ 48923 w 138478"/>
                  <a:gd name="connsiteY361" fmla="*/ 85975 h 108380"/>
                  <a:gd name="connsiteX362" fmla="*/ 48671 w 138478"/>
                  <a:gd name="connsiteY362" fmla="*/ 86269 h 108380"/>
                  <a:gd name="connsiteX363" fmla="*/ 47999 w 138478"/>
                  <a:gd name="connsiteY363" fmla="*/ 86535 h 108380"/>
                  <a:gd name="connsiteX364" fmla="*/ 47775 w 138478"/>
                  <a:gd name="connsiteY364" fmla="*/ 85807 h 108380"/>
                  <a:gd name="connsiteX365" fmla="*/ 47845 w 138478"/>
                  <a:gd name="connsiteY365" fmla="*/ 85373 h 108380"/>
                  <a:gd name="connsiteX366" fmla="*/ 47117 w 138478"/>
                  <a:gd name="connsiteY366" fmla="*/ 84743 h 108380"/>
                  <a:gd name="connsiteX367" fmla="*/ 47005 w 138478"/>
                  <a:gd name="connsiteY367" fmla="*/ 84771 h 108380"/>
                  <a:gd name="connsiteX368" fmla="*/ 45885 w 138478"/>
                  <a:gd name="connsiteY368" fmla="*/ 84715 h 108380"/>
                  <a:gd name="connsiteX369" fmla="*/ 46095 w 138478"/>
                  <a:gd name="connsiteY369" fmla="*/ 83581 h 108380"/>
                  <a:gd name="connsiteX370" fmla="*/ 46991 w 138478"/>
                  <a:gd name="connsiteY370" fmla="*/ 81200 h 108380"/>
                  <a:gd name="connsiteX371" fmla="*/ 46739 w 138478"/>
                  <a:gd name="connsiteY371" fmla="*/ 80318 h 108380"/>
                  <a:gd name="connsiteX372" fmla="*/ 45899 w 138478"/>
                  <a:gd name="connsiteY372" fmla="*/ 80668 h 108380"/>
                  <a:gd name="connsiteX373" fmla="*/ 43672 w 138478"/>
                  <a:gd name="connsiteY373" fmla="*/ 83427 h 108380"/>
                  <a:gd name="connsiteX374" fmla="*/ 43756 w 138478"/>
                  <a:gd name="connsiteY374" fmla="*/ 85527 h 108380"/>
                  <a:gd name="connsiteX375" fmla="*/ 46263 w 138478"/>
                  <a:gd name="connsiteY375" fmla="*/ 88132 h 108380"/>
                  <a:gd name="connsiteX376" fmla="*/ 49596 w 138478"/>
                  <a:gd name="connsiteY376" fmla="*/ 94419 h 108380"/>
                  <a:gd name="connsiteX377" fmla="*/ 49694 w 138478"/>
                  <a:gd name="connsiteY377" fmla="*/ 96352 h 108380"/>
                  <a:gd name="connsiteX378" fmla="*/ 49301 w 138478"/>
                  <a:gd name="connsiteY378" fmla="*/ 97052 h 108380"/>
                  <a:gd name="connsiteX379" fmla="*/ 48671 w 138478"/>
                  <a:gd name="connsiteY379" fmla="*/ 96534 h 108380"/>
                  <a:gd name="connsiteX380" fmla="*/ 47677 w 138478"/>
                  <a:gd name="connsiteY380" fmla="*/ 94867 h 108380"/>
                  <a:gd name="connsiteX381" fmla="*/ 47411 w 138478"/>
                  <a:gd name="connsiteY381" fmla="*/ 94517 h 108380"/>
                  <a:gd name="connsiteX382" fmla="*/ 46795 w 138478"/>
                  <a:gd name="connsiteY382" fmla="*/ 94251 h 108380"/>
                  <a:gd name="connsiteX383" fmla="*/ 46613 w 138478"/>
                  <a:gd name="connsiteY383" fmla="*/ 94881 h 108380"/>
                  <a:gd name="connsiteX384" fmla="*/ 47145 w 138478"/>
                  <a:gd name="connsiteY384" fmla="*/ 97542 h 108380"/>
                  <a:gd name="connsiteX385" fmla="*/ 47411 w 138478"/>
                  <a:gd name="connsiteY385" fmla="*/ 99908 h 108380"/>
                  <a:gd name="connsiteX386" fmla="*/ 47327 w 138478"/>
                  <a:gd name="connsiteY386" fmla="*/ 100510 h 108380"/>
                  <a:gd name="connsiteX387" fmla="*/ 46697 w 138478"/>
                  <a:gd name="connsiteY387" fmla="*/ 100608 h 108380"/>
                  <a:gd name="connsiteX388" fmla="*/ 46403 w 138478"/>
                  <a:gd name="connsiteY388" fmla="*/ 100020 h 108380"/>
                  <a:gd name="connsiteX389" fmla="*/ 45101 w 138478"/>
                  <a:gd name="connsiteY389" fmla="*/ 97332 h 108380"/>
                  <a:gd name="connsiteX390" fmla="*/ 44442 w 138478"/>
                  <a:gd name="connsiteY390" fmla="*/ 96926 h 108380"/>
                  <a:gd name="connsiteX391" fmla="*/ 44162 w 138478"/>
                  <a:gd name="connsiteY391" fmla="*/ 97626 h 108380"/>
                  <a:gd name="connsiteX392" fmla="*/ 44078 w 138478"/>
                  <a:gd name="connsiteY392" fmla="*/ 101113 h 108380"/>
                  <a:gd name="connsiteX393" fmla="*/ 44064 w 138478"/>
                  <a:gd name="connsiteY393" fmla="*/ 101337 h 108380"/>
                  <a:gd name="connsiteX394" fmla="*/ 43574 w 138478"/>
                  <a:gd name="connsiteY394" fmla="*/ 102107 h 108380"/>
                  <a:gd name="connsiteX395" fmla="*/ 42986 w 138478"/>
                  <a:gd name="connsiteY395" fmla="*/ 101463 h 108380"/>
                  <a:gd name="connsiteX396" fmla="*/ 42636 w 138478"/>
                  <a:gd name="connsiteY396" fmla="*/ 100706 h 108380"/>
                  <a:gd name="connsiteX397" fmla="*/ 41950 w 138478"/>
                  <a:gd name="connsiteY397" fmla="*/ 100847 h 108380"/>
                  <a:gd name="connsiteX398" fmla="*/ 41880 w 138478"/>
                  <a:gd name="connsiteY398" fmla="*/ 101449 h 108380"/>
                  <a:gd name="connsiteX399" fmla="*/ 41782 w 138478"/>
                  <a:gd name="connsiteY399" fmla="*/ 102947 h 108380"/>
                  <a:gd name="connsiteX400" fmla="*/ 41446 w 138478"/>
                  <a:gd name="connsiteY400" fmla="*/ 103409 h 108380"/>
                  <a:gd name="connsiteX401" fmla="*/ 40942 w 138478"/>
                  <a:gd name="connsiteY401" fmla="*/ 103073 h 108380"/>
                  <a:gd name="connsiteX402" fmla="*/ 40466 w 138478"/>
                  <a:gd name="connsiteY402" fmla="*/ 102079 h 108380"/>
                  <a:gd name="connsiteX403" fmla="*/ 39863 w 138478"/>
                  <a:gd name="connsiteY403" fmla="*/ 101701 h 108380"/>
                  <a:gd name="connsiteX404" fmla="*/ 39541 w 138478"/>
                  <a:gd name="connsiteY404" fmla="*/ 102289 h 108380"/>
                  <a:gd name="connsiteX405" fmla="*/ 39107 w 138478"/>
                  <a:gd name="connsiteY405" fmla="*/ 104795 h 108380"/>
                  <a:gd name="connsiteX406" fmla="*/ 38533 w 138478"/>
                  <a:gd name="connsiteY406" fmla="*/ 105383 h 108380"/>
                  <a:gd name="connsiteX407" fmla="*/ 38057 w 138478"/>
                  <a:gd name="connsiteY407" fmla="*/ 104767 h 108380"/>
                  <a:gd name="connsiteX408" fmla="*/ 36195 w 138478"/>
                  <a:gd name="connsiteY408" fmla="*/ 99278 h 108380"/>
                  <a:gd name="connsiteX409" fmla="*/ 35859 w 138478"/>
                  <a:gd name="connsiteY409" fmla="*/ 98634 h 108380"/>
                  <a:gd name="connsiteX410" fmla="*/ 35411 w 138478"/>
                  <a:gd name="connsiteY410" fmla="*/ 98368 h 108380"/>
                  <a:gd name="connsiteX411" fmla="*/ 35088 w 138478"/>
                  <a:gd name="connsiteY411" fmla="*/ 98830 h 108380"/>
                  <a:gd name="connsiteX412" fmla="*/ 34850 w 138478"/>
                  <a:gd name="connsiteY412" fmla="*/ 101323 h 108380"/>
                  <a:gd name="connsiteX413" fmla="*/ 33772 w 138478"/>
                  <a:gd name="connsiteY413" fmla="*/ 106742 h 108380"/>
                  <a:gd name="connsiteX414" fmla="*/ 33394 w 138478"/>
                  <a:gd name="connsiteY414" fmla="*/ 107484 h 108380"/>
                  <a:gd name="connsiteX415" fmla="*/ 32932 w 138478"/>
                  <a:gd name="connsiteY415" fmla="*/ 107708 h 108380"/>
                  <a:gd name="connsiteX416" fmla="*/ 32638 w 138478"/>
                  <a:gd name="connsiteY416" fmla="*/ 107274 h 108380"/>
                  <a:gd name="connsiteX417" fmla="*/ 32638 w 138478"/>
                  <a:gd name="connsiteY417" fmla="*/ 106714 h 108380"/>
                  <a:gd name="connsiteX418" fmla="*/ 31840 w 138478"/>
                  <a:gd name="connsiteY418" fmla="*/ 99250 h 108380"/>
                  <a:gd name="connsiteX419" fmla="*/ 31182 w 138478"/>
                  <a:gd name="connsiteY419" fmla="*/ 98270 h 108380"/>
                  <a:gd name="connsiteX420" fmla="*/ 30425 w 138478"/>
                  <a:gd name="connsiteY420" fmla="*/ 99124 h 108380"/>
                  <a:gd name="connsiteX421" fmla="*/ 29739 w 138478"/>
                  <a:gd name="connsiteY421" fmla="*/ 100398 h 108380"/>
                  <a:gd name="connsiteX422" fmla="*/ 29123 w 138478"/>
                  <a:gd name="connsiteY422" fmla="*/ 100748 h 108380"/>
                  <a:gd name="connsiteX423" fmla="*/ 28829 w 138478"/>
                  <a:gd name="connsiteY423" fmla="*/ 100146 h 108380"/>
                  <a:gd name="connsiteX424" fmla="*/ 28717 w 138478"/>
                  <a:gd name="connsiteY424" fmla="*/ 96492 h 108380"/>
                  <a:gd name="connsiteX425" fmla="*/ 28619 w 138478"/>
                  <a:gd name="connsiteY425" fmla="*/ 95945 h 108380"/>
                  <a:gd name="connsiteX426" fmla="*/ 28199 w 138478"/>
                  <a:gd name="connsiteY426" fmla="*/ 95427 h 108380"/>
                  <a:gd name="connsiteX427" fmla="*/ 27723 w 138478"/>
                  <a:gd name="connsiteY427" fmla="*/ 95889 h 108380"/>
                  <a:gd name="connsiteX428" fmla="*/ 26323 w 138478"/>
                  <a:gd name="connsiteY428" fmla="*/ 104683 h 108380"/>
                  <a:gd name="connsiteX429" fmla="*/ 26351 w 138478"/>
                  <a:gd name="connsiteY429" fmla="*/ 105019 h 108380"/>
                  <a:gd name="connsiteX430" fmla="*/ 26085 w 138478"/>
                  <a:gd name="connsiteY430" fmla="*/ 105580 h 108380"/>
                  <a:gd name="connsiteX431" fmla="*/ 25496 w 138478"/>
                  <a:gd name="connsiteY431" fmla="*/ 105355 h 108380"/>
                  <a:gd name="connsiteX432" fmla="*/ 24236 w 138478"/>
                  <a:gd name="connsiteY432" fmla="*/ 103283 h 108380"/>
                  <a:gd name="connsiteX433" fmla="*/ 23522 w 138478"/>
                  <a:gd name="connsiteY433" fmla="*/ 102331 h 108380"/>
                  <a:gd name="connsiteX434" fmla="*/ 22724 w 138478"/>
                  <a:gd name="connsiteY434" fmla="*/ 103227 h 108380"/>
                  <a:gd name="connsiteX435" fmla="*/ 21688 w 138478"/>
                  <a:gd name="connsiteY435" fmla="*/ 105495 h 108380"/>
                  <a:gd name="connsiteX436" fmla="*/ 21043 w 138478"/>
                  <a:gd name="connsiteY436" fmla="*/ 106098 h 108380"/>
                  <a:gd name="connsiteX437" fmla="*/ 20455 w 138478"/>
                  <a:gd name="connsiteY437" fmla="*/ 105439 h 108380"/>
                  <a:gd name="connsiteX438" fmla="*/ 19923 w 138478"/>
                  <a:gd name="connsiteY438" fmla="*/ 103465 h 108380"/>
                  <a:gd name="connsiteX439" fmla="*/ 19531 w 138478"/>
                  <a:gd name="connsiteY439" fmla="*/ 102849 h 108380"/>
                  <a:gd name="connsiteX440" fmla="*/ 18845 w 138478"/>
                  <a:gd name="connsiteY440" fmla="*/ 103199 h 108380"/>
                  <a:gd name="connsiteX441" fmla="*/ 17697 w 138478"/>
                  <a:gd name="connsiteY441" fmla="*/ 104767 h 108380"/>
                  <a:gd name="connsiteX442" fmla="*/ 17067 w 138478"/>
                  <a:gd name="connsiteY442" fmla="*/ 105103 h 108380"/>
                  <a:gd name="connsiteX443" fmla="*/ 16899 w 138478"/>
                  <a:gd name="connsiteY443" fmla="*/ 104375 h 108380"/>
                  <a:gd name="connsiteX444" fmla="*/ 17711 w 138478"/>
                  <a:gd name="connsiteY444" fmla="*/ 101323 h 108380"/>
                  <a:gd name="connsiteX445" fmla="*/ 17627 w 138478"/>
                  <a:gd name="connsiteY445" fmla="*/ 100580 h 108380"/>
                  <a:gd name="connsiteX446" fmla="*/ 16927 w 138478"/>
                  <a:gd name="connsiteY446" fmla="*/ 100875 h 108380"/>
                  <a:gd name="connsiteX447" fmla="*/ 15064 w 138478"/>
                  <a:gd name="connsiteY447" fmla="*/ 103213 h 108380"/>
                  <a:gd name="connsiteX448" fmla="*/ 14280 w 138478"/>
                  <a:gd name="connsiteY448" fmla="*/ 103759 h 108380"/>
                  <a:gd name="connsiteX449" fmla="*/ 14168 w 138478"/>
                  <a:gd name="connsiteY449" fmla="*/ 102821 h 108380"/>
                  <a:gd name="connsiteX450" fmla="*/ 19965 w 138478"/>
                  <a:gd name="connsiteY450" fmla="*/ 91353 h 108380"/>
                  <a:gd name="connsiteX451" fmla="*/ 24502 w 138478"/>
                  <a:gd name="connsiteY451" fmla="*/ 87558 h 108380"/>
                  <a:gd name="connsiteX452" fmla="*/ 26169 w 138478"/>
                  <a:gd name="connsiteY452" fmla="*/ 86465 h 108380"/>
                  <a:gd name="connsiteX453" fmla="*/ 26519 w 138478"/>
                  <a:gd name="connsiteY453" fmla="*/ 85793 h 108380"/>
                  <a:gd name="connsiteX454" fmla="*/ 25776 w 138478"/>
                  <a:gd name="connsiteY454" fmla="*/ 85765 h 108380"/>
                  <a:gd name="connsiteX455" fmla="*/ 15638 w 138478"/>
                  <a:gd name="connsiteY455" fmla="*/ 92627 h 108380"/>
                  <a:gd name="connsiteX456" fmla="*/ 12348 w 138478"/>
                  <a:gd name="connsiteY456" fmla="*/ 96520 h 108380"/>
                  <a:gd name="connsiteX457" fmla="*/ 12222 w 138478"/>
                  <a:gd name="connsiteY457" fmla="*/ 96702 h 108380"/>
                  <a:gd name="connsiteX458" fmla="*/ 11493 w 138478"/>
                  <a:gd name="connsiteY458" fmla="*/ 97150 h 108380"/>
                  <a:gd name="connsiteX459" fmla="*/ 11311 w 138478"/>
                  <a:gd name="connsiteY459" fmla="*/ 96268 h 108380"/>
                  <a:gd name="connsiteX460" fmla="*/ 11577 w 138478"/>
                  <a:gd name="connsiteY460" fmla="*/ 95301 h 108380"/>
                  <a:gd name="connsiteX461" fmla="*/ 11465 w 138478"/>
                  <a:gd name="connsiteY461" fmla="*/ 94573 h 108380"/>
                  <a:gd name="connsiteX462" fmla="*/ 10695 w 138478"/>
                  <a:gd name="connsiteY462" fmla="*/ 94615 h 108380"/>
                  <a:gd name="connsiteX463" fmla="*/ 6984 w 138478"/>
                  <a:gd name="connsiteY463" fmla="*/ 97318 h 108380"/>
                  <a:gd name="connsiteX464" fmla="*/ 4688 w 138478"/>
                  <a:gd name="connsiteY464" fmla="*/ 99950 h 108380"/>
                  <a:gd name="connsiteX465" fmla="*/ 3904 w 138478"/>
                  <a:gd name="connsiteY465" fmla="*/ 100412 h 108380"/>
                  <a:gd name="connsiteX466" fmla="*/ 3890 w 138478"/>
                  <a:gd name="connsiteY466" fmla="*/ 99516 h 108380"/>
                  <a:gd name="connsiteX467" fmla="*/ 6382 w 138478"/>
                  <a:gd name="connsiteY467" fmla="*/ 95091 h 108380"/>
                  <a:gd name="connsiteX468" fmla="*/ 6676 w 138478"/>
                  <a:gd name="connsiteY468" fmla="*/ 94167 h 108380"/>
                  <a:gd name="connsiteX469" fmla="*/ 5682 w 138478"/>
                  <a:gd name="connsiteY469" fmla="*/ 94307 h 108380"/>
                  <a:gd name="connsiteX470" fmla="*/ 4366 w 138478"/>
                  <a:gd name="connsiteY470" fmla="*/ 95133 h 108380"/>
                  <a:gd name="connsiteX471" fmla="*/ 3610 w 138478"/>
                  <a:gd name="connsiteY471" fmla="*/ 95259 h 108380"/>
                  <a:gd name="connsiteX472" fmla="*/ 3610 w 138478"/>
                  <a:gd name="connsiteY472" fmla="*/ 94489 h 108380"/>
                  <a:gd name="connsiteX473" fmla="*/ 6410 w 138478"/>
                  <a:gd name="connsiteY473" fmla="*/ 89910 h 108380"/>
                  <a:gd name="connsiteX474" fmla="*/ 6872 w 138478"/>
                  <a:gd name="connsiteY474" fmla="*/ 89224 h 108380"/>
                  <a:gd name="connsiteX475" fmla="*/ 6480 w 138478"/>
                  <a:gd name="connsiteY475" fmla="*/ 88608 h 108380"/>
                  <a:gd name="connsiteX476" fmla="*/ 5738 w 138478"/>
                  <a:gd name="connsiteY476" fmla="*/ 88454 h 108380"/>
                  <a:gd name="connsiteX477" fmla="*/ 5920 w 138478"/>
                  <a:gd name="connsiteY477" fmla="*/ 87684 h 108380"/>
                  <a:gd name="connsiteX478" fmla="*/ 6130 w 138478"/>
                  <a:gd name="connsiteY478" fmla="*/ 86746 h 108380"/>
                  <a:gd name="connsiteX479" fmla="*/ 5164 w 138478"/>
                  <a:gd name="connsiteY479" fmla="*/ 86830 h 108380"/>
                  <a:gd name="connsiteX480" fmla="*/ 2265 w 138478"/>
                  <a:gd name="connsiteY480" fmla="*/ 88538 h 108380"/>
                  <a:gd name="connsiteX481" fmla="*/ 1467 w 138478"/>
                  <a:gd name="connsiteY481" fmla="*/ 88706 h 108380"/>
                  <a:gd name="connsiteX482" fmla="*/ 1467 w 138478"/>
                  <a:gd name="connsiteY482" fmla="*/ 87838 h 108380"/>
                  <a:gd name="connsiteX483" fmla="*/ 6018 w 138478"/>
                  <a:gd name="connsiteY483" fmla="*/ 82279 h 108380"/>
                  <a:gd name="connsiteX484" fmla="*/ 6690 w 138478"/>
                  <a:gd name="connsiteY484" fmla="*/ 81788 h 108380"/>
                  <a:gd name="connsiteX485" fmla="*/ 6816 w 138478"/>
                  <a:gd name="connsiteY485" fmla="*/ 81340 h 108380"/>
                  <a:gd name="connsiteX486" fmla="*/ 6438 w 138478"/>
                  <a:gd name="connsiteY486" fmla="*/ 81158 h 108380"/>
                  <a:gd name="connsiteX487" fmla="*/ 5290 w 138478"/>
                  <a:gd name="connsiteY487" fmla="*/ 81298 h 108380"/>
                  <a:gd name="connsiteX488" fmla="*/ 4548 w 138478"/>
                  <a:gd name="connsiteY488" fmla="*/ 81088 h 108380"/>
                  <a:gd name="connsiteX489" fmla="*/ 4856 w 138478"/>
                  <a:gd name="connsiteY489" fmla="*/ 80388 h 108380"/>
                  <a:gd name="connsiteX490" fmla="*/ 9659 w 138478"/>
                  <a:gd name="connsiteY490" fmla="*/ 77714 h 108380"/>
                  <a:gd name="connsiteX491" fmla="*/ 12936 w 138478"/>
                  <a:gd name="connsiteY491" fmla="*/ 76929 h 108380"/>
                  <a:gd name="connsiteX492" fmla="*/ 13370 w 138478"/>
                  <a:gd name="connsiteY492" fmla="*/ 76845 h 108380"/>
                  <a:gd name="connsiteX493" fmla="*/ 13580 w 138478"/>
                  <a:gd name="connsiteY493" fmla="*/ 75893 h 108380"/>
                  <a:gd name="connsiteX494" fmla="*/ 11451 w 138478"/>
                  <a:gd name="connsiteY494" fmla="*/ 74507 h 108380"/>
                  <a:gd name="connsiteX495" fmla="*/ 10919 w 138478"/>
                  <a:gd name="connsiteY495" fmla="*/ 74199 h 108380"/>
                  <a:gd name="connsiteX496" fmla="*/ 10625 w 138478"/>
                  <a:gd name="connsiteY496" fmla="*/ 73653 h 108380"/>
                  <a:gd name="connsiteX497" fmla="*/ 11129 w 138478"/>
                  <a:gd name="connsiteY497" fmla="*/ 73275 h 108380"/>
                  <a:gd name="connsiteX498" fmla="*/ 11956 w 138478"/>
                  <a:gd name="connsiteY498" fmla="*/ 73163 h 108380"/>
                  <a:gd name="connsiteX499" fmla="*/ 12530 w 138478"/>
                  <a:gd name="connsiteY499" fmla="*/ 72799 h 108380"/>
                  <a:gd name="connsiteX500" fmla="*/ 12208 w 138478"/>
                  <a:gd name="connsiteY500" fmla="*/ 72210 h 108380"/>
                  <a:gd name="connsiteX501" fmla="*/ 9365 w 138478"/>
                  <a:gd name="connsiteY501" fmla="*/ 70600 h 108380"/>
                  <a:gd name="connsiteX502" fmla="*/ 8581 w 138478"/>
                  <a:gd name="connsiteY502" fmla="*/ 69886 h 108380"/>
                  <a:gd name="connsiteX503" fmla="*/ 9589 w 138478"/>
                  <a:gd name="connsiteY503" fmla="*/ 69620 h 108380"/>
                  <a:gd name="connsiteX504" fmla="*/ 20133 w 138478"/>
                  <a:gd name="connsiteY504" fmla="*/ 70670 h 108380"/>
                  <a:gd name="connsiteX505" fmla="*/ 31812 w 138478"/>
                  <a:gd name="connsiteY505" fmla="*/ 73373 h 108380"/>
                  <a:gd name="connsiteX506" fmla="*/ 38449 w 138478"/>
                  <a:gd name="connsiteY506" fmla="*/ 77350 h 108380"/>
                  <a:gd name="connsiteX507" fmla="*/ 40340 w 138478"/>
                  <a:gd name="connsiteY507" fmla="*/ 79240 h 108380"/>
                  <a:gd name="connsiteX508" fmla="*/ 41880 w 138478"/>
                  <a:gd name="connsiteY508" fmla="*/ 79422 h 108380"/>
                  <a:gd name="connsiteX509" fmla="*/ 44288 w 138478"/>
                  <a:gd name="connsiteY509" fmla="*/ 75641 h 108380"/>
                  <a:gd name="connsiteX510" fmla="*/ 44190 w 138478"/>
                  <a:gd name="connsiteY510" fmla="*/ 73317 h 108380"/>
                  <a:gd name="connsiteX511" fmla="*/ 43728 w 138478"/>
                  <a:gd name="connsiteY511" fmla="*/ 72504 h 108380"/>
                  <a:gd name="connsiteX512" fmla="*/ 42986 w 138478"/>
                  <a:gd name="connsiteY512" fmla="*/ 73121 h 108380"/>
                  <a:gd name="connsiteX513" fmla="*/ 42090 w 138478"/>
                  <a:gd name="connsiteY513" fmla="*/ 74703 h 108380"/>
                  <a:gd name="connsiteX514" fmla="*/ 41502 w 138478"/>
                  <a:gd name="connsiteY514" fmla="*/ 75095 h 108380"/>
                  <a:gd name="connsiteX515" fmla="*/ 41222 w 138478"/>
                  <a:gd name="connsiteY515" fmla="*/ 74381 h 108380"/>
                  <a:gd name="connsiteX516" fmla="*/ 41628 w 138478"/>
                  <a:gd name="connsiteY516" fmla="*/ 71356 h 108380"/>
                  <a:gd name="connsiteX517" fmla="*/ 40858 w 138478"/>
                  <a:gd name="connsiteY517" fmla="*/ 70600 h 108380"/>
                  <a:gd name="connsiteX518" fmla="*/ 40354 w 138478"/>
                  <a:gd name="connsiteY518" fmla="*/ 70110 h 108380"/>
                  <a:gd name="connsiteX519" fmla="*/ 40480 w 138478"/>
                  <a:gd name="connsiteY519" fmla="*/ 69690 h 108380"/>
                  <a:gd name="connsiteX520" fmla="*/ 39920 w 138478"/>
                  <a:gd name="connsiteY520" fmla="*/ 68836 h 108380"/>
                  <a:gd name="connsiteX521" fmla="*/ 39457 w 138478"/>
                  <a:gd name="connsiteY521" fmla="*/ 67968 h 108380"/>
                  <a:gd name="connsiteX522" fmla="*/ 39751 w 138478"/>
                  <a:gd name="connsiteY522" fmla="*/ 65055 h 108380"/>
                  <a:gd name="connsiteX523" fmla="*/ 39135 w 138478"/>
                  <a:gd name="connsiteY523" fmla="*/ 63991 h 108380"/>
                  <a:gd name="connsiteX524" fmla="*/ 38617 w 138478"/>
                  <a:gd name="connsiteY524" fmla="*/ 64985 h 108380"/>
                  <a:gd name="connsiteX525" fmla="*/ 37651 w 138478"/>
                  <a:gd name="connsiteY525" fmla="*/ 70824 h 108380"/>
                  <a:gd name="connsiteX526" fmla="*/ 37049 w 138478"/>
                  <a:gd name="connsiteY526" fmla="*/ 72126 h 108380"/>
                  <a:gd name="connsiteX527" fmla="*/ 36377 w 138478"/>
                  <a:gd name="connsiteY527" fmla="*/ 72491 h 108380"/>
                  <a:gd name="connsiteX528" fmla="*/ 36111 w 138478"/>
                  <a:gd name="connsiteY528" fmla="*/ 71818 h 108380"/>
                  <a:gd name="connsiteX529" fmla="*/ 36181 w 138478"/>
                  <a:gd name="connsiteY529" fmla="*/ 69326 h 108380"/>
                  <a:gd name="connsiteX530" fmla="*/ 35873 w 138478"/>
                  <a:gd name="connsiteY530" fmla="*/ 66399 h 108380"/>
                  <a:gd name="connsiteX531" fmla="*/ 35467 w 138478"/>
                  <a:gd name="connsiteY531" fmla="*/ 65797 h 108380"/>
                  <a:gd name="connsiteX532" fmla="*/ 34864 w 138478"/>
                  <a:gd name="connsiteY532" fmla="*/ 66273 h 108380"/>
                  <a:gd name="connsiteX533" fmla="*/ 33772 w 138478"/>
                  <a:gd name="connsiteY533" fmla="*/ 69284 h 108380"/>
                  <a:gd name="connsiteX534" fmla="*/ 33674 w 138478"/>
                  <a:gd name="connsiteY534" fmla="*/ 69662 h 108380"/>
                  <a:gd name="connsiteX535" fmla="*/ 33198 w 138478"/>
                  <a:gd name="connsiteY535" fmla="*/ 70096 h 108380"/>
                  <a:gd name="connsiteX536" fmla="*/ 32862 w 138478"/>
                  <a:gd name="connsiteY536" fmla="*/ 69536 h 108380"/>
                  <a:gd name="connsiteX537" fmla="*/ 32918 w 138478"/>
                  <a:gd name="connsiteY537" fmla="*/ 65923 h 108380"/>
                  <a:gd name="connsiteX538" fmla="*/ 33156 w 138478"/>
                  <a:gd name="connsiteY538" fmla="*/ 63893 h 108380"/>
                  <a:gd name="connsiteX539" fmla="*/ 32918 w 138478"/>
                  <a:gd name="connsiteY539" fmla="*/ 63179 h 108380"/>
                  <a:gd name="connsiteX540" fmla="*/ 32344 w 138478"/>
                  <a:gd name="connsiteY540" fmla="*/ 63613 h 108380"/>
                  <a:gd name="connsiteX541" fmla="*/ 30607 w 138478"/>
                  <a:gd name="connsiteY541" fmla="*/ 67505 h 108380"/>
                  <a:gd name="connsiteX542" fmla="*/ 29977 w 138478"/>
                  <a:gd name="connsiteY542" fmla="*/ 68276 h 108380"/>
                  <a:gd name="connsiteX543" fmla="*/ 29725 w 138478"/>
                  <a:gd name="connsiteY543" fmla="*/ 67323 h 108380"/>
                  <a:gd name="connsiteX544" fmla="*/ 31588 w 138478"/>
                  <a:gd name="connsiteY544" fmla="*/ 58460 h 108380"/>
                  <a:gd name="connsiteX545" fmla="*/ 31546 w 138478"/>
                  <a:gd name="connsiteY545" fmla="*/ 57521 h 108380"/>
                  <a:gd name="connsiteX546" fmla="*/ 30748 w 138478"/>
                  <a:gd name="connsiteY546" fmla="*/ 58053 h 108380"/>
                  <a:gd name="connsiteX547" fmla="*/ 30159 w 138478"/>
                  <a:gd name="connsiteY547" fmla="*/ 58866 h 108380"/>
                  <a:gd name="connsiteX548" fmla="*/ 29515 w 138478"/>
                  <a:gd name="connsiteY548" fmla="*/ 59160 h 108380"/>
                  <a:gd name="connsiteX549" fmla="*/ 29305 w 138478"/>
                  <a:gd name="connsiteY549" fmla="*/ 58530 h 108380"/>
                  <a:gd name="connsiteX550" fmla="*/ 30257 w 138478"/>
                  <a:gd name="connsiteY550" fmla="*/ 54161 h 108380"/>
                  <a:gd name="connsiteX551" fmla="*/ 30888 w 138478"/>
                  <a:gd name="connsiteY551" fmla="*/ 52382 h 108380"/>
                  <a:gd name="connsiteX552" fmla="*/ 30888 w 138478"/>
                  <a:gd name="connsiteY552" fmla="*/ 51514 h 108380"/>
                  <a:gd name="connsiteX553" fmla="*/ 30019 w 138478"/>
                  <a:gd name="connsiteY553" fmla="*/ 51766 h 108380"/>
                  <a:gd name="connsiteX554" fmla="*/ 28801 w 138478"/>
                  <a:gd name="connsiteY554" fmla="*/ 52816 h 108380"/>
                  <a:gd name="connsiteX555" fmla="*/ 27513 w 138478"/>
                  <a:gd name="connsiteY555" fmla="*/ 52690 h 108380"/>
                  <a:gd name="connsiteX556" fmla="*/ 27051 w 138478"/>
                  <a:gd name="connsiteY556" fmla="*/ 52004 h 108380"/>
                  <a:gd name="connsiteX557" fmla="*/ 26435 w 138478"/>
                  <a:gd name="connsiteY557" fmla="*/ 51654 h 108380"/>
                  <a:gd name="connsiteX558" fmla="*/ 26281 w 138478"/>
                  <a:gd name="connsiteY558" fmla="*/ 52340 h 108380"/>
                  <a:gd name="connsiteX559" fmla="*/ 26939 w 138478"/>
                  <a:gd name="connsiteY559" fmla="*/ 55421 h 108380"/>
                  <a:gd name="connsiteX560" fmla="*/ 27667 w 138478"/>
                  <a:gd name="connsiteY560" fmla="*/ 63473 h 108380"/>
                  <a:gd name="connsiteX561" fmla="*/ 26897 w 138478"/>
                  <a:gd name="connsiteY561" fmla="*/ 67085 h 108380"/>
                  <a:gd name="connsiteX562" fmla="*/ 26141 w 138478"/>
                  <a:gd name="connsiteY562" fmla="*/ 67828 h 108380"/>
                  <a:gd name="connsiteX563" fmla="*/ 25776 w 138478"/>
                  <a:gd name="connsiteY563" fmla="*/ 66889 h 108380"/>
                  <a:gd name="connsiteX564" fmla="*/ 25342 w 138478"/>
                  <a:gd name="connsiteY564" fmla="*/ 62590 h 108380"/>
                  <a:gd name="connsiteX565" fmla="*/ 25328 w 138478"/>
                  <a:gd name="connsiteY565" fmla="*/ 62478 h 108380"/>
                  <a:gd name="connsiteX566" fmla="*/ 24838 w 138478"/>
                  <a:gd name="connsiteY566" fmla="*/ 61820 h 108380"/>
                  <a:gd name="connsiteX567" fmla="*/ 24348 w 138478"/>
                  <a:gd name="connsiteY567" fmla="*/ 62520 h 108380"/>
                  <a:gd name="connsiteX568" fmla="*/ 23774 w 138478"/>
                  <a:gd name="connsiteY568" fmla="*/ 64999 h 108380"/>
                  <a:gd name="connsiteX569" fmla="*/ 23004 w 138478"/>
                  <a:gd name="connsiteY569" fmla="*/ 67533 h 108380"/>
                  <a:gd name="connsiteX570" fmla="*/ 22724 w 138478"/>
                  <a:gd name="connsiteY570" fmla="*/ 68136 h 108380"/>
                  <a:gd name="connsiteX571" fmla="*/ 22360 w 138478"/>
                  <a:gd name="connsiteY571" fmla="*/ 68346 h 108380"/>
                  <a:gd name="connsiteX572" fmla="*/ 22038 w 138478"/>
                  <a:gd name="connsiteY572" fmla="*/ 68010 h 108380"/>
                  <a:gd name="connsiteX573" fmla="*/ 21996 w 138478"/>
                  <a:gd name="connsiteY573" fmla="*/ 67631 h 108380"/>
                  <a:gd name="connsiteX574" fmla="*/ 21772 w 138478"/>
                  <a:gd name="connsiteY574" fmla="*/ 62926 h 108380"/>
                  <a:gd name="connsiteX575" fmla="*/ 21758 w 138478"/>
                  <a:gd name="connsiteY575" fmla="*/ 62702 h 108380"/>
                  <a:gd name="connsiteX576" fmla="*/ 21338 w 138478"/>
                  <a:gd name="connsiteY576" fmla="*/ 62058 h 108380"/>
                  <a:gd name="connsiteX577" fmla="*/ 20721 w 138478"/>
                  <a:gd name="connsiteY577" fmla="*/ 62534 h 108380"/>
                  <a:gd name="connsiteX578" fmla="*/ 19559 w 138478"/>
                  <a:gd name="connsiteY578" fmla="*/ 65517 h 108380"/>
                  <a:gd name="connsiteX579" fmla="*/ 18999 w 138478"/>
                  <a:gd name="connsiteY579" fmla="*/ 66287 h 108380"/>
                  <a:gd name="connsiteX580" fmla="*/ 18649 w 138478"/>
                  <a:gd name="connsiteY580" fmla="*/ 65419 h 108380"/>
                  <a:gd name="connsiteX581" fmla="*/ 19391 w 138478"/>
                  <a:gd name="connsiteY581" fmla="*/ 57535 h 108380"/>
                  <a:gd name="connsiteX582" fmla="*/ 19223 w 138478"/>
                  <a:gd name="connsiteY582" fmla="*/ 56611 h 108380"/>
                  <a:gd name="connsiteX583" fmla="*/ 18593 w 138478"/>
                  <a:gd name="connsiteY583" fmla="*/ 57325 h 108380"/>
                  <a:gd name="connsiteX584" fmla="*/ 15568 w 138478"/>
                  <a:gd name="connsiteY584" fmla="*/ 66217 h 108380"/>
                  <a:gd name="connsiteX585" fmla="*/ 15442 w 138478"/>
                  <a:gd name="connsiteY585" fmla="*/ 66637 h 108380"/>
                  <a:gd name="connsiteX586" fmla="*/ 14924 w 138478"/>
                  <a:gd name="connsiteY586" fmla="*/ 67113 h 108380"/>
                  <a:gd name="connsiteX587" fmla="*/ 14546 w 138478"/>
                  <a:gd name="connsiteY587" fmla="*/ 66511 h 108380"/>
                  <a:gd name="connsiteX588" fmla="*/ 14812 w 138478"/>
                  <a:gd name="connsiteY588" fmla="*/ 63151 h 108380"/>
                  <a:gd name="connsiteX589" fmla="*/ 15008 w 138478"/>
                  <a:gd name="connsiteY589" fmla="*/ 61834 h 108380"/>
                  <a:gd name="connsiteX590" fmla="*/ 14840 w 138478"/>
                  <a:gd name="connsiteY590" fmla="*/ 61232 h 108380"/>
                  <a:gd name="connsiteX591" fmla="*/ 14182 w 138478"/>
                  <a:gd name="connsiteY591" fmla="*/ 61358 h 108380"/>
                  <a:gd name="connsiteX592" fmla="*/ 12362 w 138478"/>
                  <a:gd name="connsiteY592" fmla="*/ 62898 h 108380"/>
                  <a:gd name="connsiteX593" fmla="*/ 11465 w 138478"/>
                  <a:gd name="connsiteY593" fmla="*/ 63543 h 108380"/>
                  <a:gd name="connsiteX594" fmla="*/ 10723 w 138478"/>
                  <a:gd name="connsiteY594" fmla="*/ 63024 h 108380"/>
                  <a:gd name="connsiteX595" fmla="*/ 10919 w 138478"/>
                  <a:gd name="connsiteY595" fmla="*/ 62282 h 108380"/>
                  <a:gd name="connsiteX596" fmla="*/ 13342 w 138478"/>
                  <a:gd name="connsiteY596" fmla="*/ 57941 h 108380"/>
                  <a:gd name="connsiteX597" fmla="*/ 13552 w 138478"/>
                  <a:gd name="connsiteY597" fmla="*/ 56821 h 108380"/>
                  <a:gd name="connsiteX598" fmla="*/ 12362 w 138478"/>
                  <a:gd name="connsiteY598" fmla="*/ 57031 h 108380"/>
                  <a:gd name="connsiteX599" fmla="*/ 7601 w 138478"/>
                  <a:gd name="connsiteY599" fmla="*/ 62814 h 108380"/>
                  <a:gd name="connsiteX600" fmla="*/ 7125 w 138478"/>
                  <a:gd name="connsiteY600" fmla="*/ 63683 h 108380"/>
                  <a:gd name="connsiteX601" fmla="*/ 6494 w 138478"/>
                  <a:gd name="connsiteY601" fmla="*/ 64103 h 108380"/>
                  <a:gd name="connsiteX602" fmla="*/ 6228 w 138478"/>
                  <a:gd name="connsiteY602" fmla="*/ 63389 h 108380"/>
                  <a:gd name="connsiteX603" fmla="*/ 7153 w 138478"/>
                  <a:gd name="connsiteY603" fmla="*/ 58838 h 108380"/>
                  <a:gd name="connsiteX604" fmla="*/ 7377 w 138478"/>
                  <a:gd name="connsiteY604" fmla="*/ 58039 h 108380"/>
                  <a:gd name="connsiteX605" fmla="*/ 7153 w 138478"/>
                  <a:gd name="connsiteY605" fmla="*/ 57227 h 108380"/>
                  <a:gd name="connsiteX606" fmla="*/ 6368 w 138478"/>
                  <a:gd name="connsiteY606" fmla="*/ 57241 h 108380"/>
                  <a:gd name="connsiteX607" fmla="*/ 4408 w 138478"/>
                  <a:gd name="connsiteY607" fmla="*/ 58502 h 108380"/>
                  <a:gd name="connsiteX608" fmla="*/ 3344 w 138478"/>
                  <a:gd name="connsiteY608" fmla="*/ 58838 h 108380"/>
                  <a:gd name="connsiteX609" fmla="*/ 3540 w 138478"/>
                  <a:gd name="connsiteY609" fmla="*/ 57703 h 108380"/>
                  <a:gd name="connsiteX610" fmla="*/ 8021 w 138478"/>
                  <a:gd name="connsiteY610" fmla="*/ 52186 h 108380"/>
                  <a:gd name="connsiteX611" fmla="*/ 8063 w 138478"/>
                  <a:gd name="connsiteY611" fmla="*/ 52158 h 108380"/>
                  <a:gd name="connsiteX612" fmla="*/ 8567 w 138478"/>
                  <a:gd name="connsiteY612" fmla="*/ 51052 h 108380"/>
                  <a:gd name="connsiteX613" fmla="*/ 7265 w 138478"/>
                  <a:gd name="connsiteY613" fmla="*/ 51052 h 108380"/>
                  <a:gd name="connsiteX614" fmla="*/ 2980 w 138478"/>
                  <a:gd name="connsiteY614" fmla="*/ 54287 h 108380"/>
                  <a:gd name="connsiteX615" fmla="*/ 921 w 138478"/>
                  <a:gd name="connsiteY615" fmla="*/ 56289 h 108380"/>
                  <a:gd name="connsiteX616" fmla="*/ 627 w 138478"/>
                  <a:gd name="connsiteY616" fmla="*/ 56541 h 108380"/>
                  <a:gd name="connsiteX617" fmla="*/ 123 w 138478"/>
                  <a:gd name="connsiteY617" fmla="*/ 56611 h 108380"/>
                  <a:gd name="connsiteX618" fmla="*/ 39 w 138478"/>
                  <a:gd name="connsiteY618" fmla="*/ 56149 h 108380"/>
                  <a:gd name="connsiteX619" fmla="*/ 235 w 138478"/>
                  <a:gd name="connsiteY619" fmla="*/ 55687 h 108380"/>
                  <a:gd name="connsiteX620" fmla="*/ 2279 w 138478"/>
                  <a:gd name="connsiteY620" fmla="*/ 52200 h 108380"/>
                  <a:gd name="connsiteX621" fmla="*/ 3512 w 138478"/>
                  <a:gd name="connsiteY621" fmla="*/ 50520 h 108380"/>
                  <a:gd name="connsiteX622" fmla="*/ 3708 w 138478"/>
                  <a:gd name="connsiteY622" fmla="*/ 49694 h 108380"/>
                  <a:gd name="connsiteX623" fmla="*/ 2910 w 138478"/>
                  <a:gd name="connsiteY623" fmla="*/ 49876 h 108380"/>
                  <a:gd name="connsiteX624" fmla="*/ 1131 w 138478"/>
                  <a:gd name="connsiteY624" fmla="*/ 50996 h 108380"/>
                  <a:gd name="connsiteX625" fmla="*/ 431 w 138478"/>
                  <a:gd name="connsiteY625" fmla="*/ 51094 h 108380"/>
                  <a:gd name="connsiteX626" fmla="*/ 557 w 138478"/>
                  <a:gd name="connsiteY626" fmla="*/ 50394 h 108380"/>
                  <a:gd name="connsiteX627" fmla="*/ 5528 w 138478"/>
                  <a:gd name="connsiteY627" fmla="*/ 44751 h 108380"/>
                  <a:gd name="connsiteX628" fmla="*/ 8469 w 138478"/>
                  <a:gd name="connsiteY628" fmla="*/ 42132 h 108380"/>
                  <a:gd name="connsiteX629" fmla="*/ 8791 w 138478"/>
                  <a:gd name="connsiteY629" fmla="*/ 41824 h 108380"/>
                  <a:gd name="connsiteX630" fmla="*/ 8497 w 138478"/>
                  <a:gd name="connsiteY630" fmla="*/ 40424 h 108380"/>
                  <a:gd name="connsiteX631" fmla="*/ 6648 w 138478"/>
                  <a:gd name="connsiteY631" fmla="*/ 40088 h 108380"/>
                  <a:gd name="connsiteX632" fmla="*/ 5710 w 138478"/>
                  <a:gd name="connsiteY632" fmla="*/ 40060 h 108380"/>
                  <a:gd name="connsiteX633" fmla="*/ 5178 w 138478"/>
                  <a:gd name="connsiteY633" fmla="*/ 39724 h 108380"/>
                  <a:gd name="connsiteX634" fmla="*/ 5458 w 138478"/>
                  <a:gd name="connsiteY634" fmla="*/ 39163 h 108380"/>
                  <a:gd name="connsiteX635" fmla="*/ 6032 w 138478"/>
                  <a:gd name="connsiteY635" fmla="*/ 38827 h 108380"/>
                  <a:gd name="connsiteX636" fmla="*/ 17249 w 138478"/>
                  <a:gd name="connsiteY636" fmla="*/ 39023 h 108380"/>
                  <a:gd name="connsiteX637" fmla="*/ 21996 w 138478"/>
                  <a:gd name="connsiteY637" fmla="*/ 42342 h 108380"/>
                  <a:gd name="connsiteX638" fmla="*/ 22500 w 138478"/>
                  <a:gd name="connsiteY638" fmla="*/ 42790 h 108380"/>
                  <a:gd name="connsiteX639" fmla="*/ 24852 w 138478"/>
                  <a:gd name="connsiteY639" fmla="*/ 42790 h 108380"/>
                  <a:gd name="connsiteX640" fmla="*/ 27821 w 138478"/>
                  <a:gd name="connsiteY640" fmla="*/ 40368 h 108380"/>
                  <a:gd name="connsiteX641" fmla="*/ 32162 w 138478"/>
                  <a:gd name="connsiteY641" fmla="*/ 38225 h 108380"/>
                  <a:gd name="connsiteX642" fmla="*/ 32386 w 138478"/>
                  <a:gd name="connsiteY642" fmla="*/ 38183 h 108380"/>
                  <a:gd name="connsiteX643" fmla="*/ 33604 w 138478"/>
                  <a:gd name="connsiteY643" fmla="*/ 38603 h 108380"/>
                  <a:gd name="connsiteX644" fmla="*/ 33170 w 138478"/>
                  <a:gd name="connsiteY644" fmla="*/ 39710 h 108380"/>
                  <a:gd name="connsiteX645" fmla="*/ 29417 w 138478"/>
                  <a:gd name="connsiteY645" fmla="*/ 45493 h 108380"/>
                  <a:gd name="connsiteX646" fmla="*/ 29193 w 138478"/>
                  <a:gd name="connsiteY646" fmla="*/ 46347 h 108380"/>
                  <a:gd name="connsiteX647" fmla="*/ 30061 w 138478"/>
                  <a:gd name="connsiteY647" fmla="*/ 46865 h 108380"/>
                  <a:gd name="connsiteX648" fmla="*/ 30678 w 138478"/>
                  <a:gd name="connsiteY648" fmla="*/ 46389 h 108380"/>
                  <a:gd name="connsiteX649" fmla="*/ 34724 w 138478"/>
                  <a:gd name="connsiteY649" fmla="*/ 42594 h 108380"/>
                  <a:gd name="connsiteX650" fmla="*/ 35635 w 138478"/>
                  <a:gd name="connsiteY650" fmla="*/ 42202 h 108380"/>
                  <a:gd name="connsiteX651" fmla="*/ 35999 w 138478"/>
                  <a:gd name="connsiteY651" fmla="*/ 43070 h 108380"/>
                  <a:gd name="connsiteX652" fmla="*/ 38981 w 138478"/>
                  <a:gd name="connsiteY652" fmla="*/ 52634 h 108380"/>
                  <a:gd name="connsiteX653" fmla="*/ 45073 w 138478"/>
                  <a:gd name="connsiteY653" fmla="*/ 58362 h 108380"/>
                  <a:gd name="connsiteX654" fmla="*/ 47761 w 138478"/>
                  <a:gd name="connsiteY654" fmla="*/ 57283 h 108380"/>
                  <a:gd name="connsiteX655" fmla="*/ 50310 w 138478"/>
                  <a:gd name="connsiteY655" fmla="*/ 51920 h 108380"/>
                  <a:gd name="connsiteX656" fmla="*/ 53894 w 138478"/>
                  <a:gd name="connsiteY656" fmla="*/ 48223 h 108380"/>
                  <a:gd name="connsiteX657" fmla="*/ 54357 w 138478"/>
                  <a:gd name="connsiteY657" fmla="*/ 47817 h 108380"/>
                  <a:gd name="connsiteX658" fmla="*/ 54609 w 138478"/>
                  <a:gd name="connsiteY658" fmla="*/ 47103 h 108380"/>
                  <a:gd name="connsiteX659" fmla="*/ 53852 w 138478"/>
                  <a:gd name="connsiteY659" fmla="*/ 46991 h 108380"/>
                  <a:gd name="connsiteX660" fmla="*/ 51332 w 138478"/>
                  <a:gd name="connsiteY660" fmla="*/ 48839 h 108380"/>
                  <a:gd name="connsiteX661" fmla="*/ 49834 w 138478"/>
                  <a:gd name="connsiteY661" fmla="*/ 50478 h 108380"/>
                  <a:gd name="connsiteX662" fmla="*/ 49077 w 138478"/>
                  <a:gd name="connsiteY662" fmla="*/ 50758 h 108380"/>
                  <a:gd name="connsiteX663" fmla="*/ 48979 w 138478"/>
                  <a:gd name="connsiteY663" fmla="*/ 49946 h 108380"/>
                  <a:gd name="connsiteX664" fmla="*/ 49231 w 138478"/>
                  <a:gd name="connsiteY664" fmla="*/ 49092 h 108380"/>
                  <a:gd name="connsiteX665" fmla="*/ 49119 w 138478"/>
                  <a:gd name="connsiteY665" fmla="*/ 48629 h 108380"/>
                  <a:gd name="connsiteX666" fmla="*/ 48601 w 138478"/>
                  <a:gd name="connsiteY666" fmla="*/ 48629 h 108380"/>
                  <a:gd name="connsiteX667" fmla="*/ 47439 w 138478"/>
                  <a:gd name="connsiteY667" fmla="*/ 49568 h 108380"/>
                  <a:gd name="connsiteX668" fmla="*/ 45689 w 138478"/>
                  <a:gd name="connsiteY668" fmla="*/ 51570 h 108380"/>
                  <a:gd name="connsiteX669" fmla="*/ 45157 w 138478"/>
                  <a:gd name="connsiteY669" fmla="*/ 52214 h 108380"/>
                  <a:gd name="connsiteX670" fmla="*/ 44708 w 138478"/>
                  <a:gd name="connsiteY670" fmla="*/ 52326 h 108380"/>
                  <a:gd name="connsiteX671" fmla="*/ 44526 w 138478"/>
                  <a:gd name="connsiteY671" fmla="*/ 51892 h 108380"/>
                  <a:gd name="connsiteX672" fmla="*/ 44821 w 138478"/>
                  <a:gd name="connsiteY672" fmla="*/ 50828 h 108380"/>
                  <a:gd name="connsiteX673" fmla="*/ 44989 w 138478"/>
                  <a:gd name="connsiteY673" fmla="*/ 50296 h 108380"/>
                  <a:gd name="connsiteX674" fmla="*/ 44835 w 138478"/>
                  <a:gd name="connsiteY674" fmla="*/ 49750 h 108380"/>
                  <a:gd name="connsiteX675" fmla="*/ 44316 w 138478"/>
                  <a:gd name="connsiteY675" fmla="*/ 49820 h 108380"/>
                  <a:gd name="connsiteX676" fmla="*/ 43742 w 138478"/>
                  <a:gd name="connsiteY676" fmla="*/ 50254 h 108380"/>
                  <a:gd name="connsiteX677" fmla="*/ 42734 w 138478"/>
                  <a:gd name="connsiteY677" fmla="*/ 50688 h 108380"/>
                  <a:gd name="connsiteX678" fmla="*/ 43056 w 138478"/>
                  <a:gd name="connsiteY678" fmla="*/ 49596 h 108380"/>
                  <a:gd name="connsiteX679" fmla="*/ 46473 w 138478"/>
                  <a:gd name="connsiteY679" fmla="*/ 46207 h 108380"/>
                  <a:gd name="connsiteX680" fmla="*/ 46865 w 138478"/>
                  <a:gd name="connsiteY680" fmla="*/ 45913 h 108380"/>
                  <a:gd name="connsiteX681" fmla="*/ 47117 w 138478"/>
                  <a:gd name="connsiteY681" fmla="*/ 45367 h 108380"/>
                  <a:gd name="connsiteX682" fmla="*/ 46529 w 138478"/>
                  <a:gd name="connsiteY682" fmla="*/ 45213 h 108380"/>
                  <a:gd name="connsiteX683" fmla="*/ 44849 w 138478"/>
                  <a:gd name="connsiteY683" fmla="*/ 45759 h 108380"/>
                  <a:gd name="connsiteX684" fmla="*/ 42524 w 138478"/>
                  <a:gd name="connsiteY684" fmla="*/ 46907 h 108380"/>
                  <a:gd name="connsiteX685" fmla="*/ 42090 w 138478"/>
                  <a:gd name="connsiteY685" fmla="*/ 47145 h 108380"/>
                  <a:gd name="connsiteX686" fmla="*/ 41516 w 138478"/>
                  <a:gd name="connsiteY686" fmla="*/ 47131 h 108380"/>
                  <a:gd name="connsiteX687" fmla="*/ 41502 w 138478"/>
                  <a:gd name="connsiteY687" fmla="*/ 46557 h 108380"/>
                  <a:gd name="connsiteX688" fmla="*/ 42398 w 138478"/>
                  <a:gd name="connsiteY688" fmla="*/ 45227 h 108380"/>
                  <a:gd name="connsiteX689" fmla="*/ 48321 w 138478"/>
                  <a:gd name="connsiteY689" fmla="*/ 39556 h 108380"/>
                  <a:gd name="connsiteX690" fmla="*/ 48853 w 138478"/>
                  <a:gd name="connsiteY690" fmla="*/ 38701 h 108380"/>
                  <a:gd name="connsiteX691" fmla="*/ 47859 w 138478"/>
                  <a:gd name="connsiteY691" fmla="*/ 38701 h 108380"/>
                  <a:gd name="connsiteX692" fmla="*/ 40200 w 138478"/>
                  <a:gd name="connsiteY692" fmla="*/ 42286 h 108380"/>
                  <a:gd name="connsiteX693" fmla="*/ 39415 w 138478"/>
                  <a:gd name="connsiteY693" fmla="*/ 42692 h 108380"/>
                  <a:gd name="connsiteX694" fmla="*/ 38799 w 138478"/>
                  <a:gd name="connsiteY694" fmla="*/ 42664 h 108380"/>
                  <a:gd name="connsiteX695" fmla="*/ 38897 w 138478"/>
                  <a:gd name="connsiteY695" fmla="*/ 42062 h 108380"/>
                  <a:gd name="connsiteX696" fmla="*/ 41334 w 138478"/>
                  <a:gd name="connsiteY696" fmla="*/ 39570 h 108380"/>
                  <a:gd name="connsiteX697" fmla="*/ 47481 w 138478"/>
                  <a:gd name="connsiteY697" fmla="*/ 36251 h 108380"/>
                  <a:gd name="connsiteX698" fmla="*/ 50002 w 138478"/>
                  <a:gd name="connsiteY698" fmla="*/ 34290 h 108380"/>
                  <a:gd name="connsiteX699" fmla="*/ 49918 w 138478"/>
                  <a:gd name="connsiteY699" fmla="*/ 31882 h 108380"/>
                  <a:gd name="connsiteX700" fmla="*/ 46067 w 138478"/>
                  <a:gd name="connsiteY700" fmla="*/ 29179 h 108380"/>
                  <a:gd name="connsiteX701" fmla="*/ 44863 w 138478"/>
                  <a:gd name="connsiteY701" fmla="*/ 28773 h 108380"/>
                  <a:gd name="connsiteX702" fmla="*/ 44134 w 138478"/>
                  <a:gd name="connsiteY702" fmla="*/ 28885 h 108380"/>
                  <a:gd name="connsiteX703" fmla="*/ 44134 w 138478"/>
                  <a:gd name="connsiteY703" fmla="*/ 29571 h 108380"/>
                  <a:gd name="connsiteX704" fmla="*/ 44807 w 138478"/>
                  <a:gd name="connsiteY704" fmla="*/ 31322 h 108380"/>
                  <a:gd name="connsiteX705" fmla="*/ 44736 w 138478"/>
                  <a:gd name="connsiteY705" fmla="*/ 32092 h 108380"/>
                  <a:gd name="connsiteX706" fmla="*/ 43910 w 138478"/>
                  <a:gd name="connsiteY706" fmla="*/ 32008 h 108380"/>
                  <a:gd name="connsiteX707" fmla="*/ 39920 w 138478"/>
                  <a:gd name="connsiteY707" fmla="*/ 30104 h 108380"/>
                  <a:gd name="connsiteX708" fmla="*/ 39443 w 138478"/>
                  <a:gd name="connsiteY708" fmla="*/ 29964 h 108380"/>
                  <a:gd name="connsiteX709" fmla="*/ 38631 w 138478"/>
                  <a:gd name="connsiteY709" fmla="*/ 30062 h 108380"/>
                  <a:gd name="connsiteX710" fmla="*/ 38981 w 138478"/>
                  <a:gd name="connsiteY710" fmla="*/ 30790 h 108380"/>
                  <a:gd name="connsiteX711" fmla="*/ 41166 w 138478"/>
                  <a:gd name="connsiteY711" fmla="*/ 32918 h 108380"/>
                  <a:gd name="connsiteX712" fmla="*/ 41460 w 138478"/>
                  <a:gd name="connsiteY712" fmla="*/ 33254 h 108380"/>
                  <a:gd name="connsiteX713" fmla="*/ 41558 w 138478"/>
                  <a:gd name="connsiteY713" fmla="*/ 33828 h 108380"/>
                  <a:gd name="connsiteX714" fmla="*/ 40970 w 138478"/>
                  <a:gd name="connsiteY714" fmla="*/ 34024 h 108380"/>
                  <a:gd name="connsiteX715" fmla="*/ 39177 w 138478"/>
                  <a:gd name="connsiteY715" fmla="*/ 33674 h 108380"/>
                  <a:gd name="connsiteX716" fmla="*/ 38631 w 138478"/>
                  <a:gd name="connsiteY716" fmla="*/ 33618 h 108380"/>
                  <a:gd name="connsiteX717" fmla="*/ 37833 w 138478"/>
                  <a:gd name="connsiteY717" fmla="*/ 34542 h 108380"/>
                  <a:gd name="connsiteX718" fmla="*/ 37903 w 138478"/>
                  <a:gd name="connsiteY718" fmla="*/ 37301 h 108380"/>
                  <a:gd name="connsiteX719" fmla="*/ 37511 w 138478"/>
                  <a:gd name="connsiteY719" fmla="*/ 37973 h 108380"/>
                  <a:gd name="connsiteX720" fmla="*/ 36825 w 138478"/>
                  <a:gd name="connsiteY720" fmla="*/ 37525 h 108380"/>
                  <a:gd name="connsiteX721" fmla="*/ 35985 w 138478"/>
                  <a:gd name="connsiteY721" fmla="*/ 36223 h 108380"/>
                  <a:gd name="connsiteX722" fmla="*/ 30397 w 138478"/>
                  <a:gd name="connsiteY722" fmla="*/ 34711 h 108380"/>
                  <a:gd name="connsiteX723" fmla="*/ 25048 w 138478"/>
                  <a:gd name="connsiteY723" fmla="*/ 38421 h 108380"/>
                  <a:gd name="connsiteX724" fmla="*/ 23816 w 138478"/>
                  <a:gd name="connsiteY724" fmla="*/ 39542 h 108380"/>
                  <a:gd name="connsiteX725" fmla="*/ 23088 w 138478"/>
                  <a:gd name="connsiteY725" fmla="*/ 39738 h 108380"/>
                  <a:gd name="connsiteX726" fmla="*/ 23004 w 138478"/>
                  <a:gd name="connsiteY726" fmla="*/ 39023 h 108380"/>
                  <a:gd name="connsiteX727" fmla="*/ 24936 w 138478"/>
                  <a:gd name="connsiteY727" fmla="*/ 34444 h 108380"/>
                  <a:gd name="connsiteX728" fmla="*/ 25132 w 138478"/>
                  <a:gd name="connsiteY728" fmla="*/ 33450 h 108380"/>
                  <a:gd name="connsiteX729" fmla="*/ 24110 w 138478"/>
                  <a:gd name="connsiteY729" fmla="*/ 33576 h 108380"/>
                  <a:gd name="connsiteX730" fmla="*/ 21029 w 138478"/>
                  <a:gd name="connsiteY730" fmla="*/ 35425 h 108380"/>
                  <a:gd name="connsiteX731" fmla="*/ 20119 w 138478"/>
                  <a:gd name="connsiteY731" fmla="*/ 35635 h 108380"/>
                  <a:gd name="connsiteX732" fmla="*/ 20455 w 138478"/>
                  <a:gd name="connsiteY732" fmla="*/ 34738 h 108380"/>
                  <a:gd name="connsiteX733" fmla="*/ 27107 w 138478"/>
                  <a:gd name="connsiteY733" fmla="*/ 29445 h 108380"/>
                  <a:gd name="connsiteX734" fmla="*/ 27681 w 138478"/>
                  <a:gd name="connsiteY734" fmla="*/ 29109 h 108380"/>
                  <a:gd name="connsiteX735" fmla="*/ 28045 w 138478"/>
                  <a:gd name="connsiteY735" fmla="*/ 28535 h 108380"/>
                  <a:gd name="connsiteX736" fmla="*/ 27429 w 138478"/>
                  <a:gd name="connsiteY736" fmla="*/ 28185 h 108380"/>
                  <a:gd name="connsiteX737" fmla="*/ 25608 w 138478"/>
                  <a:gd name="connsiteY737" fmla="*/ 28311 h 108380"/>
                  <a:gd name="connsiteX738" fmla="*/ 22990 w 138478"/>
                  <a:gd name="connsiteY738" fmla="*/ 28787 h 108380"/>
                  <a:gd name="connsiteX739" fmla="*/ 22710 w 138478"/>
                  <a:gd name="connsiteY739" fmla="*/ 28829 h 108380"/>
                  <a:gd name="connsiteX740" fmla="*/ 22206 w 138478"/>
                  <a:gd name="connsiteY740" fmla="*/ 28591 h 108380"/>
                  <a:gd name="connsiteX741" fmla="*/ 22486 w 138478"/>
                  <a:gd name="connsiteY741" fmla="*/ 28101 h 108380"/>
                  <a:gd name="connsiteX742" fmla="*/ 24586 w 138478"/>
                  <a:gd name="connsiteY742" fmla="*/ 27247 h 108380"/>
                  <a:gd name="connsiteX743" fmla="*/ 30075 w 138478"/>
                  <a:gd name="connsiteY743" fmla="*/ 26155 h 108380"/>
                  <a:gd name="connsiteX744" fmla="*/ 32428 w 138478"/>
                  <a:gd name="connsiteY744" fmla="*/ 25525 h 108380"/>
                  <a:gd name="connsiteX745" fmla="*/ 33226 w 138478"/>
                  <a:gd name="connsiteY745" fmla="*/ 24586 h 108380"/>
                  <a:gd name="connsiteX746" fmla="*/ 32260 w 138478"/>
                  <a:gd name="connsiteY746" fmla="*/ 23718 h 108380"/>
                  <a:gd name="connsiteX747" fmla="*/ 28997 w 138478"/>
                  <a:gd name="connsiteY747" fmla="*/ 23760 h 108380"/>
                  <a:gd name="connsiteX748" fmla="*/ 19125 w 138478"/>
                  <a:gd name="connsiteY748" fmla="*/ 25973 h 108380"/>
                  <a:gd name="connsiteX749" fmla="*/ 18145 w 138478"/>
                  <a:gd name="connsiteY749" fmla="*/ 25903 h 108380"/>
                  <a:gd name="connsiteX750" fmla="*/ 18747 w 138478"/>
                  <a:gd name="connsiteY750" fmla="*/ 25160 h 108380"/>
                  <a:gd name="connsiteX751" fmla="*/ 25832 w 138478"/>
                  <a:gd name="connsiteY751" fmla="*/ 21520 h 108380"/>
                  <a:gd name="connsiteX752" fmla="*/ 26281 w 138478"/>
                  <a:gd name="connsiteY752" fmla="*/ 21310 h 108380"/>
                  <a:gd name="connsiteX753" fmla="*/ 26379 w 138478"/>
                  <a:gd name="connsiteY753" fmla="*/ 20301 h 108380"/>
                  <a:gd name="connsiteX754" fmla="*/ 25048 w 138478"/>
                  <a:gd name="connsiteY754" fmla="*/ 19307 h 108380"/>
                  <a:gd name="connsiteX755" fmla="*/ 21450 w 138478"/>
                  <a:gd name="connsiteY755" fmla="*/ 15554 h 108380"/>
                  <a:gd name="connsiteX756" fmla="*/ 21184 w 138478"/>
                  <a:gd name="connsiteY756" fmla="*/ 15134 h 108380"/>
                  <a:gd name="connsiteX757" fmla="*/ 21058 w 138478"/>
                  <a:gd name="connsiteY757" fmla="*/ 14238 h 108380"/>
                  <a:gd name="connsiteX758" fmla="*/ 21898 w 138478"/>
                  <a:gd name="connsiteY758" fmla="*/ 14434 h 108380"/>
                  <a:gd name="connsiteX759" fmla="*/ 28745 w 138478"/>
                  <a:gd name="connsiteY759" fmla="*/ 17879 h 108380"/>
                  <a:gd name="connsiteX760" fmla="*/ 29067 w 138478"/>
                  <a:gd name="connsiteY760" fmla="*/ 17977 h 108380"/>
                  <a:gd name="connsiteX761" fmla="*/ 30033 w 138478"/>
                  <a:gd name="connsiteY761" fmla="*/ 17151 h 108380"/>
                  <a:gd name="connsiteX762" fmla="*/ 29963 w 138478"/>
                  <a:gd name="connsiteY762" fmla="*/ 16773 h 108380"/>
                  <a:gd name="connsiteX763" fmla="*/ 30552 w 138478"/>
                  <a:gd name="connsiteY763" fmla="*/ 16325 h 108380"/>
                  <a:gd name="connsiteX764" fmla="*/ 31420 w 138478"/>
                  <a:gd name="connsiteY764" fmla="*/ 16325 h 108380"/>
                  <a:gd name="connsiteX765" fmla="*/ 31462 w 138478"/>
                  <a:gd name="connsiteY765" fmla="*/ 15372 h 108380"/>
                  <a:gd name="connsiteX766" fmla="*/ 30622 w 138478"/>
                  <a:gd name="connsiteY766" fmla="*/ 13440 h 108380"/>
                  <a:gd name="connsiteX767" fmla="*/ 30580 w 138478"/>
                  <a:gd name="connsiteY767" fmla="*/ 12726 h 108380"/>
                  <a:gd name="connsiteX768" fmla="*/ 31280 w 138478"/>
                  <a:gd name="connsiteY768" fmla="*/ 12838 h 108380"/>
                  <a:gd name="connsiteX769" fmla="*/ 32470 w 138478"/>
                  <a:gd name="connsiteY769" fmla="*/ 13748 h 108380"/>
                  <a:gd name="connsiteX770" fmla="*/ 33128 w 138478"/>
                  <a:gd name="connsiteY770" fmla="*/ 13930 h 108380"/>
                  <a:gd name="connsiteX771" fmla="*/ 33436 w 138478"/>
                  <a:gd name="connsiteY771" fmla="*/ 13272 h 108380"/>
                  <a:gd name="connsiteX772" fmla="*/ 32834 w 138478"/>
                  <a:gd name="connsiteY772" fmla="*/ 9785 h 108380"/>
                  <a:gd name="connsiteX773" fmla="*/ 30986 w 138478"/>
                  <a:gd name="connsiteY773" fmla="*/ 5416 h 108380"/>
                  <a:gd name="connsiteX774" fmla="*/ 30762 w 138478"/>
                  <a:gd name="connsiteY774" fmla="*/ 4968 h 108380"/>
                  <a:gd name="connsiteX775" fmla="*/ 30804 w 138478"/>
                  <a:gd name="connsiteY775" fmla="*/ 4422 h 108380"/>
                  <a:gd name="connsiteX776" fmla="*/ 31336 w 138478"/>
                  <a:gd name="connsiteY776" fmla="*/ 4590 h 108380"/>
                  <a:gd name="connsiteX777" fmla="*/ 32932 w 138478"/>
                  <a:gd name="connsiteY777" fmla="*/ 6579 h 108380"/>
                  <a:gd name="connsiteX778" fmla="*/ 34514 w 138478"/>
                  <a:gd name="connsiteY778" fmla="*/ 8917 h 108380"/>
                  <a:gd name="connsiteX779" fmla="*/ 34962 w 138478"/>
                  <a:gd name="connsiteY779" fmla="*/ 9477 h 108380"/>
                  <a:gd name="connsiteX780" fmla="*/ 35453 w 138478"/>
                  <a:gd name="connsiteY780" fmla="*/ 9645 h 108380"/>
                  <a:gd name="connsiteX781" fmla="*/ 35705 w 138478"/>
                  <a:gd name="connsiteY781" fmla="*/ 9183 h 108380"/>
                  <a:gd name="connsiteX782" fmla="*/ 35439 w 138478"/>
                  <a:gd name="connsiteY782" fmla="*/ 7209 h 108380"/>
                  <a:gd name="connsiteX783" fmla="*/ 35537 w 138478"/>
                  <a:gd name="connsiteY783" fmla="*/ 6158 h 108380"/>
                  <a:gd name="connsiteX784" fmla="*/ 36503 w 138478"/>
                  <a:gd name="connsiteY784" fmla="*/ 6635 h 108380"/>
                  <a:gd name="connsiteX785" fmla="*/ 39471 w 138478"/>
                  <a:gd name="connsiteY785" fmla="*/ 10947 h 108380"/>
                  <a:gd name="connsiteX786" fmla="*/ 39597 w 138478"/>
                  <a:gd name="connsiteY786" fmla="*/ 11200 h 108380"/>
                  <a:gd name="connsiteX787" fmla="*/ 40200 w 138478"/>
                  <a:gd name="connsiteY787" fmla="*/ 11746 h 108380"/>
                  <a:gd name="connsiteX788" fmla="*/ 40536 w 138478"/>
                  <a:gd name="connsiteY788" fmla="*/ 11060 h 108380"/>
                  <a:gd name="connsiteX789" fmla="*/ 40844 w 138478"/>
                  <a:gd name="connsiteY789" fmla="*/ 10569 h 108380"/>
                  <a:gd name="connsiteX790" fmla="*/ 41418 w 138478"/>
                  <a:gd name="connsiteY790" fmla="*/ 10807 h 108380"/>
                  <a:gd name="connsiteX791" fmla="*/ 41852 w 138478"/>
                  <a:gd name="connsiteY791" fmla="*/ 11452 h 108380"/>
                  <a:gd name="connsiteX792" fmla="*/ 42440 w 138478"/>
                  <a:gd name="connsiteY792" fmla="*/ 11858 h 108380"/>
                  <a:gd name="connsiteX793" fmla="*/ 42790 w 138478"/>
                  <a:gd name="connsiteY793" fmla="*/ 11172 h 108380"/>
                  <a:gd name="connsiteX794" fmla="*/ 42482 w 138478"/>
                  <a:gd name="connsiteY794" fmla="*/ 8371 h 108380"/>
                  <a:gd name="connsiteX795" fmla="*/ 42188 w 138478"/>
                  <a:gd name="connsiteY795" fmla="*/ 7363 h 108380"/>
                  <a:gd name="connsiteX796" fmla="*/ 42300 w 138478"/>
                  <a:gd name="connsiteY796" fmla="*/ 6663 h 108380"/>
                  <a:gd name="connsiteX797" fmla="*/ 42986 w 138478"/>
                  <a:gd name="connsiteY797" fmla="*/ 6859 h 108380"/>
                  <a:gd name="connsiteX798" fmla="*/ 46473 w 138478"/>
                  <a:gd name="connsiteY798" fmla="*/ 12208 h 108380"/>
                  <a:gd name="connsiteX799" fmla="*/ 46767 w 138478"/>
                  <a:gd name="connsiteY799" fmla="*/ 14014 h 108380"/>
                  <a:gd name="connsiteX800" fmla="*/ 47103 w 138478"/>
                  <a:gd name="connsiteY800" fmla="*/ 14532 h 108380"/>
                  <a:gd name="connsiteX801" fmla="*/ 47593 w 138478"/>
                  <a:gd name="connsiteY801" fmla="*/ 14084 h 108380"/>
                  <a:gd name="connsiteX802" fmla="*/ 48125 w 138478"/>
                  <a:gd name="connsiteY802" fmla="*/ 11031 h 108380"/>
                  <a:gd name="connsiteX803" fmla="*/ 48181 w 138478"/>
                  <a:gd name="connsiteY803" fmla="*/ 10261 h 108380"/>
                  <a:gd name="connsiteX804" fmla="*/ 48545 w 138478"/>
                  <a:gd name="connsiteY804" fmla="*/ 9715 h 108380"/>
                  <a:gd name="connsiteX805" fmla="*/ 49049 w 138478"/>
                  <a:gd name="connsiteY805" fmla="*/ 10163 h 108380"/>
                  <a:gd name="connsiteX806" fmla="*/ 49680 w 138478"/>
                  <a:gd name="connsiteY806" fmla="*/ 12054 h 108380"/>
                  <a:gd name="connsiteX807" fmla="*/ 49427 w 138478"/>
                  <a:gd name="connsiteY807" fmla="*/ 24964 h 108380"/>
                  <a:gd name="connsiteX808" fmla="*/ 49974 w 138478"/>
                  <a:gd name="connsiteY808" fmla="*/ 26855 h 108380"/>
                  <a:gd name="connsiteX809" fmla="*/ 51052 w 138478"/>
                  <a:gd name="connsiteY809" fmla="*/ 27723 h 108380"/>
                  <a:gd name="connsiteX810" fmla="*/ 52368 w 138478"/>
                  <a:gd name="connsiteY810" fmla="*/ 27233 h 108380"/>
                  <a:gd name="connsiteX811" fmla="*/ 52452 w 138478"/>
                  <a:gd name="connsiteY811" fmla="*/ 26743 h 108380"/>
                  <a:gd name="connsiteX812" fmla="*/ 52186 w 138478"/>
                  <a:gd name="connsiteY812" fmla="*/ 20371 h 108380"/>
                  <a:gd name="connsiteX813" fmla="*/ 52116 w 138478"/>
                  <a:gd name="connsiteY813" fmla="*/ 14224 h 108380"/>
                  <a:gd name="connsiteX814" fmla="*/ 52158 w 138478"/>
                  <a:gd name="connsiteY814" fmla="*/ 13944 h 108380"/>
                  <a:gd name="connsiteX815" fmla="*/ 52606 w 138478"/>
                  <a:gd name="connsiteY815" fmla="*/ 13454 h 108380"/>
                  <a:gd name="connsiteX816" fmla="*/ 53012 w 138478"/>
                  <a:gd name="connsiteY816" fmla="*/ 13930 h 108380"/>
                  <a:gd name="connsiteX817" fmla="*/ 53376 w 138478"/>
                  <a:gd name="connsiteY817" fmla="*/ 15722 h 108380"/>
                  <a:gd name="connsiteX818" fmla="*/ 54091 w 138478"/>
                  <a:gd name="connsiteY818" fmla="*/ 18677 h 108380"/>
                  <a:gd name="connsiteX819" fmla="*/ 54665 w 138478"/>
                  <a:gd name="connsiteY819" fmla="*/ 19391 h 108380"/>
                  <a:gd name="connsiteX820" fmla="*/ 55197 w 138478"/>
                  <a:gd name="connsiteY820" fmla="*/ 18635 h 108380"/>
                  <a:gd name="connsiteX821" fmla="*/ 55799 w 138478"/>
                  <a:gd name="connsiteY821" fmla="*/ 15596 h 108380"/>
                  <a:gd name="connsiteX822" fmla="*/ 55869 w 138478"/>
                  <a:gd name="connsiteY822" fmla="*/ 15218 h 108380"/>
                  <a:gd name="connsiteX823" fmla="*/ 56289 w 138478"/>
                  <a:gd name="connsiteY823" fmla="*/ 14770 h 108380"/>
                  <a:gd name="connsiteX824" fmla="*/ 56709 w 138478"/>
                  <a:gd name="connsiteY824" fmla="*/ 15148 h 108380"/>
                  <a:gd name="connsiteX825" fmla="*/ 57017 w 138478"/>
                  <a:gd name="connsiteY825" fmla="*/ 16437 h 108380"/>
                  <a:gd name="connsiteX826" fmla="*/ 57073 w 138478"/>
                  <a:gd name="connsiteY826" fmla="*/ 20371 h 108380"/>
                  <a:gd name="connsiteX827" fmla="*/ 57297 w 138478"/>
                  <a:gd name="connsiteY827" fmla="*/ 21100 h 108380"/>
                  <a:gd name="connsiteX828" fmla="*/ 57955 w 138478"/>
                  <a:gd name="connsiteY828" fmla="*/ 20638 h 108380"/>
                  <a:gd name="connsiteX829" fmla="*/ 58571 w 138478"/>
                  <a:gd name="connsiteY829" fmla="*/ 18985 h 108380"/>
                  <a:gd name="connsiteX830" fmla="*/ 58781 w 138478"/>
                  <a:gd name="connsiteY830" fmla="*/ 18243 h 108380"/>
                  <a:gd name="connsiteX831" fmla="*/ 59398 w 138478"/>
                  <a:gd name="connsiteY831" fmla="*/ 17613 h 108380"/>
                  <a:gd name="connsiteX832" fmla="*/ 60056 w 138478"/>
                  <a:gd name="connsiteY832" fmla="*/ 18257 h 108380"/>
                  <a:gd name="connsiteX833" fmla="*/ 60434 w 138478"/>
                  <a:gd name="connsiteY833" fmla="*/ 22878 h 108380"/>
                  <a:gd name="connsiteX834" fmla="*/ 59412 w 138478"/>
                  <a:gd name="connsiteY834" fmla="*/ 27219 h 108380"/>
                  <a:gd name="connsiteX835" fmla="*/ 59426 w 138478"/>
                  <a:gd name="connsiteY835" fmla="*/ 28087 h 108380"/>
                  <a:gd name="connsiteX836" fmla="*/ 60336 w 138478"/>
                  <a:gd name="connsiteY836" fmla="*/ 27989 h 108380"/>
                  <a:gd name="connsiteX837" fmla="*/ 62044 w 138478"/>
                  <a:gd name="connsiteY837" fmla="*/ 25847 h 108380"/>
                  <a:gd name="connsiteX838" fmla="*/ 63066 w 138478"/>
                  <a:gd name="connsiteY838" fmla="*/ 18649 h 108380"/>
                  <a:gd name="connsiteX839" fmla="*/ 59034 w 138478"/>
                  <a:gd name="connsiteY839" fmla="*/ 9225 h 108380"/>
                  <a:gd name="connsiteX840" fmla="*/ 55071 w 138478"/>
                  <a:gd name="connsiteY840" fmla="*/ 4520 h 108380"/>
                  <a:gd name="connsiteX841" fmla="*/ 54707 w 138478"/>
                  <a:gd name="connsiteY841" fmla="*/ 3708 h 108380"/>
                  <a:gd name="connsiteX842" fmla="*/ 55603 w 138478"/>
                  <a:gd name="connsiteY842" fmla="*/ 3834 h 108380"/>
                  <a:gd name="connsiteX843" fmla="*/ 63234 w 138478"/>
                  <a:gd name="connsiteY843" fmla="*/ 10163 h 108380"/>
                  <a:gd name="connsiteX844" fmla="*/ 63655 w 138478"/>
                  <a:gd name="connsiteY844" fmla="*/ 10681 h 108380"/>
                  <a:gd name="connsiteX845" fmla="*/ 64229 w 138478"/>
                  <a:gd name="connsiteY845" fmla="*/ 10947 h 108380"/>
                  <a:gd name="connsiteX846" fmla="*/ 64509 w 138478"/>
                  <a:gd name="connsiteY846" fmla="*/ 10345 h 108380"/>
                  <a:gd name="connsiteX847" fmla="*/ 63949 w 138478"/>
                  <a:gd name="connsiteY847" fmla="*/ 7811 h 108380"/>
                  <a:gd name="connsiteX848" fmla="*/ 63640 w 138478"/>
                  <a:gd name="connsiteY848" fmla="*/ 6985 h 108380"/>
                  <a:gd name="connsiteX849" fmla="*/ 63725 w 138478"/>
                  <a:gd name="connsiteY849" fmla="*/ 6382 h 108380"/>
                  <a:gd name="connsiteX850" fmla="*/ 64327 w 138478"/>
                  <a:gd name="connsiteY850" fmla="*/ 6509 h 108380"/>
                  <a:gd name="connsiteX851" fmla="*/ 66021 w 138478"/>
                  <a:gd name="connsiteY851" fmla="*/ 8553 h 108380"/>
                  <a:gd name="connsiteX852" fmla="*/ 66511 w 138478"/>
                  <a:gd name="connsiteY852" fmla="*/ 9295 h 108380"/>
                  <a:gd name="connsiteX853" fmla="*/ 67953 w 138478"/>
                  <a:gd name="connsiteY853" fmla="*/ 9085 h 108380"/>
                  <a:gd name="connsiteX854" fmla="*/ 68121 w 138478"/>
                  <a:gd name="connsiteY854" fmla="*/ 8273 h 108380"/>
                  <a:gd name="connsiteX855" fmla="*/ 67645 w 138478"/>
                  <a:gd name="connsiteY855" fmla="*/ 5276 h 108380"/>
                  <a:gd name="connsiteX856" fmla="*/ 67057 w 138478"/>
                  <a:gd name="connsiteY856" fmla="*/ 3064 h 108380"/>
                  <a:gd name="connsiteX857" fmla="*/ 67155 w 138478"/>
                  <a:gd name="connsiteY857" fmla="*/ 2364 h 108380"/>
                  <a:gd name="connsiteX858" fmla="*/ 67897 w 138478"/>
                  <a:gd name="connsiteY858" fmla="*/ 2686 h 108380"/>
                  <a:gd name="connsiteX859" fmla="*/ 69718 w 138478"/>
                  <a:gd name="connsiteY859" fmla="*/ 6411 h 108380"/>
                  <a:gd name="connsiteX860" fmla="*/ 70362 w 138478"/>
                  <a:gd name="connsiteY860" fmla="*/ 7251 h 108380"/>
                  <a:gd name="connsiteX861" fmla="*/ 70908 w 138478"/>
                  <a:gd name="connsiteY861" fmla="*/ 6270 h 108380"/>
                  <a:gd name="connsiteX862" fmla="*/ 70782 w 138478"/>
                  <a:gd name="connsiteY862" fmla="*/ 907 h 108380"/>
                  <a:gd name="connsiteX863" fmla="*/ 71006 w 138478"/>
                  <a:gd name="connsiteY863" fmla="*/ 25 h 108380"/>
                  <a:gd name="connsiteX864" fmla="*/ 71706 w 138478"/>
                  <a:gd name="connsiteY864" fmla="*/ 669 h 108380"/>
                  <a:gd name="connsiteX865" fmla="*/ 73499 w 138478"/>
                  <a:gd name="connsiteY865" fmla="*/ 7447 h 108380"/>
                  <a:gd name="connsiteX866" fmla="*/ 73835 w 138478"/>
                  <a:gd name="connsiteY866" fmla="*/ 10359 h 108380"/>
                  <a:gd name="connsiteX867" fmla="*/ 74213 w 138478"/>
                  <a:gd name="connsiteY867" fmla="*/ 10989 h 108380"/>
                  <a:gd name="connsiteX868" fmla="*/ 74857 w 138478"/>
                  <a:gd name="connsiteY868" fmla="*/ 10751 h 108380"/>
                  <a:gd name="connsiteX869" fmla="*/ 76271 w 138478"/>
                  <a:gd name="connsiteY869" fmla="*/ 9113 h 108380"/>
                  <a:gd name="connsiteX870" fmla="*/ 77027 w 138478"/>
                  <a:gd name="connsiteY870" fmla="*/ 8707 h 108380"/>
                  <a:gd name="connsiteX871" fmla="*/ 77209 w 138478"/>
                  <a:gd name="connsiteY871" fmla="*/ 9505 h 108380"/>
                  <a:gd name="connsiteX872" fmla="*/ 76481 w 138478"/>
                  <a:gd name="connsiteY872" fmla="*/ 12236 h 108380"/>
                  <a:gd name="connsiteX873" fmla="*/ 76551 w 138478"/>
                  <a:gd name="connsiteY873" fmla="*/ 12992 h 108380"/>
                  <a:gd name="connsiteX874" fmla="*/ 77293 w 138478"/>
                  <a:gd name="connsiteY874" fmla="*/ 12782 h 108380"/>
                  <a:gd name="connsiteX875" fmla="*/ 81186 w 138478"/>
                  <a:gd name="connsiteY875" fmla="*/ 8679 h 108380"/>
                  <a:gd name="connsiteX876" fmla="*/ 82012 w 138478"/>
                  <a:gd name="connsiteY876" fmla="*/ 8175 h 108380"/>
                  <a:gd name="connsiteX877" fmla="*/ 82082 w 138478"/>
                  <a:gd name="connsiteY877" fmla="*/ 9169 h 108380"/>
                  <a:gd name="connsiteX878" fmla="*/ 79282 w 138478"/>
                  <a:gd name="connsiteY878" fmla="*/ 15302 h 108380"/>
                  <a:gd name="connsiteX879" fmla="*/ 79086 w 138478"/>
                  <a:gd name="connsiteY879" fmla="*/ 16269 h 108380"/>
                  <a:gd name="connsiteX880" fmla="*/ 79968 w 138478"/>
                  <a:gd name="connsiteY880" fmla="*/ 15792 h 108380"/>
                  <a:gd name="connsiteX881" fmla="*/ 84169 w 138478"/>
                  <a:gd name="connsiteY881" fmla="*/ 10149 h 108380"/>
                  <a:gd name="connsiteX882" fmla="*/ 85583 w 138478"/>
                  <a:gd name="connsiteY882" fmla="*/ 7769 h 108380"/>
                  <a:gd name="connsiteX883" fmla="*/ 85751 w 138478"/>
                  <a:gd name="connsiteY883" fmla="*/ 7489 h 108380"/>
                  <a:gd name="connsiteX884" fmla="*/ 86255 w 138478"/>
                  <a:gd name="connsiteY884" fmla="*/ 7251 h 108380"/>
                  <a:gd name="connsiteX885" fmla="*/ 86423 w 138478"/>
                  <a:gd name="connsiteY885" fmla="*/ 7741 h 108380"/>
                  <a:gd name="connsiteX886" fmla="*/ 86339 w 138478"/>
                  <a:gd name="connsiteY886" fmla="*/ 8119 h 108380"/>
                  <a:gd name="connsiteX887" fmla="*/ 86479 w 138478"/>
                  <a:gd name="connsiteY887" fmla="*/ 8763 h 108380"/>
                  <a:gd name="connsiteX888" fmla="*/ 87082 w 138478"/>
                  <a:gd name="connsiteY888" fmla="*/ 8483 h 108380"/>
                  <a:gd name="connsiteX889" fmla="*/ 88958 w 138478"/>
                  <a:gd name="connsiteY889" fmla="*/ 5808 h 108380"/>
                  <a:gd name="connsiteX890" fmla="*/ 89350 w 138478"/>
                  <a:gd name="connsiteY890" fmla="*/ 5206 h 108380"/>
                  <a:gd name="connsiteX891" fmla="*/ 89896 w 138478"/>
                  <a:gd name="connsiteY891" fmla="*/ 4926 h 108380"/>
                  <a:gd name="connsiteX892" fmla="*/ 90162 w 138478"/>
                  <a:gd name="connsiteY892" fmla="*/ 5486 h 108380"/>
                  <a:gd name="connsiteX893" fmla="*/ 89784 w 138478"/>
                  <a:gd name="connsiteY893" fmla="*/ 8231 h 108380"/>
                  <a:gd name="connsiteX894" fmla="*/ 89630 w 138478"/>
                  <a:gd name="connsiteY894" fmla="*/ 8875 h 108380"/>
                  <a:gd name="connsiteX895" fmla="*/ 90302 w 138478"/>
                  <a:gd name="connsiteY895" fmla="*/ 9463 h 108380"/>
                  <a:gd name="connsiteX896" fmla="*/ 91100 w 138478"/>
                  <a:gd name="connsiteY896" fmla="*/ 9225 h 108380"/>
                  <a:gd name="connsiteX897" fmla="*/ 91548 w 138478"/>
                  <a:gd name="connsiteY897" fmla="*/ 9351 h 108380"/>
                  <a:gd name="connsiteX898" fmla="*/ 91506 w 138478"/>
                  <a:gd name="connsiteY898" fmla="*/ 9813 h 108380"/>
                  <a:gd name="connsiteX899" fmla="*/ 91072 w 138478"/>
                  <a:gd name="connsiteY899" fmla="*/ 10317 h 108380"/>
                  <a:gd name="connsiteX900" fmla="*/ 83945 w 138478"/>
                  <a:gd name="connsiteY900" fmla="*/ 18019 h 108380"/>
                  <a:gd name="connsiteX901" fmla="*/ 83063 w 138478"/>
                  <a:gd name="connsiteY901" fmla="*/ 19223 h 108380"/>
                  <a:gd name="connsiteX902" fmla="*/ 83161 w 138478"/>
                  <a:gd name="connsiteY902" fmla="*/ 20399 h 108380"/>
                  <a:gd name="connsiteX903" fmla="*/ 84295 w 138478"/>
                  <a:gd name="connsiteY903" fmla="*/ 20161 h 108380"/>
                  <a:gd name="connsiteX904" fmla="*/ 87530 w 138478"/>
                  <a:gd name="connsiteY904" fmla="*/ 17025 h 108380"/>
                  <a:gd name="connsiteX905" fmla="*/ 91478 w 138478"/>
                  <a:gd name="connsiteY905" fmla="*/ 13790 h 108380"/>
                  <a:gd name="connsiteX906" fmla="*/ 92277 w 138478"/>
                  <a:gd name="connsiteY906" fmla="*/ 13608 h 108380"/>
                  <a:gd name="connsiteX907" fmla="*/ 92277 w 138478"/>
                  <a:gd name="connsiteY907" fmla="*/ 14462 h 108380"/>
                  <a:gd name="connsiteX908" fmla="*/ 92123 w 138478"/>
                  <a:gd name="connsiteY908" fmla="*/ 14882 h 108380"/>
                  <a:gd name="connsiteX909" fmla="*/ 92669 w 138478"/>
                  <a:gd name="connsiteY909" fmla="*/ 15428 h 108380"/>
                  <a:gd name="connsiteX910" fmla="*/ 93327 w 138478"/>
                  <a:gd name="connsiteY910" fmla="*/ 15134 h 108380"/>
                  <a:gd name="connsiteX911" fmla="*/ 96407 w 138478"/>
                  <a:gd name="connsiteY911" fmla="*/ 13174 h 108380"/>
                  <a:gd name="connsiteX912" fmla="*/ 96828 w 138478"/>
                  <a:gd name="connsiteY912" fmla="*/ 12908 h 108380"/>
                  <a:gd name="connsiteX913" fmla="*/ 97290 w 138478"/>
                  <a:gd name="connsiteY913" fmla="*/ 12936 h 108380"/>
                  <a:gd name="connsiteX914" fmla="*/ 97290 w 138478"/>
                  <a:gd name="connsiteY914" fmla="*/ 13398 h 108380"/>
                  <a:gd name="connsiteX915" fmla="*/ 96982 w 138478"/>
                  <a:gd name="connsiteY915" fmla="*/ 13860 h 108380"/>
                  <a:gd name="connsiteX916" fmla="*/ 94923 w 138478"/>
                  <a:gd name="connsiteY916" fmla="*/ 16255 h 108380"/>
                  <a:gd name="connsiteX917" fmla="*/ 94293 w 138478"/>
                  <a:gd name="connsiteY917" fmla="*/ 16955 h 108380"/>
                  <a:gd name="connsiteX918" fmla="*/ 94153 w 138478"/>
                  <a:gd name="connsiteY918" fmla="*/ 18229 h 108380"/>
                  <a:gd name="connsiteX919" fmla="*/ 95469 w 138478"/>
                  <a:gd name="connsiteY919" fmla="*/ 18705 h 108380"/>
                  <a:gd name="connsiteX920" fmla="*/ 96491 w 138478"/>
                  <a:gd name="connsiteY920" fmla="*/ 18173 h 108380"/>
                  <a:gd name="connsiteX921" fmla="*/ 104977 w 138478"/>
                  <a:gd name="connsiteY921" fmla="*/ 14224 h 108380"/>
                  <a:gd name="connsiteX922" fmla="*/ 113435 w 138478"/>
                  <a:gd name="connsiteY922" fmla="*/ 13832 h 108380"/>
                  <a:gd name="connsiteX923" fmla="*/ 114345 w 138478"/>
                  <a:gd name="connsiteY923" fmla="*/ 14364 h 108380"/>
                  <a:gd name="connsiteX924" fmla="*/ 113393 w 138478"/>
                  <a:gd name="connsiteY924" fmla="*/ 14924 h 108380"/>
                  <a:gd name="connsiteX925" fmla="*/ 98522 w 138478"/>
                  <a:gd name="connsiteY925" fmla="*/ 20918 h 108380"/>
                  <a:gd name="connsiteX926" fmla="*/ 93551 w 138478"/>
                  <a:gd name="connsiteY926" fmla="*/ 25959 h 108380"/>
                  <a:gd name="connsiteX927" fmla="*/ 93341 w 138478"/>
                  <a:gd name="connsiteY927" fmla="*/ 26351 h 108380"/>
                  <a:gd name="connsiteX928" fmla="*/ 93747 w 138478"/>
                  <a:gd name="connsiteY928" fmla="*/ 26841 h 108380"/>
                  <a:gd name="connsiteX929" fmla="*/ 94573 w 138478"/>
                  <a:gd name="connsiteY929" fmla="*/ 26519 h 108380"/>
                  <a:gd name="connsiteX930" fmla="*/ 104263 w 138478"/>
                  <a:gd name="connsiteY930" fmla="*/ 22780 h 108380"/>
                  <a:gd name="connsiteX931" fmla="*/ 111055 w 138478"/>
                  <a:gd name="connsiteY931" fmla="*/ 21842 h 108380"/>
                  <a:gd name="connsiteX932" fmla="*/ 116474 w 138478"/>
                  <a:gd name="connsiteY932" fmla="*/ 23060 h 108380"/>
                  <a:gd name="connsiteX933" fmla="*/ 117314 w 138478"/>
                  <a:gd name="connsiteY933" fmla="*/ 23886 h 108380"/>
                  <a:gd name="connsiteX934" fmla="*/ 116278 w 138478"/>
                  <a:gd name="connsiteY934" fmla="*/ 24306 h 108380"/>
                  <a:gd name="connsiteX935" fmla="*/ 115354 w 138478"/>
                  <a:gd name="connsiteY935" fmla="*/ 24460 h 108380"/>
                  <a:gd name="connsiteX936" fmla="*/ 114947 w 138478"/>
                  <a:gd name="connsiteY936" fmla="*/ 24866 h 108380"/>
                  <a:gd name="connsiteX937" fmla="*/ 115241 w 138478"/>
                  <a:gd name="connsiteY937" fmla="*/ 25301 h 108380"/>
                  <a:gd name="connsiteX938" fmla="*/ 116082 w 138478"/>
                  <a:gd name="connsiteY938" fmla="*/ 25735 h 108380"/>
                  <a:gd name="connsiteX939" fmla="*/ 116446 w 138478"/>
                  <a:gd name="connsiteY939" fmla="*/ 26309 h 108380"/>
                  <a:gd name="connsiteX940" fmla="*/ 115886 w 138478"/>
                  <a:gd name="connsiteY940" fmla="*/ 26673 h 108380"/>
                  <a:gd name="connsiteX941" fmla="*/ 113799 w 138478"/>
                  <a:gd name="connsiteY941" fmla="*/ 26967 h 108380"/>
                  <a:gd name="connsiteX942" fmla="*/ 113589 w 138478"/>
                  <a:gd name="connsiteY942" fmla="*/ 27009 h 108380"/>
                  <a:gd name="connsiteX943" fmla="*/ 113001 w 138478"/>
                  <a:gd name="connsiteY943" fmla="*/ 27513 h 108380"/>
                  <a:gd name="connsiteX944" fmla="*/ 113589 w 138478"/>
                  <a:gd name="connsiteY944" fmla="*/ 28003 h 108380"/>
                  <a:gd name="connsiteX945" fmla="*/ 116880 w 138478"/>
                  <a:gd name="connsiteY945" fmla="*/ 28969 h 108380"/>
                  <a:gd name="connsiteX946" fmla="*/ 126290 w 138478"/>
                  <a:gd name="connsiteY946" fmla="*/ 33212 h 108380"/>
                  <a:gd name="connsiteX947" fmla="*/ 131751 w 138478"/>
                  <a:gd name="connsiteY947" fmla="*/ 38365 h 108380"/>
                  <a:gd name="connsiteX948" fmla="*/ 132171 w 138478"/>
                  <a:gd name="connsiteY948" fmla="*/ 39191 h 108380"/>
                  <a:gd name="connsiteX949" fmla="*/ 131961 w 138478"/>
                  <a:gd name="connsiteY949" fmla="*/ 39948 h 108380"/>
                  <a:gd name="connsiteX950" fmla="*/ 131177 w 138478"/>
                  <a:gd name="connsiteY950" fmla="*/ 39976 h 108380"/>
                  <a:gd name="connsiteX951" fmla="*/ 130659 w 138478"/>
                  <a:gd name="connsiteY951" fmla="*/ 39570 h 108380"/>
                  <a:gd name="connsiteX952" fmla="*/ 118812 w 138478"/>
                  <a:gd name="connsiteY952" fmla="*/ 33912 h 108380"/>
                  <a:gd name="connsiteX953" fmla="*/ 114905 w 138478"/>
                  <a:gd name="connsiteY953" fmla="*/ 34108 h 108380"/>
                  <a:gd name="connsiteX954" fmla="*/ 113029 w 138478"/>
                  <a:gd name="connsiteY954" fmla="*/ 36573 h 108380"/>
                  <a:gd name="connsiteX955" fmla="*/ 112749 w 138478"/>
                  <a:gd name="connsiteY955" fmla="*/ 38141 h 108380"/>
                  <a:gd name="connsiteX956" fmla="*/ 112259 w 138478"/>
                  <a:gd name="connsiteY956" fmla="*/ 38603 h 108380"/>
                  <a:gd name="connsiteX957" fmla="*/ 111811 w 138478"/>
                  <a:gd name="connsiteY957" fmla="*/ 38113 h 108380"/>
                  <a:gd name="connsiteX958" fmla="*/ 110396 w 138478"/>
                  <a:gd name="connsiteY958" fmla="*/ 35649 h 108380"/>
                  <a:gd name="connsiteX959" fmla="*/ 110060 w 138478"/>
                  <a:gd name="connsiteY959" fmla="*/ 35355 h 108380"/>
                  <a:gd name="connsiteX960" fmla="*/ 109360 w 138478"/>
                  <a:gd name="connsiteY960" fmla="*/ 35187 h 108380"/>
                  <a:gd name="connsiteX961" fmla="*/ 109234 w 138478"/>
                  <a:gd name="connsiteY961" fmla="*/ 35887 h 108380"/>
                  <a:gd name="connsiteX962" fmla="*/ 109486 w 138478"/>
                  <a:gd name="connsiteY962" fmla="*/ 37917 h 108380"/>
                  <a:gd name="connsiteX963" fmla="*/ 109178 w 138478"/>
                  <a:gd name="connsiteY963" fmla="*/ 38645 h 108380"/>
                  <a:gd name="connsiteX964" fmla="*/ 108478 w 138478"/>
                  <a:gd name="connsiteY964" fmla="*/ 38449 h 108380"/>
                  <a:gd name="connsiteX965" fmla="*/ 107288 w 138478"/>
                  <a:gd name="connsiteY965" fmla="*/ 38085 h 108380"/>
                  <a:gd name="connsiteX966" fmla="*/ 105733 w 138478"/>
                  <a:gd name="connsiteY966" fmla="*/ 38211 h 108380"/>
                  <a:gd name="connsiteX967" fmla="*/ 105117 w 138478"/>
                  <a:gd name="connsiteY967" fmla="*/ 39317 h 108380"/>
                  <a:gd name="connsiteX968" fmla="*/ 106966 w 138478"/>
                  <a:gd name="connsiteY968" fmla="*/ 41572 h 108380"/>
                  <a:gd name="connsiteX969" fmla="*/ 108086 w 138478"/>
                  <a:gd name="connsiteY969" fmla="*/ 41670 h 108380"/>
                  <a:gd name="connsiteX970" fmla="*/ 112049 w 138478"/>
                  <a:gd name="connsiteY970" fmla="*/ 41614 h 108380"/>
                  <a:gd name="connsiteX971" fmla="*/ 113295 w 138478"/>
                  <a:gd name="connsiteY971" fmla="*/ 41138 h 108380"/>
                  <a:gd name="connsiteX972" fmla="*/ 114317 w 138478"/>
                  <a:gd name="connsiteY972" fmla="*/ 39429 h 108380"/>
                  <a:gd name="connsiteX973" fmla="*/ 115396 w 138478"/>
                  <a:gd name="connsiteY973" fmla="*/ 37959 h 108380"/>
                  <a:gd name="connsiteX974" fmla="*/ 116348 w 138478"/>
                  <a:gd name="connsiteY974" fmla="*/ 37959 h 108380"/>
                  <a:gd name="connsiteX975" fmla="*/ 117440 w 138478"/>
                  <a:gd name="connsiteY975" fmla="*/ 38113 h 108380"/>
                  <a:gd name="connsiteX976" fmla="*/ 118728 w 138478"/>
                  <a:gd name="connsiteY976" fmla="*/ 37483 h 108380"/>
                  <a:gd name="connsiteX977" fmla="*/ 119344 w 138478"/>
                  <a:gd name="connsiteY977" fmla="*/ 37595 h 108380"/>
                  <a:gd name="connsiteX978" fmla="*/ 119344 w 138478"/>
                  <a:gd name="connsiteY978" fmla="*/ 38225 h 108380"/>
                  <a:gd name="connsiteX979" fmla="*/ 119008 w 138478"/>
                  <a:gd name="connsiteY979" fmla="*/ 38799 h 108380"/>
                  <a:gd name="connsiteX980" fmla="*/ 118952 w 138478"/>
                  <a:gd name="connsiteY980" fmla="*/ 39528 h 108380"/>
                  <a:gd name="connsiteX981" fmla="*/ 119666 w 138478"/>
                  <a:gd name="connsiteY981" fmla="*/ 39682 h 108380"/>
                  <a:gd name="connsiteX982" fmla="*/ 120255 w 138478"/>
                  <a:gd name="connsiteY982" fmla="*/ 39528 h 108380"/>
                  <a:gd name="connsiteX983" fmla="*/ 120899 w 138478"/>
                  <a:gd name="connsiteY983" fmla="*/ 39710 h 108380"/>
                  <a:gd name="connsiteX984" fmla="*/ 120689 w 138478"/>
                  <a:gd name="connsiteY984" fmla="*/ 40340 h 108380"/>
                  <a:gd name="connsiteX985" fmla="*/ 120227 w 138478"/>
                  <a:gd name="connsiteY985" fmla="*/ 40746 h 108380"/>
                  <a:gd name="connsiteX986" fmla="*/ 119862 w 138478"/>
                  <a:gd name="connsiteY986" fmla="*/ 41446 h 108380"/>
                  <a:gd name="connsiteX987" fmla="*/ 120591 w 138478"/>
                  <a:gd name="connsiteY987" fmla="*/ 41838 h 108380"/>
                  <a:gd name="connsiteX988" fmla="*/ 123013 w 138478"/>
                  <a:gd name="connsiteY988" fmla="*/ 42076 h 108380"/>
                  <a:gd name="connsiteX989" fmla="*/ 125226 w 138478"/>
                  <a:gd name="connsiteY989" fmla="*/ 42580 h 108380"/>
                  <a:gd name="connsiteX990" fmla="*/ 125786 w 138478"/>
                  <a:gd name="connsiteY990" fmla="*/ 43098 h 108380"/>
                  <a:gd name="connsiteX991" fmla="*/ 125156 w 138478"/>
                  <a:gd name="connsiteY991" fmla="*/ 43504 h 108380"/>
                  <a:gd name="connsiteX992" fmla="*/ 121893 w 138478"/>
                  <a:gd name="connsiteY992" fmla="*/ 44106 h 108380"/>
                  <a:gd name="connsiteX993" fmla="*/ 121081 w 138478"/>
                  <a:gd name="connsiteY993" fmla="*/ 44709 h 108380"/>
                  <a:gd name="connsiteX994" fmla="*/ 122005 w 138478"/>
                  <a:gd name="connsiteY994" fmla="*/ 45087 h 108380"/>
                  <a:gd name="connsiteX995" fmla="*/ 124763 w 138478"/>
                  <a:gd name="connsiteY995" fmla="*/ 45353 h 108380"/>
                  <a:gd name="connsiteX996" fmla="*/ 125464 w 138478"/>
                  <a:gd name="connsiteY996" fmla="*/ 45829 h 108380"/>
                  <a:gd name="connsiteX997" fmla="*/ 124749 w 138478"/>
                  <a:gd name="connsiteY997" fmla="*/ 46305 h 108380"/>
                  <a:gd name="connsiteX998" fmla="*/ 123279 w 138478"/>
                  <a:gd name="connsiteY998" fmla="*/ 46599 h 108380"/>
                  <a:gd name="connsiteX999" fmla="*/ 122677 w 138478"/>
                  <a:gd name="connsiteY999" fmla="*/ 47047 h 108380"/>
                  <a:gd name="connsiteX1000" fmla="*/ 123335 w 138478"/>
                  <a:gd name="connsiteY1000" fmla="*/ 47411 h 108380"/>
                  <a:gd name="connsiteX1001" fmla="*/ 126766 w 138478"/>
                  <a:gd name="connsiteY1001" fmla="*/ 47733 h 108380"/>
                  <a:gd name="connsiteX1002" fmla="*/ 133431 w 138478"/>
                  <a:gd name="connsiteY1002" fmla="*/ 49638 h 108380"/>
                  <a:gd name="connsiteX1003" fmla="*/ 136750 w 138478"/>
                  <a:gd name="connsiteY1003" fmla="*/ 52522 h 108380"/>
                  <a:gd name="connsiteX1004" fmla="*/ 137100 w 138478"/>
                  <a:gd name="connsiteY1004" fmla="*/ 53082 h 108380"/>
                  <a:gd name="connsiteX1005" fmla="*/ 137198 w 138478"/>
                  <a:gd name="connsiteY1005" fmla="*/ 53965 h 108380"/>
                  <a:gd name="connsiteX1006" fmla="*/ 136274 w 138478"/>
                  <a:gd name="connsiteY1006" fmla="*/ 54007 h 108380"/>
                  <a:gd name="connsiteX1007" fmla="*/ 135490 w 138478"/>
                  <a:gd name="connsiteY1007" fmla="*/ 53741 h 108380"/>
                  <a:gd name="connsiteX1008" fmla="*/ 134930 w 138478"/>
                  <a:gd name="connsiteY1008" fmla="*/ 53839 h 108380"/>
                  <a:gd name="connsiteX1009" fmla="*/ 135056 w 138478"/>
                  <a:gd name="connsiteY1009" fmla="*/ 54441 h 108380"/>
                  <a:gd name="connsiteX1010" fmla="*/ 136078 w 138478"/>
                  <a:gd name="connsiteY1010" fmla="*/ 55603 h 108380"/>
                  <a:gd name="connsiteX1011" fmla="*/ 138458 w 138478"/>
                  <a:gd name="connsiteY1011" fmla="*/ 61246 h 108380"/>
                  <a:gd name="connsiteX1012" fmla="*/ 138248 w 138478"/>
                  <a:gd name="connsiteY1012" fmla="*/ 61932 h 108380"/>
                  <a:gd name="connsiteX1013" fmla="*/ 137604 w 138478"/>
                  <a:gd name="connsiteY1013" fmla="*/ 61638 h 108380"/>
                  <a:gd name="connsiteX1014" fmla="*/ 135364 w 138478"/>
                  <a:gd name="connsiteY1014" fmla="*/ 59496 h 108380"/>
                  <a:gd name="connsiteX1015" fmla="*/ 134958 w 138478"/>
                  <a:gd name="connsiteY1015" fmla="*/ 59216 h 108380"/>
                  <a:gd name="connsiteX1016" fmla="*/ 134286 w 138478"/>
                  <a:gd name="connsiteY1016" fmla="*/ 59118 h 108380"/>
                  <a:gd name="connsiteX1017" fmla="*/ 134173 w 138478"/>
                  <a:gd name="connsiteY1017" fmla="*/ 59776 h 108380"/>
                  <a:gd name="connsiteX1018" fmla="*/ 134342 w 138478"/>
                  <a:gd name="connsiteY1018" fmla="*/ 60364 h 108380"/>
                  <a:gd name="connsiteX1019" fmla="*/ 134187 w 138478"/>
                  <a:gd name="connsiteY1019" fmla="*/ 60924 h 108380"/>
                  <a:gd name="connsiteX1020" fmla="*/ 133627 w 138478"/>
                  <a:gd name="connsiteY1020" fmla="*/ 60882 h 108380"/>
                  <a:gd name="connsiteX1021" fmla="*/ 133445 w 138478"/>
                  <a:gd name="connsiteY1021" fmla="*/ 60756 h 108380"/>
                  <a:gd name="connsiteX1022" fmla="*/ 132773 w 138478"/>
                  <a:gd name="connsiteY1022" fmla="*/ 60588 h 108380"/>
                  <a:gd name="connsiteX1023" fmla="*/ 132843 w 138478"/>
                  <a:gd name="connsiteY1023" fmla="*/ 61302 h 108380"/>
                  <a:gd name="connsiteX1024" fmla="*/ 134692 w 138478"/>
                  <a:gd name="connsiteY1024" fmla="*/ 66273 h 108380"/>
                  <a:gd name="connsiteX1025" fmla="*/ 134804 w 138478"/>
                  <a:gd name="connsiteY1025" fmla="*/ 66987 h 108380"/>
                  <a:gd name="connsiteX1026" fmla="*/ 134580 w 138478"/>
                  <a:gd name="connsiteY1026" fmla="*/ 67631 h 108380"/>
                  <a:gd name="connsiteX1027" fmla="*/ 133949 w 138478"/>
                  <a:gd name="connsiteY1027" fmla="*/ 67421 h 108380"/>
                  <a:gd name="connsiteX1028" fmla="*/ 133025 w 138478"/>
                  <a:gd name="connsiteY1028" fmla="*/ 66455 h 108380"/>
                  <a:gd name="connsiteX1029" fmla="*/ 132591 w 138478"/>
                  <a:gd name="connsiteY1029" fmla="*/ 66133 h 108380"/>
                  <a:gd name="connsiteX1030" fmla="*/ 132017 w 138478"/>
                  <a:gd name="connsiteY1030" fmla="*/ 66133 h 108380"/>
                  <a:gd name="connsiteX1031" fmla="*/ 131961 w 138478"/>
                  <a:gd name="connsiteY1031" fmla="*/ 66651 h 108380"/>
                  <a:gd name="connsiteX1032" fmla="*/ 132563 w 138478"/>
                  <a:gd name="connsiteY1032" fmla="*/ 68220 h 108380"/>
                  <a:gd name="connsiteX1033" fmla="*/ 133249 w 138478"/>
                  <a:gd name="connsiteY1033" fmla="*/ 71398 h 108380"/>
                  <a:gd name="connsiteX1034" fmla="*/ 132647 w 138478"/>
                  <a:gd name="connsiteY1034" fmla="*/ 71720 h 108380"/>
                  <a:gd name="connsiteX1035" fmla="*/ 132213 w 138478"/>
                  <a:gd name="connsiteY1035" fmla="*/ 71188 h 108380"/>
                  <a:gd name="connsiteX1036" fmla="*/ 129062 w 138478"/>
                  <a:gd name="connsiteY1036" fmla="*/ 66791 h 108380"/>
                  <a:gd name="connsiteX1037" fmla="*/ 128908 w 138478"/>
                  <a:gd name="connsiteY1037" fmla="*/ 66637 h 108380"/>
                  <a:gd name="connsiteX1038" fmla="*/ 128236 w 138478"/>
                  <a:gd name="connsiteY1038" fmla="*/ 66413 h 108380"/>
                  <a:gd name="connsiteX1039" fmla="*/ 128124 w 138478"/>
                  <a:gd name="connsiteY1039" fmla="*/ 67127 h 108380"/>
                  <a:gd name="connsiteX1040" fmla="*/ 128810 w 138478"/>
                  <a:gd name="connsiteY1040" fmla="*/ 70376 h 108380"/>
                  <a:gd name="connsiteX1041" fmla="*/ 128292 w 138478"/>
                  <a:gd name="connsiteY1041" fmla="*/ 77336 h 108380"/>
                  <a:gd name="connsiteX1042" fmla="*/ 127648 w 138478"/>
                  <a:gd name="connsiteY1042" fmla="*/ 78036 h 108380"/>
                  <a:gd name="connsiteX1043" fmla="*/ 127298 w 138478"/>
                  <a:gd name="connsiteY1043" fmla="*/ 77139 h 108380"/>
                  <a:gd name="connsiteX1044" fmla="*/ 125100 w 138478"/>
                  <a:gd name="connsiteY1044" fmla="*/ 66749 h 108380"/>
                  <a:gd name="connsiteX1045" fmla="*/ 124623 w 138478"/>
                  <a:gd name="connsiteY1045" fmla="*/ 65811 h 108380"/>
                  <a:gd name="connsiteX1046" fmla="*/ 124035 w 138478"/>
                  <a:gd name="connsiteY1046" fmla="*/ 65391 h 108380"/>
                  <a:gd name="connsiteX1047" fmla="*/ 123755 w 138478"/>
                  <a:gd name="connsiteY1047" fmla="*/ 66049 h 108380"/>
                  <a:gd name="connsiteX1048" fmla="*/ 123755 w 138478"/>
                  <a:gd name="connsiteY1048" fmla="*/ 70712 h 10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Lst>
                <a:rect l="l" t="t" r="r" b="b"/>
                <a:pathLst>
                  <a:path w="138478" h="108380">
                    <a:moveTo>
                      <a:pt x="123573" y="70908"/>
                    </a:moveTo>
                    <a:cubicBezTo>
                      <a:pt x="123699" y="73163"/>
                      <a:pt x="123783" y="75431"/>
                      <a:pt x="123461" y="77672"/>
                    </a:cubicBezTo>
                    <a:cubicBezTo>
                      <a:pt x="123335" y="78540"/>
                      <a:pt x="123265" y="79436"/>
                      <a:pt x="122929" y="80262"/>
                    </a:cubicBezTo>
                    <a:cubicBezTo>
                      <a:pt x="122873" y="80416"/>
                      <a:pt x="122817" y="80570"/>
                      <a:pt x="122733" y="80724"/>
                    </a:cubicBezTo>
                    <a:cubicBezTo>
                      <a:pt x="122621" y="80948"/>
                      <a:pt x="122453" y="81158"/>
                      <a:pt x="122173" y="81088"/>
                    </a:cubicBezTo>
                    <a:cubicBezTo>
                      <a:pt x="121921" y="81018"/>
                      <a:pt x="121893" y="80780"/>
                      <a:pt x="121879" y="80542"/>
                    </a:cubicBezTo>
                    <a:cubicBezTo>
                      <a:pt x="121851" y="79604"/>
                      <a:pt x="121837" y="78652"/>
                      <a:pt x="121767" y="77714"/>
                    </a:cubicBezTo>
                    <a:cubicBezTo>
                      <a:pt x="121641" y="75725"/>
                      <a:pt x="121417" y="73737"/>
                      <a:pt x="120787" y="71832"/>
                    </a:cubicBezTo>
                    <a:cubicBezTo>
                      <a:pt x="120675" y="71482"/>
                      <a:pt x="120619" y="70950"/>
                      <a:pt x="120129" y="71006"/>
                    </a:cubicBezTo>
                    <a:cubicBezTo>
                      <a:pt x="119652" y="71062"/>
                      <a:pt x="119778" y="71594"/>
                      <a:pt x="119722" y="71930"/>
                    </a:cubicBezTo>
                    <a:cubicBezTo>
                      <a:pt x="119624" y="72575"/>
                      <a:pt x="119596" y="73219"/>
                      <a:pt x="119498" y="73863"/>
                    </a:cubicBezTo>
                    <a:cubicBezTo>
                      <a:pt x="119456" y="74129"/>
                      <a:pt x="119400" y="74479"/>
                      <a:pt x="119036" y="74465"/>
                    </a:cubicBezTo>
                    <a:cubicBezTo>
                      <a:pt x="118686" y="74465"/>
                      <a:pt x="118658" y="74115"/>
                      <a:pt x="118630" y="73835"/>
                    </a:cubicBezTo>
                    <a:cubicBezTo>
                      <a:pt x="118420" y="71972"/>
                      <a:pt x="117958" y="70166"/>
                      <a:pt x="117426" y="68374"/>
                    </a:cubicBezTo>
                    <a:cubicBezTo>
                      <a:pt x="117384" y="68234"/>
                      <a:pt x="117356" y="68080"/>
                      <a:pt x="117300" y="67954"/>
                    </a:cubicBezTo>
                    <a:cubicBezTo>
                      <a:pt x="117174" y="67687"/>
                      <a:pt x="117132" y="67281"/>
                      <a:pt x="116712" y="67309"/>
                    </a:cubicBezTo>
                    <a:cubicBezTo>
                      <a:pt x="116334" y="67337"/>
                      <a:pt x="116292" y="67701"/>
                      <a:pt x="116236" y="67982"/>
                    </a:cubicBezTo>
                    <a:cubicBezTo>
                      <a:pt x="115872" y="69452"/>
                      <a:pt x="115409" y="70894"/>
                      <a:pt x="114891" y="72308"/>
                    </a:cubicBezTo>
                    <a:cubicBezTo>
                      <a:pt x="114821" y="72519"/>
                      <a:pt x="114737" y="72729"/>
                      <a:pt x="114639" y="72925"/>
                    </a:cubicBezTo>
                    <a:cubicBezTo>
                      <a:pt x="114541" y="73121"/>
                      <a:pt x="114401" y="73317"/>
                      <a:pt x="114135" y="73261"/>
                    </a:cubicBezTo>
                    <a:cubicBezTo>
                      <a:pt x="113883" y="73219"/>
                      <a:pt x="113841" y="72995"/>
                      <a:pt x="113827" y="72785"/>
                    </a:cubicBezTo>
                    <a:cubicBezTo>
                      <a:pt x="113799" y="72589"/>
                      <a:pt x="113813" y="72378"/>
                      <a:pt x="113813" y="72168"/>
                    </a:cubicBezTo>
                    <a:cubicBezTo>
                      <a:pt x="113771" y="69592"/>
                      <a:pt x="113603" y="67029"/>
                      <a:pt x="113211" y="64481"/>
                    </a:cubicBezTo>
                    <a:cubicBezTo>
                      <a:pt x="113211" y="64425"/>
                      <a:pt x="113211" y="64369"/>
                      <a:pt x="113183" y="64313"/>
                    </a:cubicBezTo>
                    <a:cubicBezTo>
                      <a:pt x="113085" y="64061"/>
                      <a:pt x="113099" y="63697"/>
                      <a:pt x="112735" y="63683"/>
                    </a:cubicBezTo>
                    <a:cubicBezTo>
                      <a:pt x="112399" y="63669"/>
                      <a:pt x="112315" y="64005"/>
                      <a:pt x="112231" y="64257"/>
                    </a:cubicBezTo>
                    <a:cubicBezTo>
                      <a:pt x="111601" y="66063"/>
                      <a:pt x="110732" y="67758"/>
                      <a:pt x="109500" y="69228"/>
                    </a:cubicBezTo>
                    <a:cubicBezTo>
                      <a:pt x="109360" y="69396"/>
                      <a:pt x="109220" y="69564"/>
                      <a:pt x="109052" y="69718"/>
                    </a:cubicBezTo>
                    <a:cubicBezTo>
                      <a:pt x="108856" y="69914"/>
                      <a:pt x="108632" y="70138"/>
                      <a:pt x="108324" y="69998"/>
                    </a:cubicBezTo>
                    <a:cubicBezTo>
                      <a:pt x="108002" y="69844"/>
                      <a:pt x="108030" y="69522"/>
                      <a:pt x="108044" y="69214"/>
                    </a:cubicBezTo>
                    <a:cubicBezTo>
                      <a:pt x="108072" y="68794"/>
                      <a:pt x="108100" y="68360"/>
                      <a:pt x="108142" y="67940"/>
                    </a:cubicBezTo>
                    <a:cubicBezTo>
                      <a:pt x="108254" y="66777"/>
                      <a:pt x="108142" y="65615"/>
                      <a:pt x="107988" y="64453"/>
                    </a:cubicBezTo>
                    <a:cubicBezTo>
                      <a:pt x="107960" y="64215"/>
                      <a:pt x="107904" y="63935"/>
                      <a:pt x="107624" y="63893"/>
                    </a:cubicBezTo>
                    <a:cubicBezTo>
                      <a:pt x="107288" y="63851"/>
                      <a:pt x="107204" y="64173"/>
                      <a:pt x="107148" y="64411"/>
                    </a:cubicBezTo>
                    <a:cubicBezTo>
                      <a:pt x="106924" y="65237"/>
                      <a:pt x="106686" y="66049"/>
                      <a:pt x="106336" y="66819"/>
                    </a:cubicBezTo>
                    <a:cubicBezTo>
                      <a:pt x="106182" y="67183"/>
                      <a:pt x="106112" y="67687"/>
                      <a:pt x="105607" y="67687"/>
                    </a:cubicBezTo>
                    <a:cubicBezTo>
                      <a:pt x="105131" y="67687"/>
                      <a:pt x="105047" y="67211"/>
                      <a:pt x="104893" y="66861"/>
                    </a:cubicBezTo>
                    <a:cubicBezTo>
                      <a:pt x="103745" y="64355"/>
                      <a:pt x="102107" y="62254"/>
                      <a:pt x="99922" y="60574"/>
                    </a:cubicBezTo>
                    <a:cubicBezTo>
                      <a:pt x="99376" y="60154"/>
                      <a:pt x="98802" y="59790"/>
                      <a:pt x="98200" y="59468"/>
                    </a:cubicBezTo>
                    <a:cubicBezTo>
                      <a:pt x="97948" y="59342"/>
                      <a:pt x="97640" y="59132"/>
                      <a:pt x="97388" y="59398"/>
                    </a:cubicBezTo>
                    <a:cubicBezTo>
                      <a:pt x="97122" y="59692"/>
                      <a:pt x="97416" y="59944"/>
                      <a:pt x="97584" y="60168"/>
                    </a:cubicBezTo>
                    <a:cubicBezTo>
                      <a:pt x="98802" y="61764"/>
                      <a:pt x="99852" y="63445"/>
                      <a:pt x="100300" y="65433"/>
                    </a:cubicBezTo>
                    <a:cubicBezTo>
                      <a:pt x="100496" y="66301"/>
                      <a:pt x="100594" y="67183"/>
                      <a:pt x="100496" y="68080"/>
                    </a:cubicBezTo>
                    <a:cubicBezTo>
                      <a:pt x="100468" y="68346"/>
                      <a:pt x="100426" y="68640"/>
                      <a:pt x="100104" y="68682"/>
                    </a:cubicBezTo>
                    <a:cubicBezTo>
                      <a:pt x="99740" y="68738"/>
                      <a:pt x="99642" y="68430"/>
                      <a:pt x="99558" y="68164"/>
                    </a:cubicBezTo>
                    <a:cubicBezTo>
                      <a:pt x="99250" y="67225"/>
                      <a:pt x="98844" y="66343"/>
                      <a:pt x="98200" y="65587"/>
                    </a:cubicBezTo>
                    <a:cubicBezTo>
                      <a:pt x="98088" y="65461"/>
                      <a:pt x="97976" y="65335"/>
                      <a:pt x="97850" y="65223"/>
                    </a:cubicBezTo>
                    <a:cubicBezTo>
                      <a:pt x="97682" y="65069"/>
                      <a:pt x="97486" y="64915"/>
                      <a:pt x="97248" y="65041"/>
                    </a:cubicBezTo>
                    <a:cubicBezTo>
                      <a:pt x="96996" y="65181"/>
                      <a:pt x="97010" y="65433"/>
                      <a:pt x="97066" y="65685"/>
                    </a:cubicBezTo>
                    <a:cubicBezTo>
                      <a:pt x="97248" y="66469"/>
                      <a:pt x="97248" y="67267"/>
                      <a:pt x="97108" y="68052"/>
                    </a:cubicBezTo>
                    <a:cubicBezTo>
                      <a:pt x="97052" y="68360"/>
                      <a:pt x="97010" y="68710"/>
                      <a:pt x="96632" y="68780"/>
                    </a:cubicBezTo>
                    <a:cubicBezTo>
                      <a:pt x="96267" y="68850"/>
                      <a:pt x="96099" y="68570"/>
                      <a:pt x="95945" y="68318"/>
                    </a:cubicBezTo>
                    <a:cubicBezTo>
                      <a:pt x="95595" y="67772"/>
                      <a:pt x="95231" y="67239"/>
                      <a:pt x="94769" y="66777"/>
                    </a:cubicBezTo>
                    <a:cubicBezTo>
                      <a:pt x="94615" y="66623"/>
                      <a:pt x="94405" y="66441"/>
                      <a:pt x="94181" y="66581"/>
                    </a:cubicBezTo>
                    <a:cubicBezTo>
                      <a:pt x="93943" y="66735"/>
                      <a:pt x="94055" y="67001"/>
                      <a:pt x="94139" y="67183"/>
                    </a:cubicBezTo>
                    <a:cubicBezTo>
                      <a:pt x="94503" y="68010"/>
                      <a:pt x="94825" y="68850"/>
                      <a:pt x="95035" y="69732"/>
                    </a:cubicBezTo>
                    <a:cubicBezTo>
                      <a:pt x="95105" y="70040"/>
                      <a:pt x="95245" y="70390"/>
                      <a:pt x="94923" y="70600"/>
                    </a:cubicBezTo>
                    <a:cubicBezTo>
                      <a:pt x="94559" y="70838"/>
                      <a:pt x="94321" y="70502"/>
                      <a:pt x="94069" y="70306"/>
                    </a:cubicBezTo>
                    <a:cubicBezTo>
                      <a:pt x="93873" y="70138"/>
                      <a:pt x="93691" y="69956"/>
                      <a:pt x="93481" y="69802"/>
                    </a:cubicBezTo>
                    <a:cubicBezTo>
                      <a:pt x="93047" y="69522"/>
                      <a:pt x="92697" y="69620"/>
                      <a:pt x="92501" y="70096"/>
                    </a:cubicBezTo>
                    <a:cubicBezTo>
                      <a:pt x="92305" y="70600"/>
                      <a:pt x="92193" y="71132"/>
                      <a:pt x="92151" y="71664"/>
                    </a:cubicBezTo>
                    <a:cubicBezTo>
                      <a:pt x="92095" y="72322"/>
                      <a:pt x="92585" y="72701"/>
                      <a:pt x="93341" y="72575"/>
                    </a:cubicBezTo>
                    <a:cubicBezTo>
                      <a:pt x="94545" y="72378"/>
                      <a:pt x="95763" y="72224"/>
                      <a:pt x="96982" y="72140"/>
                    </a:cubicBezTo>
                    <a:cubicBezTo>
                      <a:pt x="102653" y="71748"/>
                      <a:pt x="108114" y="72392"/>
                      <a:pt x="112959" y="75669"/>
                    </a:cubicBezTo>
                    <a:cubicBezTo>
                      <a:pt x="116180" y="77854"/>
                      <a:pt x="118574" y="80766"/>
                      <a:pt x="120395" y="84197"/>
                    </a:cubicBezTo>
                    <a:cubicBezTo>
                      <a:pt x="121795" y="86858"/>
                      <a:pt x="122803" y="89658"/>
                      <a:pt x="123587" y="92557"/>
                    </a:cubicBezTo>
                    <a:cubicBezTo>
                      <a:pt x="123615" y="92669"/>
                      <a:pt x="123629" y="92781"/>
                      <a:pt x="123643" y="92879"/>
                    </a:cubicBezTo>
                    <a:cubicBezTo>
                      <a:pt x="123657" y="93047"/>
                      <a:pt x="123657" y="93229"/>
                      <a:pt x="123489" y="93327"/>
                    </a:cubicBezTo>
                    <a:cubicBezTo>
                      <a:pt x="123293" y="93439"/>
                      <a:pt x="123111" y="93341"/>
                      <a:pt x="122999" y="93201"/>
                    </a:cubicBezTo>
                    <a:cubicBezTo>
                      <a:pt x="122677" y="92795"/>
                      <a:pt x="122397" y="92361"/>
                      <a:pt x="122075" y="91955"/>
                    </a:cubicBezTo>
                    <a:cubicBezTo>
                      <a:pt x="121851" y="91675"/>
                      <a:pt x="121641" y="91156"/>
                      <a:pt x="121207" y="91366"/>
                    </a:cubicBezTo>
                    <a:cubicBezTo>
                      <a:pt x="120801" y="91563"/>
                      <a:pt x="121053" y="92025"/>
                      <a:pt x="121137" y="92375"/>
                    </a:cubicBezTo>
                    <a:cubicBezTo>
                      <a:pt x="121543" y="94055"/>
                      <a:pt x="121697" y="95763"/>
                      <a:pt x="121921" y="97472"/>
                    </a:cubicBezTo>
                    <a:cubicBezTo>
                      <a:pt x="121935" y="97612"/>
                      <a:pt x="121921" y="97766"/>
                      <a:pt x="121907" y="97920"/>
                    </a:cubicBezTo>
                    <a:cubicBezTo>
                      <a:pt x="121879" y="98074"/>
                      <a:pt x="121823" y="98214"/>
                      <a:pt x="121655" y="98256"/>
                    </a:cubicBezTo>
                    <a:cubicBezTo>
                      <a:pt x="121501" y="98298"/>
                      <a:pt x="121361" y="98214"/>
                      <a:pt x="121277" y="98088"/>
                    </a:cubicBezTo>
                    <a:cubicBezTo>
                      <a:pt x="121179" y="97934"/>
                      <a:pt x="121095" y="97766"/>
                      <a:pt x="121011" y="97598"/>
                    </a:cubicBezTo>
                    <a:cubicBezTo>
                      <a:pt x="119988" y="95273"/>
                      <a:pt x="118784" y="93061"/>
                      <a:pt x="117132" y="91114"/>
                    </a:cubicBezTo>
                    <a:cubicBezTo>
                      <a:pt x="116880" y="90820"/>
                      <a:pt x="116628" y="90386"/>
                      <a:pt x="116194" y="90624"/>
                    </a:cubicBezTo>
                    <a:cubicBezTo>
                      <a:pt x="115718" y="90890"/>
                      <a:pt x="115970" y="91338"/>
                      <a:pt x="116152" y="91703"/>
                    </a:cubicBezTo>
                    <a:cubicBezTo>
                      <a:pt x="117160" y="93803"/>
                      <a:pt x="117804" y="96001"/>
                      <a:pt x="118140" y="98298"/>
                    </a:cubicBezTo>
                    <a:cubicBezTo>
                      <a:pt x="118196" y="98676"/>
                      <a:pt x="118434" y="99208"/>
                      <a:pt x="117972" y="99404"/>
                    </a:cubicBezTo>
                    <a:cubicBezTo>
                      <a:pt x="117482" y="99614"/>
                      <a:pt x="117328" y="99040"/>
                      <a:pt x="117090" y="98746"/>
                    </a:cubicBezTo>
                    <a:cubicBezTo>
                      <a:pt x="116656" y="98242"/>
                      <a:pt x="116264" y="97696"/>
                      <a:pt x="115844" y="97192"/>
                    </a:cubicBezTo>
                    <a:cubicBezTo>
                      <a:pt x="115662" y="96968"/>
                      <a:pt x="115438" y="96702"/>
                      <a:pt x="115101" y="96828"/>
                    </a:cubicBezTo>
                    <a:cubicBezTo>
                      <a:pt x="114779" y="96954"/>
                      <a:pt x="114751" y="97262"/>
                      <a:pt x="114723" y="97570"/>
                    </a:cubicBezTo>
                    <a:cubicBezTo>
                      <a:pt x="114583" y="99180"/>
                      <a:pt x="114303" y="100748"/>
                      <a:pt x="113827" y="102303"/>
                    </a:cubicBezTo>
                    <a:cubicBezTo>
                      <a:pt x="113715" y="102667"/>
                      <a:pt x="113687" y="103255"/>
                      <a:pt x="113169" y="103185"/>
                    </a:cubicBezTo>
                    <a:cubicBezTo>
                      <a:pt x="112637" y="103129"/>
                      <a:pt x="112777" y="102541"/>
                      <a:pt x="112749" y="102163"/>
                    </a:cubicBezTo>
                    <a:cubicBezTo>
                      <a:pt x="112595" y="100356"/>
                      <a:pt x="112329" y="98564"/>
                      <a:pt x="111489" y="96926"/>
                    </a:cubicBezTo>
                    <a:cubicBezTo>
                      <a:pt x="111349" y="96660"/>
                      <a:pt x="111195" y="96408"/>
                      <a:pt x="111013" y="96184"/>
                    </a:cubicBezTo>
                    <a:cubicBezTo>
                      <a:pt x="110887" y="96029"/>
                      <a:pt x="110732" y="95861"/>
                      <a:pt x="110494" y="95945"/>
                    </a:cubicBezTo>
                    <a:cubicBezTo>
                      <a:pt x="110256" y="96029"/>
                      <a:pt x="110256" y="96254"/>
                      <a:pt x="110270" y="96464"/>
                    </a:cubicBezTo>
                    <a:cubicBezTo>
                      <a:pt x="110354" y="97640"/>
                      <a:pt x="110438" y="98830"/>
                      <a:pt x="110522" y="100006"/>
                    </a:cubicBezTo>
                    <a:cubicBezTo>
                      <a:pt x="110690" y="102233"/>
                      <a:pt x="110522" y="104445"/>
                      <a:pt x="110326" y="106658"/>
                    </a:cubicBezTo>
                    <a:cubicBezTo>
                      <a:pt x="110298" y="107050"/>
                      <a:pt x="110256" y="107428"/>
                      <a:pt x="110200" y="107820"/>
                    </a:cubicBezTo>
                    <a:cubicBezTo>
                      <a:pt x="110158" y="108072"/>
                      <a:pt x="110116" y="108394"/>
                      <a:pt x="109780" y="108380"/>
                    </a:cubicBezTo>
                    <a:cubicBezTo>
                      <a:pt x="109444" y="108380"/>
                      <a:pt x="109402" y="108044"/>
                      <a:pt x="109388" y="107792"/>
                    </a:cubicBezTo>
                    <a:cubicBezTo>
                      <a:pt x="109276" y="106350"/>
                      <a:pt x="108926" y="104949"/>
                      <a:pt x="108590" y="103549"/>
                    </a:cubicBezTo>
                    <a:cubicBezTo>
                      <a:pt x="108268" y="102205"/>
                      <a:pt x="107806" y="100903"/>
                      <a:pt x="107246" y="99628"/>
                    </a:cubicBezTo>
                    <a:cubicBezTo>
                      <a:pt x="107190" y="99516"/>
                      <a:pt x="107134" y="99390"/>
                      <a:pt x="107064" y="99278"/>
                    </a:cubicBezTo>
                    <a:cubicBezTo>
                      <a:pt x="106924" y="99040"/>
                      <a:pt x="106798" y="98760"/>
                      <a:pt x="106462" y="98774"/>
                    </a:cubicBezTo>
                    <a:cubicBezTo>
                      <a:pt x="106126" y="98788"/>
                      <a:pt x="106041" y="99096"/>
                      <a:pt x="105944" y="99362"/>
                    </a:cubicBezTo>
                    <a:cubicBezTo>
                      <a:pt x="105817" y="99712"/>
                      <a:pt x="105733" y="100062"/>
                      <a:pt x="105607" y="100412"/>
                    </a:cubicBezTo>
                    <a:cubicBezTo>
                      <a:pt x="105299" y="101225"/>
                      <a:pt x="104977" y="102023"/>
                      <a:pt x="104655" y="102835"/>
                    </a:cubicBezTo>
                    <a:cubicBezTo>
                      <a:pt x="104585" y="103017"/>
                      <a:pt x="104487" y="103199"/>
                      <a:pt x="104375" y="103381"/>
                    </a:cubicBezTo>
                    <a:cubicBezTo>
                      <a:pt x="104263" y="103563"/>
                      <a:pt x="104109" y="103731"/>
                      <a:pt x="103871" y="103647"/>
                    </a:cubicBezTo>
                    <a:cubicBezTo>
                      <a:pt x="103633" y="103563"/>
                      <a:pt x="103633" y="103339"/>
                      <a:pt x="103661" y="103129"/>
                    </a:cubicBezTo>
                    <a:cubicBezTo>
                      <a:pt x="103759" y="102429"/>
                      <a:pt x="103871" y="101743"/>
                      <a:pt x="103983" y="101043"/>
                    </a:cubicBezTo>
                    <a:cubicBezTo>
                      <a:pt x="104389" y="98452"/>
                      <a:pt x="104711" y="95847"/>
                      <a:pt x="104781" y="93215"/>
                    </a:cubicBezTo>
                    <a:cubicBezTo>
                      <a:pt x="104795" y="92683"/>
                      <a:pt x="104753" y="92137"/>
                      <a:pt x="104725" y="91605"/>
                    </a:cubicBezTo>
                    <a:cubicBezTo>
                      <a:pt x="104711" y="91366"/>
                      <a:pt x="104697" y="91058"/>
                      <a:pt x="104375" y="91058"/>
                    </a:cubicBezTo>
                    <a:cubicBezTo>
                      <a:pt x="104081" y="91058"/>
                      <a:pt x="104039" y="91366"/>
                      <a:pt x="103997" y="91591"/>
                    </a:cubicBezTo>
                    <a:cubicBezTo>
                      <a:pt x="103815" y="92501"/>
                      <a:pt x="103689" y="93411"/>
                      <a:pt x="103479" y="94307"/>
                    </a:cubicBezTo>
                    <a:cubicBezTo>
                      <a:pt x="102961" y="96632"/>
                      <a:pt x="102373" y="98942"/>
                      <a:pt x="101295" y="101085"/>
                    </a:cubicBezTo>
                    <a:cubicBezTo>
                      <a:pt x="101140" y="101407"/>
                      <a:pt x="101014" y="101911"/>
                      <a:pt x="100566" y="101785"/>
                    </a:cubicBezTo>
                    <a:cubicBezTo>
                      <a:pt x="100090" y="101645"/>
                      <a:pt x="100314" y="101155"/>
                      <a:pt x="100370" y="100818"/>
                    </a:cubicBezTo>
                    <a:cubicBezTo>
                      <a:pt x="100524" y="99656"/>
                      <a:pt x="100566" y="98494"/>
                      <a:pt x="100566" y="97332"/>
                    </a:cubicBezTo>
                    <a:cubicBezTo>
                      <a:pt x="100566" y="97178"/>
                      <a:pt x="100566" y="97038"/>
                      <a:pt x="100538" y="96884"/>
                    </a:cubicBezTo>
                    <a:cubicBezTo>
                      <a:pt x="100482" y="96632"/>
                      <a:pt x="100468" y="96324"/>
                      <a:pt x="100146" y="96282"/>
                    </a:cubicBezTo>
                    <a:cubicBezTo>
                      <a:pt x="99866" y="96240"/>
                      <a:pt x="99726" y="96464"/>
                      <a:pt x="99600" y="96674"/>
                    </a:cubicBezTo>
                    <a:cubicBezTo>
                      <a:pt x="98900" y="97864"/>
                      <a:pt x="98354" y="99138"/>
                      <a:pt x="97836" y="100426"/>
                    </a:cubicBezTo>
                    <a:cubicBezTo>
                      <a:pt x="97766" y="100608"/>
                      <a:pt x="97696" y="100805"/>
                      <a:pt x="97598" y="100987"/>
                    </a:cubicBezTo>
                    <a:cubicBezTo>
                      <a:pt x="97500" y="101197"/>
                      <a:pt x="97374" y="101407"/>
                      <a:pt x="97108" y="101351"/>
                    </a:cubicBezTo>
                    <a:cubicBezTo>
                      <a:pt x="96828" y="101281"/>
                      <a:pt x="96828" y="101015"/>
                      <a:pt x="96842" y="100805"/>
                    </a:cubicBezTo>
                    <a:cubicBezTo>
                      <a:pt x="96940" y="99880"/>
                      <a:pt x="97052" y="98970"/>
                      <a:pt x="97178" y="98046"/>
                    </a:cubicBezTo>
                    <a:cubicBezTo>
                      <a:pt x="97318" y="97010"/>
                      <a:pt x="97430" y="95959"/>
                      <a:pt x="97668" y="94923"/>
                    </a:cubicBezTo>
                    <a:cubicBezTo>
                      <a:pt x="97724" y="94685"/>
                      <a:pt x="97780" y="94363"/>
                      <a:pt x="97486" y="94223"/>
                    </a:cubicBezTo>
                    <a:cubicBezTo>
                      <a:pt x="97164" y="94083"/>
                      <a:pt x="96968" y="94335"/>
                      <a:pt x="96800" y="94559"/>
                    </a:cubicBezTo>
                    <a:cubicBezTo>
                      <a:pt x="95861" y="95875"/>
                      <a:pt x="95049" y="97262"/>
                      <a:pt x="94349" y="98704"/>
                    </a:cubicBezTo>
                    <a:cubicBezTo>
                      <a:pt x="94251" y="98914"/>
                      <a:pt x="94139" y="99138"/>
                      <a:pt x="94013" y="99334"/>
                    </a:cubicBezTo>
                    <a:cubicBezTo>
                      <a:pt x="93901" y="99502"/>
                      <a:pt x="93747" y="99670"/>
                      <a:pt x="93523" y="99614"/>
                    </a:cubicBezTo>
                    <a:cubicBezTo>
                      <a:pt x="93299" y="99558"/>
                      <a:pt x="93201" y="99362"/>
                      <a:pt x="93215" y="99138"/>
                    </a:cubicBezTo>
                    <a:cubicBezTo>
                      <a:pt x="93215" y="98396"/>
                      <a:pt x="93215" y="97654"/>
                      <a:pt x="93285" y="96926"/>
                    </a:cubicBezTo>
                    <a:cubicBezTo>
                      <a:pt x="93621" y="93551"/>
                      <a:pt x="94811" y="90484"/>
                      <a:pt x="96589" y="87628"/>
                    </a:cubicBezTo>
                    <a:cubicBezTo>
                      <a:pt x="96730" y="87390"/>
                      <a:pt x="96884" y="87152"/>
                      <a:pt x="96996" y="86900"/>
                    </a:cubicBezTo>
                    <a:cubicBezTo>
                      <a:pt x="97066" y="86760"/>
                      <a:pt x="97122" y="86577"/>
                      <a:pt x="96968" y="86437"/>
                    </a:cubicBezTo>
                    <a:cubicBezTo>
                      <a:pt x="96786" y="86283"/>
                      <a:pt x="96604" y="86381"/>
                      <a:pt x="96477" y="86507"/>
                    </a:cubicBezTo>
                    <a:cubicBezTo>
                      <a:pt x="96001" y="86970"/>
                      <a:pt x="95539" y="87446"/>
                      <a:pt x="95077" y="87922"/>
                    </a:cubicBezTo>
                    <a:cubicBezTo>
                      <a:pt x="94783" y="88216"/>
                      <a:pt x="94573" y="88692"/>
                      <a:pt x="94069" y="88594"/>
                    </a:cubicBezTo>
                    <a:cubicBezTo>
                      <a:pt x="93565" y="88482"/>
                      <a:pt x="93579" y="87950"/>
                      <a:pt x="93467" y="87558"/>
                    </a:cubicBezTo>
                    <a:cubicBezTo>
                      <a:pt x="92963" y="85779"/>
                      <a:pt x="92417" y="84015"/>
                      <a:pt x="91590" y="82363"/>
                    </a:cubicBezTo>
                    <a:cubicBezTo>
                      <a:pt x="91450" y="82097"/>
                      <a:pt x="91324" y="81830"/>
                      <a:pt x="91086" y="81634"/>
                    </a:cubicBezTo>
                    <a:cubicBezTo>
                      <a:pt x="90918" y="81494"/>
                      <a:pt x="90736" y="81424"/>
                      <a:pt x="90526" y="81536"/>
                    </a:cubicBezTo>
                    <a:cubicBezTo>
                      <a:pt x="90344" y="81634"/>
                      <a:pt x="90288" y="81830"/>
                      <a:pt x="90316" y="82013"/>
                    </a:cubicBezTo>
                    <a:cubicBezTo>
                      <a:pt x="90358" y="82265"/>
                      <a:pt x="90428" y="82517"/>
                      <a:pt x="90512" y="82755"/>
                    </a:cubicBezTo>
                    <a:cubicBezTo>
                      <a:pt x="91828" y="86227"/>
                      <a:pt x="92333" y="89798"/>
                      <a:pt x="91786" y="93481"/>
                    </a:cubicBezTo>
                    <a:cubicBezTo>
                      <a:pt x="91422" y="95959"/>
                      <a:pt x="90498" y="98242"/>
                      <a:pt x="89196" y="100384"/>
                    </a:cubicBezTo>
                    <a:cubicBezTo>
                      <a:pt x="88888" y="100889"/>
                      <a:pt x="88580" y="101393"/>
                      <a:pt x="88244" y="101883"/>
                    </a:cubicBezTo>
                    <a:cubicBezTo>
                      <a:pt x="88076" y="102121"/>
                      <a:pt x="87880" y="102401"/>
                      <a:pt x="87530" y="102275"/>
                    </a:cubicBezTo>
                    <a:cubicBezTo>
                      <a:pt x="87208" y="102163"/>
                      <a:pt x="87222" y="101841"/>
                      <a:pt x="87236" y="101561"/>
                    </a:cubicBezTo>
                    <a:cubicBezTo>
                      <a:pt x="87306" y="100048"/>
                      <a:pt x="87306" y="98522"/>
                      <a:pt x="87124" y="97010"/>
                    </a:cubicBezTo>
                    <a:cubicBezTo>
                      <a:pt x="86983" y="95833"/>
                      <a:pt x="86591" y="94755"/>
                      <a:pt x="85891" y="93789"/>
                    </a:cubicBezTo>
                    <a:cubicBezTo>
                      <a:pt x="85681" y="93495"/>
                      <a:pt x="85429" y="93117"/>
                      <a:pt x="85009" y="93243"/>
                    </a:cubicBezTo>
                    <a:cubicBezTo>
                      <a:pt x="84561" y="93369"/>
                      <a:pt x="84631" y="93831"/>
                      <a:pt x="84603" y="94181"/>
                    </a:cubicBezTo>
                    <a:cubicBezTo>
                      <a:pt x="84463" y="96212"/>
                      <a:pt x="84015" y="98158"/>
                      <a:pt x="83245" y="100034"/>
                    </a:cubicBezTo>
                    <a:cubicBezTo>
                      <a:pt x="83105" y="100384"/>
                      <a:pt x="83007" y="100889"/>
                      <a:pt x="82531" y="100833"/>
                    </a:cubicBezTo>
                    <a:cubicBezTo>
                      <a:pt x="81998" y="100763"/>
                      <a:pt x="82096" y="100216"/>
                      <a:pt x="82040" y="99838"/>
                    </a:cubicBezTo>
                    <a:cubicBezTo>
                      <a:pt x="81648" y="97038"/>
                      <a:pt x="81270" y="94237"/>
                      <a:pt x="80038" y="91647"/>
                    </a:cubicBezTo>
                    <a:cubicBezTo>
                      <a:pt x="79856" y="91254"/>
                      <a:pt x="79758" y="90708"/>
                      <a:pt x="79212" y="90722"/>
                    </a:cubicBezTo>
                    <a:cubicBezTo>
                      <a:pt x="78694" y="90750"/>
                      <a:pt x="78638" y="91282"/>
                      <a:pt x="78484" y="91661"/>
                    </a:cubicBezTo>
                    <a:cubicBezTo>
                      <a:pt x="77994" y="92837"/>
                      <a:pt x="77657" y="94069"/>
                      <a:pt x="77377" y="95315"/>
                    </a:cubicBezTo>
                    <a:cubicBezTo>
                      <a:pt x="77349" y="95427"/>
                      <a:pt x="77321" y="95525"/>
                      <a:pt x="77293" y="95637"/>
                    </a:cubicBezTo>
                    <a:cubicBezTo>
                      <a:pt x="77223" y="95861"/>
                      <a:pt x="77111" y="96072"/>
                      <a:pt x="76859" y="96072"/>
                    </a:cubicBezTo>
                    <a:cubicBezTo>
                      <a:pt x="76593" y="96072"/>
                      <a:pt x="76481" y="95847"/>
                      <a:pt x="76397" y="95651"/>
                    </a:cubicBezTo>
                    <a:cubicBezTo>
                      <a:pt x="76313" y="95441"/>
                      <a:pt x="76299" y="95217"/>
                      <a:pt x="76229" y="95007"/>
                    </a:cubicBezTo>
                    <a:cubicBezTo>
                      <a:pt x="76145" y="94755"/>
                      <a:pt x="76075" y="94433"/>
                      <a:pt x="75725" y="94419"/>
                    </a:cubicBezTo>
                    <a:cubicBezTo>
                      <a:pt x="75417" y="94419"/>
                      <a:pt x="75319" y="94699"/>
                      <a:pt x="75235" y="94937"/>
                    </a:cubicBezTo>
                    <a:cubicBezTo>
                      <a:pt x="75235" y="94965"/>
                      <a:pt x="75207" y="95007"/>
                      <a:pt x="75193" y="95035"/>
                    </a:cubicBezTo>
                    <a:cubicBezTo>
                      <a:pt x="75109" y="95287"/>
                      <a:pt x="75067" y="95623"/>
                      <a:pt x="74717" y="95637"/>
                    </a:cubicBezTo>
                    <a:cubicBezTo>
                      <a:pt x="74325" y="95637"/>
                      <a:pt x="74283" y="95287"/>
                      <a:pt x="74213" y="95007"/>
                    </a:cubicBezTo>
                    <a:cubicBezTo>
                      <a:pt x="73877" y="93719"/>
                      <a:pt x="73653" y="92417"/>
                      <a:pt x="73485" y="91086"/>
                    </a:cubicBezTo>
                    <a:cubicBezTo>
                      <a:pt x="73443" y="90722"/>
                      <a:pt x="73513" y="90204"/>
                      <a:pt x="73050" y="90092"/>
                    </a:cubicBezTo>
                    <a:cubicBezTo>
                      <a:pt x="72560" y="89980"/>
                      <a:pt x="72462" y="90498"/>
                      <a:pt x="72294" y="90834"/>
                    </a:cubicBezTo>
                    <a:cubicBezTo>
                      <a:pt x="71636" y="92137"/>
                      <a:pt x="71202" y="93537"/>
                      <a:pt x="70866" y="94951"/>
                    </a:cubicBezTo>
                    <a:cubicBezTo>
                      <a:pt x="70838" y="95063"/>
                      <a:pt x="70824" y="95175"/>
                      <a:pt x="70796" y="95273"/>
                    </a:cubicBezTo>
                    <a:cubicBezTo>
                      <a:pt x="70712" y="95497"/>
                      <a:pt x="70628" y="95749"/>
                      <a:pt x="70320" y="95735"/>
                    </a:cubicBezTo>
                    <a:cubicBezTo>
                      <a:pt x="70054" y="95735"/>
                      <a:pt x="69942" y="95511"/>
                      <a:pt x="69872" y="95301"/>
                    </a:cubicBezTo>
                    <a:cubicBezTo>
                      <a:pt x="69634" y="94657"/>
                      <a:pt x="69564" y="93971"/>
                      <a:pt x="69410" y="93313"/>
                    </a:cubicBezTo>
                    <a:cubicBezTo>
                      <a:pt x="69382" y="93187"/>
                      <a:pt x="69368" y="93061"/>
                      <a:pt x="69312" y="92935"/>
                    </a:cubicBezTo>
                    <a:cubicBezTo>
                      <a:pt x="69116" y="92445"/>
                      <a:pt x="68780" y="92389"/>
                      <a:pt x="68458" y="92809"/>
                    </a:cubicBezTo>
                    <a:cubicBezTo>
                      <a:pt x="68233" y="93089"/>
                      <a:pt x="68163" y="93593"/>
                      <a:pt x="67617" y="93453"/>
                    </a:cubicBezTo>
                    <a:cubicBezTo>
                      <a:pt x="67085" y="93327"/>
                      <a:pt x="67169" y="92823"/>
                      <a:pt x="67085" y="92459"/>
                    </a:cubicBezTo>
                    <a:cubicBezTo>
                      <a:pt x="66945" y="91829"/>
                      <a:pt x="66847" y="91184"/>
                      <a:pt x="66833" y="90540"/>
                    </a:cubicBezTo>
                    <a:cubicBezTo>
                      <a:pt x="66833" y="90106"/>
                      <a:pt x="66665" y="89756"/>
                      <a:pt x="66203" y="89602"/>
                    </a:cubicBezTo>
                    <a:cubicBezTo>
                      <a:pt x="65657" y="89434"/>
                      <a:pt x="65797" y="89000"/>
                      <a:pt x="65909" y="88636"/>
                    </a:cubicBezTo>
                    <a:cubicBezTo>
                      <a:pt x="66231" y="87516"/>
                      <a:pt x="66581" y="86409"/>
                      <a:pt x="66917" y="85303"/>
                    </a:cubicBezTo>
                    <a:cubicBezTo>
                      <a:pt x="67001" y="85037"/>
                      <a:pt x="67113" y="84785"/>
                      <a:pt x="67169" y="84519"/>
                    </a:cubicBezTo>
                    <a:cubicBezTo>
                      <a:pt x="67211" y="84323"/>
                      <a:pt x="67267" y="84099"/>
                      <a:pt x="67057" y="83959"/>
                    </a:cubicBezTo>
                    <a:cubicBezTo>
                      <a:pt x="66819" y="83805"/>
                      <a:pt x="66623" y="83959"/>
                      <a:pt x="66455" y="84113"/>
                    </a:cubicBezTo>
                    <a:cubicBezTo>
                      <a:pt x="65853" y="84701"/>
                      <a:pt x="65335" y="85345"/>
                      <a:pt x="64817" y="85989"/>
                    </a:cubicBezTo>
                    <a:cubicBezTo>
                      <a:pt x="64593" y="86269"/>
                      <a:pt x="64397" y="86549"/>
                      <a:pt x="64173" y="86830"/>
                    </a:cubicBezTo>
                    <a:cubicBezTo>
                      <a:pt x="64005" y="87040"/>
                      <a:pt x="63809" y="87334"/>
                      <a:pt x="63486" y="87138"/>
                    </a:cubicBezTo>
                    <a:cubicBezTo>
                      <a:pt x="63206" y="86970"/>
                      <a:pt x="63346" y="86662"/>
                      <a:pt x="63416" y="86423"/>
                    </a:cubicBezTo>
                    <a:cubicBezTo>
                      <a:pt x="63977" y="84687"/>
                      <a:pt x="64691" y="83035"/>
                      <a:pt x="65713" y="81536"/>
                    </a:cubicBezTo>
                    <a:cubicBezTo>
                      <a:pt x="67981" y="78218"/>
                      <a:pt x="71104" y="75977"/>
                      <a:pt x="74815" y="74507"/>
                    </a:cubicBezTo>
                    <a:cubicBezTo>
                      <a:pt x="76915" y="73681"/>
                      <a:pt x="79114" y="73163"/>
                      <a:pt x="81340" y="72813"/>
                    </a:cubicBezTo>
                    <a:cubicBezTo>
                      <a:pt x="82166" y="72673"/>
                      <a:pt x="82433" y="72434"/>
                      <a:pt x="82629" y="71594"/>
                    </a:cubicBezTo>
                    <a:cubicBezTo>
                      <a:pt x="82965" y="70194"/>
                      <a:pt x="82923" y="69606"/>
                      <a:pt x="81158" y="69816"/>
                    </a:cubicBezTo>
                    <a:cubicBezTo>
                      <a:pt x="79086" y="70068"/>
                      <a:pt x="77195" y="70810"/>
                      <a:pt x="75361" y="71762"/>
                    </a:cubicBezTo>
                    <a:cubicBezTo>
                      <a:pt x="75137" y="71888"/>
                      <a:pt x="74913" y="72028"/>
                      <a:pt x="74675" y="72126"/>
                    </a:cubicBezTo>
                    <a:cubicBezTo>
                      <a:pt x="74437" y="72224"/>
                      <a:pt x="74171" y="72364"/>
                      <a:pt x="73961" y="72098"/>
                    </a:cubicBezTo>
                    <a:cubicBezTo>
                      <a:pt x="73793" y="71874"/>
                      <a:pt x="73933" y="71636"/>
                      <a:pt x="74087" y="71440"/>
                    </a:cubicBezTo>
                    <a:cubicBezTo>
                      <a:pt x="74563" y="70852"/>
                      <a:pt x="75025" y="70236"/>
                      <a:pt x="75543" y="69690"/>
                    </a:cubicBezTo>
                    <a:cubicBezTo>
                      <a:pt x="77279" y="67842"/>
                      <a:pt x="79422" y="66581"/>
                      <a:pt x="81676" y="65475"/>
                    </a:cubicBezTo>
                    <a:cubicBezTo>
                      <a:pt x="82138" y="65251"/>
                      <a:pt x="82601" y="65013"/>
                      <a:pt x="83049" y="64761"/>
                    </a:cubicBezTo>
                    <a:cubicBezTo>
                      <a:pt x="83371" y="64579"/>
                      <a:pt x="83693" y="64383"/>
                      <a:pt x="83959" y="64117"/>
                    </a:cubicBezTo>
                    <a:cubicBezTo>
                      <a:pt x="84155" y="63907"/>
                      <a:pt x="84337" y="63683"/>
                      <a:pt x="84225" y="63375"/>
                    </a:cubicBezTo>
                    <a:cubicBezTo>
                      <a:pt x="84113" y="63067"/>
                      <a:pt x="83819" y="63024"/>
                      <a:pt x="83539" y="63024"/>
                    </a:cubicBezTo>
                    <a:cubicBezTo>
                      <a:pt x="82236" y="63024"/>
                      <a:pt x="80962" y="63249"/>
                      <a:pt x="79730" y="63641"/>
                    </a:cubicBezTo>
                    <a:cubicBezTo>
                      <a:pt x="78218" y="64131"/>
                      <a:pt x="76887" y="64957"/>
                      <a:pt x="75627" y="65909"/>
                    </a:cubicBezTo>
                    <a:cubicBezTo>
                      <a:pt x="75361" y="66105"/>
                      <a:pt x="75053" y="66497"/>
                      <a:pt x="74717" y="66189"/>
                    </a:cubicBezTo>
                    <a:cubicBezTo>
                      <a:pt x="74381" y="65881"/>
                      <a:pt x="74773" y="65545"/>
                      <a:pt x="74955" y="65265"/>
                    </a:cubicBezTo>
                    <a:cubicBezTo>
                      <a:pt x="76747" y="62478"/>
                      <a:pt x="79380" y="60840"/>
                      <a:pt x="82390" y="59650"/>
                    </a:cubicBezTo>
                    <a:cubicBezTo>
                      <a:pt x="84645" y="58754"/>
                      <a:pt x="87025" y="58306"/>
                      <a:pt x="89364" y="57675"/>
                    </a:cubicBezTo>
                    <a:cubicBezTo>
                      <a:pt x="89742" y="57577"/>
                      <a:pt x="90106" y="57451"/>
                      <a:pt x="90484" y="57367"/>
                    </a:cubicBezTo>
                    <a:cubicBezTo>
                      <a:pt x="91282" y="57185"/>
                      <a:pt x="91632" y="56681"/>
                      <a:pt x="91744" y="55883"/>
                    </a:cubicBezTo>
                    <a:cubicBezTo>
                      <a:pt x="92165" y="52970"/>
                      <a:pt x="93159" y="50268"/>
                      <a:pt x="95077" y="47971"/>
                    </a:cubicBezTo>
                    <a:cubicBezTo>
                      <a:pt x="96505" y="46263"/>
                      <a:pt x="98186" y="44863"/>
                      <a:pt x="100188" y="43868"/>
                    </a:cubicBezTo>
                    <a:cubicBezTo>
                      <a:pt x="100524" y="43700"/>
                      <a:pt x="100846" y="43546"/>
                      <a:pt x="101168" y="43350"/>
                    </a:cubicBezTo>
                    <a:cubicBezTo>
                      <a:pt x="102023" y="42804"/>
                      <a:pt x="102191" y="42118"/>
                      <a:pt x="101603" y="41278"/>
                    </a:cubicBezTo>
                    <a:cubicBezTo>
                      <a:pt x="100762" y="40088"/>
                      <a:pt x="99698" y="39121"/>
                      <a:pt x="98564" y="38211"/>
                    </a:cubicBezTo>
                    <a:cubicBezTo>
                      <a:pt x="96646" y="36685"/>
                      <a:pt x="94503" y="35593"/>
                      <a:pt x="92193" y="34823"/>
                    </a:cubicBezTo>
                    <a:cubicBezTo>
                      <a:pt x="91913" y="34725"/>
                      <a:pt x="91478" y="34444"/>
                      <a:pt x="91310" y="34851"/>
                    </a:cubicBezTo>
                    <a:cubicBezTo>
                      <a:pt x="91170" y="35187"/>
                      <a:pt x="91632" y="35327"/>
                      <a:pt x="91899" y="35481"/>
                    </a:cubicBezTo>
                    <a:cubicBezTo>
                      <a:pt x="93355" y="36293"/>
                      <a:pt x="94755" y="37189"/>
                      <a:pt x="96001" y="38309"/>
                    </a:cubicBezTo>
                    <a:cubicBezTo>
                      <a:pt x="96646" y="38897"/>
                      <a:pt x="97220" y="39542"/>
                      <a:pt x="97696" y="40284"/>
                    </a:cubicBezTo>
                    <a:cubicBezTo>
                      <a:pt x="98438" y="41446"/>
                      <a:pt x="98172" y="42426"/>
                      <a:pt x="96926" y="43000"/>
                    </a:cubicBezTo>
                    <a:cubicBezTo>
                      <a:pt x="95455" y="43686"/>
                      <a:pt x="94069" y="44471"/>
                      <a:pt x="92963" y="45703"/>
                    </a:cubicBezTo>
                    <a:cubicBezTo>
                      <a:pt x="91254" y="47593"/>
                      <a:pt x="90470" y="49904"/>
                      <a:pt x="89980" y="52340"/>
                    </a:cubicBezTo>
                    <a:cubicBezTo>
                      <a:pt x="89840" y="53082"/>
                      <a:pt x="89756" y="53839"/>
                      <a:pt x="89630" y="54581"/>
                    </a:cubicBezTo>
                    <a:cubicBezTo>
                      <a:pt x="89588" y="54847"/>
                      <a:pt x="89560" y="55183"/>
                      <a:pt x="89210" y="55225"/>
                    </a:cubicBezTo>
                    <a:cubicBezTo>
                      <a:pt x="88874" y="55281"/>
                      <a:pt x="88734" y="54987"/>
                      <a:pt x="88622" y="54735"/>
                    </a:cubicBezTo>
                    <a:cubicBezTo>
                      <a:pt x="88118" y="53671"/>
                      <a:pt x="87880" y="52536"/>
                      <a:pt x="87740" y="51374"/>
                    </a:cubicBezTo>
                    <a:cubicBezTo>
                      <a:pt x="87740" y="51318"/>
                      <a:pt x="87740" y="51262"/>
                      <a:pt x="87740" y="51206"/>
                    </a:cubicBezTo>
                    <a:cubicBezTo>
                      <a:pt x="87698" y="50940"/>
                      <a:pt x="87698" y="50604"/>
                      <a:pt x="87348" y="50548"/>
                    </a:cubicBezTo>
                    <a:cubicBezTo>
                      <a:pt x="87011" y="50506"/>
                      <a:pt x="86885" y="50800"/>
                      <a:pt x="86759" y="51052"/>
                    </a:cubicBezTo>
                    <a:cubicBezTo>
                      <a:pt x="86423" y="51780"/>
                      <a:pt x="86185" y="52522"/>
                      <a:pt x="85975" y="53292"/>
                    </a:cubicBezTo>
                    <a:cubicBezTo>
                      <a:pt x="85779" y="54007"/>
                      <a:pt x="85667" y="54735"/>
                      <a:pt x="85583" y="55463"/>
                    </a:cubicBezTo>
                    <a:cubicBezTo>
                      <a:pt x="85541" y="55743"/>
                      <a:pt x="85513" y="56065"/>
                      <a:pt x="85163" y="56079"/>
                    </a:cubicBezTo>
                    <a:cubicBezTo>
                      <a:pt x="84827" y="56093"/>
                      <a:pt x="84729" y="55785"/>
                      <a:pt x="84631" y="55519"/>
                    </a:cubicBezTo>
                    <a:cubicBezTo>
                      <a:pt x="84449" y="54987"/>
                      <a:pt x="84351" y="54455"/>
                      <a:pt x="84295" y="53895"/>
                    </a:cubicBezTo>
                    <a:cubicBezTo>
                      <a:pt x="84267" y="53615"/>
                      <a:pt x="84267" y="53292"/>
                      <a:pt x="83945" y="53208"/>
                    </a:cubicBezTo>
                    <a:cubicBezTo>
                      <a:pt x="83609" y="53124"/>
                      <a:pt x="83455" y="53432"/>
                      <a:pt x="83343" y="53671"/>
                    </a:cubicBezTo>
                    <a:cubicBezTo>
                      <a:pt x="83035" y="54343"/>
                      <a:pt x="82741" y="55015"/>
                      <a:pt x="82447" y="55701"/>
                    </a:cubicBezTo>
                    <a:cubicBezTo>
                      <a:pt x="82363" y="55883"/>
                      <a:pt x="82306" y="56079"/>
                      <a:pt x="82222" y="56261"/>
                    </a:cubicBezTo>
                    <a:cubicBezTo>
                      <a:pt x="82110" y="56499"/>
                      <a:pt x="81984" y="56765"/>
                      <a:pt x="81662" y="56695"/>
                    </a:cubicBezTo>
                    <a:cubicBezTo>
                      <a:pt x="81354" y="56625"/>
                      <a:pt x="81326" y="56317"/>
                      <a:pt x="81326" y="56065"/>
                    </a:cubicBezTo>
                    <a:cubicBezTo>
                      <a:pt x="81368" y="54847"/>
                      <a:pt x="81438" y="53629"/>
                      <a:pt x="81592" y="52410"/>
                    </a:cubicBezTo>
                    <a:cubicBezTo>
                      <a:pt x="81774" y="50898"/>
                      <a:pt x="82096" y="49428"/>
                      <a:pt x="82475" y="47957"/>
                    </a:cubicBezTo>
                    <a:cubicBezTo>
                      <a:pt x="82531" y="47719"/>
                      <a:pt x="82657" y="47397"/>
                      <a:pt x="82334" y="47271"/>
                    </a:cubicBezTo>
                    <a:cubicBezTo>
                      <a:pt x="82026" y="47159"/>
                      <a:pt x="81886" y="47453"/>
                      <a:pt x="81760" y="47677"/>
                    </a:cubicBezTo>
                    <a:cubicBezTo>
                      <a:pt x="80752" y="49358"/>
                      <a:pt x="80206" y="51220"/>
                      <a:pt x="79786" y="53110"/>
                    </a:cubicBezTo>
                    <a:cubicBezTo>
                      <a:pt x="79576" y="54063"/>
                      <a:pt x="79422" y="55029"/>
                      <a:pt x="79240" y="55995"/>
                    </a:cubicBezTo>
                    <a:cubicBezTo>
                      <a:pt x="79184" y="56275"/>
                      <a:pt x="79114" y="56583"/>
                      <a:pt x="78778" y="56597"/>
                    </a:cubicBezTo>
                    <a:cubicBezTo>
                      <a:pt x="78428" y="56597"/>
                      <a:pt x="78358" y="56289"/>
                      <a:pt x="78288" y="56009"/>
                    </a:cubicBezTo>
                    <a:cubicBezTo>
                      <a:pt x="77924" y="54539"/>
                      <a:pt x="77994" y="53068"/>
                      <a:pt x="78260" y="51598"/>
                    </a:cubicBezTo>
                    <a:cubicBezTo>
                      <a:pt x="78400" y="50800"/>
                      <a:pt x="78610" y="50016"/>
                      <a:pt x="78848" y="49232"/>
                    </a:cubicBezTo>
                    <a:cubicBezTo>
                      <a:pt x="78932" y="48952"/>
                      <a:pt x="79142" y="48587"/>
                      <a:pt x="78778" y="48377"/>
                    </a:cubicBezTo>
                    <a:cubicBezTo>
                      <a:pt x="78442" y="48181"/>
                      <a:pt x="78190" y="48489"/>
                      <a:pt x="77966" y="48685"/>
                    </a:cubicBezTo>
                    <a:cubicBezTo>
                      <a:pt x="76859" y="49666"/>
                      <a:pt x="76019" y="50870"/>
                      <a:pt x="75277" y="52130"/>
                    </a:cubicBezTo>
                    <a:cubicBezTo>
                      <a:pt x="74843" y="52858"/>
                      <a:pt x="74493" y="53629"/>
                      <a:pt x="74101" y="54385"/>
                    </a:cubicBezTo>
                    <a:cubicBezTo>
                      <a:pt x="74017" y="54553"/>
                      <a:pt x="73947" y="54721"/>
                      <a:pt x="73835" y="54875"/>
                    </a:cubicBezTo>
                    <a:cubicBezTo>
                      <a:pt x="73723" y="55043"/>
                      <a:pt x="73583" y="55225"/>
                      <a:pt x="73345" y="55141"/>
                    </a:cubicBezTo>
                    <a:cubicBezTo>
                      <a:pt x="73121" y="55057"/>
                      <a:pt x="73079" y="54833"/>
                      <a:pt x="73121" y="54623"/>
                    </a:cubicBezTo>
                    <a:cubicBezTo>
                      <a:pt x="73233" y="54021"/>
                      <a:pt x="73373" y="53432"/>
                      <a:pt x="73513" y="52844"/>
                    </a:cubicBezTo>
                    <a:cubicBezTo>
                      <a:pt x="74325" y="49386"/>
                      <a:pt x="75711" y="46165"/>
                      <a:pt x="77517" y="43112"/>
                    </a:cubicBezTo>
                    <a:cubicBezTo>
                      <a:pt x="77657" y="42874"/>
                      <a:pt x="77798" y="42636"/>
                      <a:pt x="77924" y="42384"/>
                    </a:cubicBezTo>
                    <a:cubicBezTo>
                      <a:pt x="78022" y="42202"/>
                      <a:pt x="78078" y="41992"/>
                      <a:pt x="77896" y="41824"/>
                    </a:cubicBezTo>
                    <a:cubicBezTo>
                      <a:pt x="77714" y="41656"/>
                      <a:pt x="77489" y="41740"/>
                      <a:pt x="77335" y="41852"/>
                    </a:cubicBezTo>
                    <a:cubicBezTo>
                      <a:pt x="76705" y="42300"/>
                      <a:pt x="76089" y="42776"/>
                      <a:pt x="75473" y="43252"/>
                    </a:cubicBezTo>
                    <a:cubicBezTo>
                      <a:pt x="73513" y="44779"/>
                      <a:pt x="72014" y="46739"/>
                      <a:pt x="70516" y="48699"/>
                    </a:cubicBezTo>
                    <a:cubicBezTo>
                      <a:pt x="70320" y="48966"/>
                      <a:pt x="70124" y="49414"/>
                      <a:pt x="69718" y="49190"/>
                    </a:cubicBezTo>
                    <a:cubicBezTo>
                      <a:pt x="69354" y="48980"/>
                      <a:pt x="69620" y="48573"/>
                      <a:pt x="69718" y="48279"/>
                    </a:cubicBezTo>
                    <a:cubicBezTo>
                      <a:pt x="70796" y="44835"/>
                      <a:pt x="72686" y="41866"/>
                      <a:pt x="75053" y="39177"/>
                    </a:cubicBezTo>
                    <a:cubicBezTo>
                      <a:pt x="75277" y="38925"/>
                      <a:pt x="75473" y="38673"/>
                      <a:pt x="75669" y="38393"/>
                    </a:cubicBezTo>
                    <a:cubicBezTo>
                      <a:pt x="75739" y="38295"/>
                      <a:pt x="75781" y="38155"/>
                      <a:pt x="75669" y="38029"/>
                    </a:cubicBezTo>
                    <a:cubicBezTo>
                      <a:pt x="75571" y="37917"/>
                      <a:pt x="75431" y="37917"/>
                      <a:pt x="75305" y="37973"/>
                    </a:cubicBezTo>
                    <a:cubicBezTo>
                      <a:pt x="75109" y="38071"/>
                      <a:pt x="74913" y="38169"/>
                      <a:pt x="74731" y="38295"/>
                    </a:cubicBezTo>
                    <a:cubicBezTo>
                      <a:pt x="72084" y="40074"/>
                      <a:pt x="70082" y="42454"/>
                      <a:pt x="68458" y="45157"/>
                    </a:cubicBezTo>
                    <a:cubicBezTo>
                      <a:pt x="68318" y="45381"/>
                      <a:pt x="68191" y="45605"/>
                      <a:pt x="68037" y="45801"/>
                    </a:cubicBezTo>
                    <a:cubicBezTo>
                      <a:pt x="67897" y="45983"/>
                      <a:pt x="67673" y="46081"/>
                      <a:pt x="67449" y="45983"/>
                    </a:cubicBezTo>
                    <a:cubicBezTo>
                      <a:pt x="67225" y="45885"/>
                      <a:pt x="67239" y="45661"/>
                      <a:pt x="67239" y="45451"/>
                    </a:cubicBezTo>
                    <a:cubicBezTo>
                      <a:pt x="67281" y="44723"/>
                      <a:pt x="67687" y="44106"/>
                      <a:pt x="67855" y="43420"/>
                    </a:cubicBezTo>
                    <a:cubicBezTo>
                      <a:pt x="68107" y="42412"/>
                      <a:pt x="68458" y="41446"/>
                      <a:pt x="68906" y="40508"/>
                    </a:cubicBezTo>
                    <a:cubicBezTo>
                      <a:pt x="68934" y="40438"/>
                      <a:pt x="68976" y="40382"/>
                      <a:pt x="68990" y="40312"/>
                    </a:cubicBezTo>
                    <a:cubicBezTo>
                      <a:pt x="69060" y="40088"/>
                      <a:pt x="69200" y="39836"/>
                      <a:pt x="68962" y="39640"/>
                    </a:cubicBezTo>
                    <a:cubicBezTo>
                      <a:pt x="68724" y="39444"/>
                      <a:pt x="68500" y="39626"/>
                      <a:pt x="68318" y="39766"/>
                    </a:cubicBezTo>
                    <a:cubicBezTo>
                      <a:pt x="67673" y="40256"/>
                      <a:pt x="67029" y="40760"/>
                      <a:pt x="66427" y="41292"/>
                    </a:cubicBezTo>
                    <a:cubicBezTo>
                      <a:pt x="65825" y="41810"/>
                      <a:pt x="65265" y="42370"/>
                      <a:pt x="64677" y="42916"/>
                    </a:cubicBezTo>
                    <a:cubicBezTo>
                      <a:pt x="64523" y="43056"/>
                      <a:pt x="64369" y="43182"/>
                      <a:pt x="64201" y="43294"/>
                    </a:cubicBezTo>
                    <a:cubicBezTo>
                      <a:pt x="64075" y="43378"/>
                      <a:pt x="63921" y="43420"/>
                      <a:pt x="63781" y="43294"/>
                    </a:cubicBezTo>
                    <a:cubicBezTo>
                      <a:pt x="63640" y="43182"/>
                      <a:pt x="63655" y="43028"/>
                      <a:pt x="63711" y="42888"/>
                    </a:cubicBezTo>
                    <a:cubicBezTo>
                      <a:pt x="63767" y="42734"/>
                      <a:pt x="63851" y="42580"/>
                      <a:pt x="63935" y="42440"/>
                    </a:cubicBezTo>
                    <a:cubicBezTo>
                      <a:pt x="64971" y="40774"/>
                      <a:pt x="66063" y="39135"/>
                      <a:pt x="67365" y="37679"/>
                    </a:cubicBezTo>
                    <a:cubicBezTo>
                      <a:pt x="69046" y="35789"/>
                      <a:pt x="70614" y="33800"/>
                      <a:pt x="72462" y="32064"/>
                    </a:cubicBezTo>
                    <a:cubicBezTo>
                      <a:pt x="72658" y="31882"/>
                      <a:pt x="72840" y="31658"/>
                      <a:pt x="72981" y="31420"/>
                    </a:cubicBezTo>
                    <a:cubicBezTo>
                      <a:pt x="73317" y="30846"/>
                      <a:pt x="72995" y="30286"/>
                      <a:pt x="72322" y="30258"/>
                    </a:cubicBezTo>
                    <a:cubicBezTo>
                      <a:pt x="71832" y="30230"/>
                      <a:pt x="71468" y="30482"/>
                      <a:pt x="71146" y="30790"/>
                    </a:cubicBezTo>
                    <a:cubicBezTo>
                      <a:pt x="70488" y="31420"/>
                      <a:pt x="69858" y="32064"/>
                      <a:pt x="69200" y="32694"/>
                    </a:cubicBezTo>
                    <a:cubicBezTo>
                      <a:pt x="69060" y="32834"/>
                      <a:pt x="68920" y="32988"/>
                      <a:pt x="68766" y="33114"/>
                    </a:cubicBezTo>
                    <a:cubicBezTo>
                      <a:pt x="68584" y="33268"/>
                      <a:pt x="68374" y="33408"/>
                      <a:pt x="68107" y="33296"/>
                    </a:cubicBezTo>
                    <a:cubicBezTo>
                      <a:pt x="67827" y="33170"/>
                      <a:pt x="67841" y="32904"/>
                      <a:pt x="67869" y="32666"/>
                    </a:cubicBezTo>
                    <a:cubicBezTo>
                      <a:pt x="67995" y="31658"/>
                      <a:pt x="68149" y="30650"/>
                      <a:pt x="68262" y="29641"/>
                    </a:cubicBezTo>
                    <a:cubicBezTo>
                      <a:pt x="68374" y="28591"/>
                      <a:pt x="68458" y="27541"/>
                      <a:pt x="68402" y="26477"/>
                    </a:cubicBezTo>
                    <a:cubicBezTo>
                      <a:pt x="68388" y="26085"/>
                      <a:pt x="68402" y="25595"/>
                      <a:pt x="67855" y="25511"/>
                    </a:cubicBezTo>
                    <a:cubicBezTo>
                      <a:pt x="67463" y="25441"/>
                      <a:pt x="67267" y="25805"/>
                      <a:pt x="67211" y="26491"/>
                    </a:cubicBezTo>
                    <a:cubicBezTo>
                      <a:pt x="66889" y="30580"/>
                      <a:pt x="66161" y="34584"/>
                      <a:pt x="64537" y="38379"/>
                    </a:cubicBezTo>
                    <a:cubicBezTo>
                      <a:pt x="63388" y="41054"/>
                      <a:pt x="61750" y="43378"/>
                      <a:pt x="59356" y="45101"/>
                    </a:cubicBezTo>
                    <a:cubicBezTo>
                      <a:pt x="59286" y="45157"/>
                      <a:pt x="59202" y="45213"/>
                      <a:pt x="59146" y="45283"/>
                    </a:cubicBezTo>
                    <a:cubicBezTo>
                      <a:pt x="58908" y="45521"/>
                      <a:pt x="58599" y="45731"/>
                      <a:pt x="58767" y="46123"/>
                    </a:cubicBezTo>
                    <a:cubicBezTo>
                      <a:pt x="58908" y="46473"/>
                      <a:pt x="59258" y="46473"/>
                      <a:pt x="59580" y="46487"/>
                    </a:cubicBezTo>
                    <a:cubicBezTo>
                      <a:pt x="61918" y="46571"/>
                      <a:pt x="63837" y="47649"/>
                      <a:pt x="65559" y="49092"/>
                    </a:cubicBezTo>
                    <a:cubicBezTo>
                      <a:pt x="69116" y="52032"/>
                      <a:pt x="71118" y="55897"/>
                      <a:pt x="72014" y="60378"/>
                    </a:cubicBezTo>
                    <a:cubicBezTo>
                      <a:pt x="72322" y="61932"/>
                      <a:pt x="72490" y="63487"/>
                      <a:pt x="72448" y="65069"/>
                    </a:cubicBezTo>
                    <a:cubicBezTo>
                      <a:pt x="72448" y="65237"/>
                      <a:pt x="72448" y="65405"/>
                      <a:pt x="72420" y="65559"/>
                    </a:cubicBezTo>
                    <a:cubicBezTo>
                      <a:pt x="72308" y="66007"/>
                      <a:pt x="71972" y="66119"/>
                      <a:pt x="71650" y="65769"/>
                    </a:cubicBezTo>
                    <a:cubicBezTo>
                      <a:pt x="71356" y="65447"/>
                      <a:pt x="71118" y="65069"/>
                      <a:pt x="70852" y="64705"/>
                    </a:cubicBezTo>
                    <a:cubicBezTo>
                      <a:pt x="70460" y="64173"/>
                      <a:pt x="70040" y="63655"/>
                      <a:pt x="69550" y="63193"/>
                    </a:cubicBezTo>
                    <a:cubicBezTo>
                      <a:pt x="69396" y="63039"/>
                      <a:pt x="69200" y="62870"/>
                      <a:pt x="68962" y="62997"/>
                    </a:cubicBezTo>
                    <a:cubicBezTo>
                      <a:pt x="68710" y="63123"/>
                      <a:pt x="68710" y="63389"/>
                      <a:pt x="68752" y="63627"/>
                    </a:cubicBezTo>
                    <a:cubicBezTo>
                      <a:pt x="68990" y="64901"/>
                      <a:pt x="69382" y="66133"/>
                      <a:pt x="69746" y="67365"/>
                    </a:cubicBezTo>
                    <a:cubicBezTo>
                      <a:pt x="70194" y="68948"/>
                      <a:pt x="70698" y="70516"/>
                      <a:pt x="70810" y="72168"/>
                    </a:cubicBezTo>
                    <a:cubicBezTo>
                      <a:pt x="70838" y="72561"/>
                      <a:pt x="70950" y="73065"/>
                      <a:pt x="70404" y="73191"/>
                    </a:cubicBezTo>
                    <a:cubicBezTo>
                      <a:pt x="69886" y="73303"/>
                      <a:pt x="69732" y="72827"/>
                      <a:pt x="69578" y="72462"/>
                    </a:cubicBezTo>
                    <a:cubicBezTo>
                      <a:pt x="69088" y="71286"/>
                      <a:pt x="68598" y="70110"/>
                      <a:pt x="67967" y="69004"/>
                    </a:cubicBezTo>
                    <a:cubicBezTo>
                      <a:pt x="67533" y="68220"/>
                      <a:pt x="67001" y="67491"/>
                      <a:pt x="66483" y="66763"/>
                    </a:cubicBezTo>
                    <a:cubicBezTo>
                      <a:pt x="66231" y="66413"/>
                      <a:pt x="65867" y="66105"/>
                      <a:pt x="65391" y="66343"/>
                    </a:cubicBezTo>
                    <a:cubicBezTo>
                      <a:pt x="64901" y="66609"/>
                      <a:pt x="64957" y="67085"/>
                      <a:pt x="65139" y="67519"/>
                    </a:cubicBezTo>
                    <a:cubicBezTo>
                      <a:pt x="65783" y="69032"/>
                      <a:pt x="66357" y="70572"/>
                      <a:pt x="66609" y="72210"/>
                    </a:cubicBezTo>
                    <a:cubicBezTo>
                      <a:pt x="66847" y="73709"/>
                      <a:pt x="66889" y="75235"/>
                      <a:pt x="66693" y="76747"/>
                    </a:cubicBezTo>
                    <a:cubicBezTo>
                      <a:pt x="66637" y="77182"/>
                      <a:pt x="66525" y="77658"/>
                      <a:pt x="66007" y="77700"/>
                    </a:cubicBezTo>
                    <a:cubicBezTo>
                      <a:pt x="65447" y="77742"/>
                      <a:pt x="65293" y="77252"/>
                      <a:pt x="65181" y="76817"/>
                    </a:cubicBezTo>
                    <a:cubicBezTo>
                      <a:pt x="64803" y="75333"/>
                      <a:pt x="64411" y="73849"/>
                      <a:pt x="63865" y="72420"/>
                    </a:cubicBezTo>
                    <a:cubicBezTo>
                      <a:pt x="63136" y="70530"/>
                      <a:pt x="62268" y="68724"/>
                      <a:pt x="61092" y="67085"/>
                    </a:cubicBezTo>
                    <a:cubicBezTo>
                      <a:pt x="60924" y="66861"/>
                      <a:pt x="60742" y="66651"/>
                      <a:pt x="60490" y="66511"/>
                    </a:cubicBezTo>
                    <a:cubicBezTo>
                      <a:pt x="60014" y="66259"/>
                      <a:pt x="59580" y="66483"/>
                      <a:pt x="59524" y="67015"/>
                    </a:cubicBezTo>
                    <a:cubicBezTo>
                      <a:pt x="59468" y="67435"/>
                      <a:pt x="59664" y="67814"/>
                      <a:pt x="59832" y="68178"/>
                    </a:cubicBezTo>
                    <a:cubicBezTo>
                      <a:pt x="60182" y="68976"/>
                      <a:pt x="60644" y="69704"/>
                      <a:pt x="60924" y="70544"/>
                    </a:cubicBezTo>
                    <a:cubicBezTo>
                      <a:pt x="61148" y="71202"/>
                      <a:pt x="61260" y="71860"/>
                      <a:pt x="61120" y="72561"/>
                    </a:cubicBezTo>
                    <a:cubicBezTo>
                      <a:pt x="61050" y="72925"/>
                      <a:pt x="60910" y="73247"/>
                      <a:pt x="60616" y="73457"/>
                    </a:cubicBezTo>
                    <a:cubicBezTo>
                      <a:pt x="60112" y="73835"/>
                      <a:pt x="60070" y="74269"/>
                      <a:pt x="60294" y="74815"/>
                    </a:cubicBezTo>
                    <a:cubicBezTo>
                      <a:pt x="60924" y="76327"/>
                      <a:pt x="61386" y="77910"/>
                      <a:pt x="61722" y="79520"/>
                    </a:cubicBezTo>
                    <a:cubicBezTo>
                      <a:pt x="61792" y="79870"/>
                      <a:pt x="62072" y="80402"/>
                      <a:pt x="61624" y="80570"/>
                    </a:cubicBezTo>
                    <a:cubicBezTo>
                      <a:pt x="61106" y="80766"/>
                      <a:pt x="61022" y="80164"/>
                      <a:pt x="60840" y="79828"/>
                    </a:cubicBezTo>
                    <a:cubicBezTo>
                      <a:pt x="59846" y="77910"/>
                      <a:pt x="58795" y="76019"/>
                      <a:pt x="57563" y="74241"/>
                    </a:cubicBezTo>
                    <a:cubicBezTo>
                      <a:pt x="57381" y="73989"/>
                      <a:pt x="57213" y="73541"/>
                      <a:pt x="56835" y="73737"/>
                    </a:cubicBezTo>
                    <a:cubicBezTo>
                      <a:pt x="56471" y="73919"/>
                      <a:pt x="56737" y="74311"/>
                      <a:pt x="56835" y="74591"/>
                    </a:cubicBezTo>
                    <a:cubicBezTo>
                      <a:pt x="57997" y="78176"/>
                      <a:pt x="58837" y="81816"/>
                      <a:pt x="58767" y="85611"/>
                    </a:cubicBezTo>
                    <a:cubicBezTo>
                      <a:pt x="58725" y="88216"/>
                      <a:pt x="58221" y="90708"/>
                      <a:pt x="56961" y="93019"/>
                    </a:cubicBezTo>
                    <a:cubicBezTo>
                      <a:pt x="56779" y="93341"/>
                      <a:pt x="56639" y="93859"/>
                      <a:pt x="56177" y="93747"/>
                    </a:cubicBezTo>
                    <a:cubicBezTo>
                      <a:pt x="55673" y="93621"/>
                      <a:pt x="55869" y="93089"/>
                      <a:pt x="55897" y="92739"/>
                    </a:cubicBezTo>
                    <a:cubicBezTo>
                      <a:pt x="56065" y="90288"/>
                      <a:pt x="56009" y="87852"/>
                      <a:pt x="55547" y="85443"/>
                    </a:cubicBezTo>
                    <a:cubicBezTo>
                      <a:pt x="55323" y="84253"/>
                      <a:pt x="54917" y="83119"/>
                      <a:pt x="54006" y="82251"/>
                    </a:cubicBezTo>
                    <a:cubicBezTo>
                      <a:pt x="53782" y="82027"/>
                      <a:pt x="53530" y="81788"/>
                      <a:pt x="53180" y="81943"/>
                    </a:cubicBezTo>
                    <a:cubicBezTo>
                      <a:pt x="52858" y="82097"/>
                      <a:pt x="52886" y="82433"/>
                      <a:pt x="52900" y="82727"/>
                    </a:cubicBezTo>
                    <a:cubicBezTo>
                      <a:pt x="52942" y="84239"/>
                      <a:pt x="53040" y="85765"/>
                      <a:pt x="52662" y="87250"/>
                    </a:cubicBezTo>
                    <a:cubicBezTo>
                      <a:pt x="52466" y="88048"/>
                      <a:pt x="52186" y="88804"/>
                      <a:pt x="51682" y="89462"/>
                    </a:cubicBezTo>
                    <a:cubicBezTo>
                      <a:pt x="51514" y="89686"/>
                      <a:pt x="51318" y="89938"/>
                      <a:pt x="50996" y="89826"/>
                    </a:cubicBezTo>
                    <a:cubicBezTo>
                      <a:pt x="50646" y="89714"/>
                      <a:pt x="50716" y="89378"/>
                      <a:pt x="50744" y="89112"/>
                    </a:cubicBezTo>
                    <a:cubicBezTo>
                      <a:pt x="50828" y="88118"/>
                      <a:pt x="50744" y="87152"/>
                      <a:pt x="50366" y="86227"/>
                    </a:cubicBezTo>
                    <a:cubicBezTo>
                      <a:pt x="50002" y="85317"/>
                      <a:pt x="49554" y="85247"/>
                      <a:pt x="48923" y="85975"/>
                    </a:cubicBezTo>
                    <a:cubicBezTo>
                      <a:pt x="48839" y="86073"/>
                      <a:pt x="48769" y="86185"/>
                      <a:pt x="48671" y="86269"/>
                    </a:cubicBezTo>
                    <a:cubicBezTo>
                      <a:pt x="48489" y="86451"/>
                      <a:pt x="48293" y="86676"/>
                      <a:pt x="47999" y="86535"/>
                    </a:cubicBezTo>
                    <a:cubicBezTo>
                      <a:pt x="47691" y="86381"/>
                      <a:pt x="47733" y="86073"/>
                      <a:pt x="47775" y="85807"/>
                    </a:cubicBezTo>
                    <a:cubicBezTo>
                      <a:pt x="47789" y="85667"/>
                      <a:pt x="47845" y="85513"/>
                      <a:pt x="47845" y="85373"/>
                    </a:cubicBezTo>
                    <a:cubicBezTo>
                      <a:pt x="47873" y="84883"/>
                      <a:pt x="47607" y="84659"/>
                      <a:pt x="47117" y="84743"/>
                    </a:cubicBezTo>
                    <a:cubicBezTo>
                      <a:pt x="47075" y="84743"/>
                      <a:pt x="47047" y="84771"/>
                      <a:pt x="47005" y="84771"/>
                    </a:cubicBezTo>
                    <a:cubicBezTo>
                      <a:pt x="46627" y="84855"/>
                      <a:pt x="46193" y="85149"/>
                      <a:pt x="45885" y="84715"/>
                    </a:cubicBezTo>
                    <a:cubicBezTo>
                      <a:pt x="45591" y="84309"/>
                      <a:pt x="45941" y="83945"/>
                      <a:pt x="46095" y="83581"/>
                    </a:cubicBezTo>
                    <a:cubicBezTo>
                      <a:pt x="46445" y="82811"/>
                      <a:pt x="46753" y="82013"/>
                      <a:pt x="46991" y="81200"/>
                    </a:cubicBezTo>
                    <a:cubicBezTo>
                      <a:pt x="47103" y="80850"/>
                      <a:pt x="47075" y="80500"/>
                      <a:pt x="46739" y="80318"/>
                    </a:cubicBezTo>
                    <a:cubicBezTo>
                      <a:pt x="46375" y="80122"/>
                      <a:pt x="46095" y="80374"/>
                      <a:pt x="45899" y="80668"/>
                    </a:cubicBezTo>
                    <a:cubicBezTo>
                      <a:pt x="45227" y="81648"/>
                      <a:pt x="44484" y="82559"/>
                      <a:pt x="43672" y="83427"/>
                    </a:cubicBezTo>
                    <a:cubicBezTo>
                      <a:pt x="43014" y="84141"/>
                      <a:pt x="43042" y="84771"/>
                      <a:pt x="43756" y="85527"/>
                    </a:cubicBezTo>
                    <a:cubicBezTo>
                      <a:pt x="44582" y="86409"/>
                      <a:pt x="45479" y="87208"/>
                      <a:pt x="46263" y="88132"/>
                    </a:cubicBezTo>
                    <a:cubicBezTo>
                      <a:pt x="47831" y="89980"/>
                      <a:pt x="49161" y="91969"/>
                      <a:pt x="49596" y="94419"/>
                    </a:cubicBezTo>
                    <a:cubicBezTo>
                      <a:pt x="49708" y="95063"/>
                      <a:pt x="49722" y="95707"/>
                      <a:pt x="49694" y="96352"/>
                    </a:cubicBezTo>
                    <a:cubicBezTo>
                      <a:pt x="49680" y="96646"/>
                      <a:pt x="49694" y="96996"/>
                      <a:pt x="49301" y="97052"/>
                    </a:cubicBezTo>
                    <a:cubicBezTo>
                      <a:pt x="48937" y="97108"/>
                      <a:pt x="48797" y="96786"/>
                      <a:pt x="48671" y="96534"/>
                    </a:cubicBezTo>
                    <a:cubicBezTo>
                      <a:pt x="48391" y="95945"/>
                      <a:pt x="48055" y="95399"/>
                      <a:pt x="47677" y="94867"/>
                    </a:cubicBezTo>
                    <a:cubicBezTo>
                      <a:pt x="47593" y="94741"/>
                      <a:pt x="47509" y="94629"/>
                      <a:pt x="47411" y="94517"/>
                    </a:cubicBezTo>
                    <a:cubicBezTo>
                      <a:pt x="47243" y="94335"/>
                      <a:pt x="47075" y="94125"/>
                      <a:pt x="46795" y="94251"/>
                    </a:cubicBezTo>
                    <a:cubicBezTo>
                      <a:pt x="46543" y="94377"/>
                      <a:pt x="46557" y="94643"/>
                      <a:pt x="46613" y="94881"/>
                    </a:cubicBezTo>
                    <a:cubicBezTo>
                      <a:pt x="46795" y="95763"/>
                      <a:pt x="47005" y="96646"/>
                      <a:pt x="47145" y="97542"/>
                    </a:cubicBezTo>
                    <a:cubicBezTo>
                      <a:pt x="47271" y="98326"/>
                      <a:pt x="47341" y="99124"/>
                      <a:pt x="47411" y="99908"/>
                    </a:cubicBezTo>
                    <a:cubicBezTo>
                      <a:pt x="47425" y="100104"/>
                      <a:pt x="47411" y="100314"/>
                      <a:pt x="47327" y="100510"/>
                    </a:cubicBezTo>
                    <a:cubicBezTo>
                      <a:pt x="47187" y="100875"/>
                      <a:pt x="46935" y="100903"/>
                      <a:pt x="46697" y="100608"/>
                    </a:cubicBezTo>
                    <a:cubicBezTo>
                      <a:pt x="46557" y="100440"/>
                      <a:pt x="46487" y="100230"/>
                      <a:pt x="46403" y="100020"/>
                    </a:cubicBezTo>
                    <a:cubicBezTo>
                      <a:pt x="46067" y="99082"/>
                      <a:pt x="45661" y="98172"/>
                      <a:pt x="45101" y="97332"/>
                    </a:cubicBezTo>
                    <a:cubicBezTo>
                      <a:pt x="44947" y="97094"/>
                      <a:pt x="44778" y="96828"/>
                      <a:pt x="44442" y="96926"/>
                    </a:cubicBezTo>
                    <a:cubicBezTo>
                      <a:pt x="44106" y="97024"/>
                      <a:pt x="44134" y="97360"/>
                      <a:pt x="44162" y="97626"/>
                    </a:cubicBezTo>
                    <a:cubicBezTo>
                      <a:pt x="44260" y="98788"/>
                      <a:pt x="44162" y="99950"/>
                      <a:pt x="44078" y="101113"/>
                    </a:cubicBezTo>
                    <a:cubicBezTo>
                      <a:pt x="44078" y="101183"/>
                      <a:pt x="44078" y="101267"/>
                      <a:pt x="44064" y="101337"/>
                    </a:cubicBezTo>
                    <a:cubicBezTo>
                      <a:pt x="43980" y="101645"/>
                      <a:pt x="43994" y="102079"/>
                      <a:pt x="43574" y="102107"/>
                    </a:cubicBezTo>
                    <a:cubicBezTo>
                      <a:pt x="43182" y="102135"/>
                      <a:pt x="43098" y="101757"/>
                      <a:pt x="42986" y="101463"/>
                    </a:cubicBezTo>
                    <a:cubicBezTo>
                      <a:pt x="42888" y="101211"/>
                      <a:pt x="42818" y="100931"/>
                      <a:pt x="42636" y="100706"/>
                    </a:cubicBezTo>
                    <a:cubicBezTo>
                      <a:pt x="42356" y="100384"/>
                      <a:pt x="42076" y="100426"/>
                      <a:pt x="41950" y="100847"/>
                    </a:cubicBezTo>
                    <a:cubicBezTo>
                      <a:pt x="41894" y="101029"/>
                      <a:pt x="41880" y="101253"/>
                      <a:pt x="41880" y="101449"/>
                    </a:cubicBezTo>
                    <a:cubicBezTo>
                      <a:pt x="41866" y="101953"/>
                      <a:pt x="41880" y="102443"/>
                      <a:pt x="41782" y="102947"/>
                    </a:cubicBezTo>
                    <a:cubicBezTo>
                      <a:pt x="41740" y="103157"/>
                      <a:pt x="41670" y="103353"/>
                      <a:pt x="41446" y="103409"/>
                    </a:cubicBezTo>
                    <a:cubicBezTo>
                      <a:pt x="41180" y="103465"/>
                      <a:pt x="41040" y="103269"/>
                      <a:pt x="40942" y="103073"/>
                    </a:cubicBezTo>
                    <a:cubicBezTo>
                      <a:pt x="40774" y="102737"/>
                      <a:pt x="40648" y="102401"/>
                      <a:pt x="40466" y="102079"/>
                    </a:cubicBezTo>
                    <a:cubicBezTo>
                      <a:pt x="40340" y="101855"/>
                      <a:pt x="40186" y="101603"/>
                      <a:pt x="39863" y="101701"/>
                    </a:cubicBezTo>
                    <a:cubicBezTo>
                      <a:pt x="39583" y="101785"/>
                      <a:pt x="39569" y="102051"/>
                      <a:pt x="39541" y="102289"/>
                    </a:cubicBezTo>
                    <a:cubicBezTo>
                      <a:pt x="39457" y="103129"/>
                      <a:pt x="39415" y="103983"/>
                      <a:pt x="39107" y="104795"/>
                    </a:cubicBezTo>
                    <a:cubicBezTo>
                      <a:pt x="38995" y="105075"/>
                      <a:pt x="38911" y="105397"/>
                      <a:pt x="38533" y="105383"/>
                    </a:cubicBezTo>
                    <a:cubicBezTo>
                      <a:pt x="38197" y="105355"/>
                      <a:pt x="38141" y="105047"/>
                      <a:pt x="38057" y="104767"/>
                    </a:cubicBezTo>
                    <a:cubicBezTo>
                      <a:pt x="37539" y="102905"/>
                      <a:pt x="37007" y="101043"/>
                      <a:pt x="36195" y="99278"/>
                    </a:cubicBezTo>
                    <a:cubicBezTo>
                      <a:pt x="36097" y="99054"/>
                      <a:pt x="35985" y="98844"/>
                      <a:pt x="35859" y="98634"/>
                    </a:cubicBezTo>
                    <a:cubicBezTo>
                      <a:pt x="35761" y="98466"/>
                      <a:pt x="35635" y="98326"/>
                      <a:pt x="35411" y="98368"/>
                    </a:cubicBezTo>
                    <a:cubicBezTo>
                      <a:pt x="35158" y="98410"/>
                      <a:pt x="35102" y="98620"/>
                      <a:pt x="35088" y="98830"/>
                    </a:cubicBezTo>
                    <a:cubicBezTo>
                      <a:pt x="35004" y="99656"/>
                      <a:pt x="34948" y="100482"/>
                      <a:pt x="34850" y="101323"/>
                    </a:cubicBezTo>
                    <a:cubicBezTo>
                      <a:pt x="34654" y="103157"/>
                      <a:pt x="34430" y="104991"/>
                      <a:pt x="33772" y="106742"/>
                    </a:cubicBezTo>
                    <a:cubicBezTo>
                      <a:pt x="33674" y="106994"/>
                      <a:pt x="33548" y="107246"/>
                      <a:pt x="33394" y="107484"/>
                    </a:cubicBezTo>
                    <a:cubicBezTo>
                      <a:pt x="33296" y="107652"/>
                      <a:pt x="33128" y="107764"/>
                      <a:pt x="32932" y="107708"/>
                    </a:cubicBezTo>
                    <a:cubicBezTo>
                      <a:pt x="32736" y="107652"/>
                      <a:pt x="32666" y="107456"/>
                      <a:pt x="32638" y="107274"/>
                    </a:cubicBezTo>
                    <a:cubicBezTo>
                      <a:pt x="32624" y="107092"/>
                      <a:pt x="32638" y="106910"/>
                      <a:pt x="32638" y="106714"/>
                    </a:cubicBezTo>
                    <a:cubicBezTo>
                      <a:pt x="32820" y="104179"/>
                      <a:pt x="32540" y="101687"/>
                      <a:pt x="31840" y="99250"/>
                    </a:cubicBezTo>
                    <a:cubicBezTo>
                      <a:pt x="31728" y="98858"/>
                      <a:pt x="31714" y="98298"/>
                      <a:pt x="31182" y="98270"/>
                    </a:cubicBezTo>
                    <a:cubicBezTo>
                      <a:pt x="30678" y="98228"/>
                      <a:pt x="30622" y="98788"/>
                      <a:pt x="30425" y="99124"/>
                    </a:cubicBezTo>
                    <a:cubicBezTo>
                      <a:pt x="30173" y="99530"/>
                      <a:pt x="29977" y="99978"/>
                      <a:pt x="29739" y="100398"/>
                    </a:cubicBezTo>
                    <a:cubicBezTo>
                      <a:pt x="29613" y="100636"/>
                      <a:pt x="29431" y="100847"/>
                      <a:pt x="29123" y="100748"/>
                    </a:cubicBezTo>
                    <a:cubicBezTo>
                      <a:pt x="28857" y="100650"/>
                      <a:pt x="28829" y="100384"/>
                      <a:pt x="28829" y="100146"/>
                    </a:cubicBezTo>
                    <a:cubicBezTo>
                      <a:pt x="28829" y="98928"/>
                      <a:pt x="28885" y="97696"/>
                      <a:pt x="28717" y="96492"/>
                    </a:cubicBezTo>
                    <a:cubicBezTo>
                      <a:pt x="28689" y="96310"/>
                      <a:pt x="28661" y="96128"/>
                      <a:pt x="28619" y="95945"/>
                    </a:cubicBezTo>
                    <a:cubicBezTo>
                      <a:pt x="28563" y="95707"/>
                      <a:pt x="28493" y="95441"/>
                      <a:pt x="28199" y="95427"/>
                    </a:cubicBezTo>
                    <a:cubicBezTo>
                      <a:pt x="27905" y="95413"/>
                      <a:pt x="27793" y="95665"/>
                      <a:pt x="27723" y="95889"/>
                    </a:cubicBezTo>
                    <a:cubicBezTo>
                      <a:pt x="26701" y="98732"/>
                      <a:pt x="26071" y="101645"/>
                      <a:pt x="26323" y="104683"/>
                    </a:cubicBezTo>
                    <a:cubicBezTo>
                      <a:pt x="26323" y="104795"/>
                      <a:pt x="26351" y="104907"/>
                      <a:pt x="26351" y="105019"/>
                    </a:cubicBezTo>
                    <a:cubicBezTo>
                      <a:pt x="26351" y="105243"/>
                      <a:pt x="26337" y="105482"/>
                      <a:pt x="26085" y="105580"/>
                    </a:cubicBezTo>
                    <a:cubicBezTo>
                      <a:pt x="25846" y="105678"/>
                      <a:pt x="25650" y="105524"/>
                      <a:pt x="25496" y="105355"/>
                    </a:cubicBezTo>
                    <a:cubicBezTo>
                      <a:pt x="24950" y="104739"/>
                      <a:pt x="24586" y="104025"/>
                      <a:pt x="24236" y="103283"/>
                    </a:cubicBezTo>
                    <a:cubicBezTo>
                      <a:pt x="24068" y="102919"/>
                      <a:pt x="24040" y="102345"/>
                      <a:pt x="23522" y="102331"/>
                    </a:cubicBezTo>
                    <a:cubicBezTo>
                      <a:pt x="23004" y="102331"/>
                      <a:pt x="22906" y="102863"/>
                      <a:pt x="22724" y="103227"/>
                    </a:cubicBezTo>
                    <a:cubicBezTo>
                      <a:pt x="22360" y="103969"/>
                      <a:pt x="22038" y="104739"/>
                      <a:pt x="21688" y="105495"/>
                    </a:cubicBezTo>
                    <a:cubicBezTo>
                      <a:pt x="21562" y="105776"/>
                      <a:pt x="21450" y="106112"/>
                      <a:pt x="21043" y="106098"/>
                    </a:cubicBezTo>
                    <a:cubicBezTo>
                      <a:pt x="20651" y="106070"/>
                      <a:pt x="20567" y="105734"/>
                      <a:pt x="20455" y="105439"/>
                    </a:cubicBezTo>
                    <a:cubicBezTo>
                      <a:pt x="20203" y="104795"/>
                      <a:pt x="20049" y="104137"/>
                      <a:pt x="19923" y="103465"/>
                    </a:cubicBezTo>
                    <a:cubicBezTo>
                      <a:pt x="19881" y="103199"/>
                      <a:pt x="19811" y="102933"/>
                      <a:pt x="19531" y="102849"/>
                    </a:cubicBezTo>
                    <a:cubicBezTo>
                      <a:pt x="19209" y="102751"/>
                      <a:pt x="19013" y="102989"/>
                      <a:pt x="18845" y="103199"/>
                    </a:cubicBezTo>
                    <a:cubicBezTo>
                      <a:pt x="18453" y="103717"/>
                      <a:pt x="18089" y="104249"/>
                      <a:pt x="17697" y="104767"/>
                    </a:cubicBezTo>
                    <a:cubicBezTo>
                      <a:pt x="17543" y="104977"/>
                      <a:pt x="17375" y="105243"/>
                      <a:pt x="17067" y="105103"/>
                    </a:cubicBezTo>
                    <a:cubicBezTo>
                      <a:pt x="16745" y="104963"/>
                      <a:pt x="16829" y="104655"/>
                      <a:pt x="16899" y="104375"/>
                    </a:cubicBezTo>
                    <a:cubicBezTo>
                      <a:pt x="17137" y="103353"/>
                      <a:pt x="17375" y="102331"/>
                      <a:pt x="17711" y="101323"/>
                    </a:cubicBezTo>
                    <a:cubicBezTo>
                      <a:pt x="17795" y="101057"/>
                      <a:pt x="17935" y="100748"/>
                      <a:pt x="17627" y="100580"/>
                    </a:cubicBezTo>
                    <a:cubicBezTo>
                      <a:pt x="17319" y="100412"/>
                      <a:pt x="17109" y="100678"/>
                      <a:pt x="16927" y="100875"/>
                    </a:cubicBezTo>
                    <a:cubicBezTo>
                      <a:pt x="16240" y="101603"/>
                      <a:pt x="15652" y="102415"/>
                      <a:pt x="15064" y="103213"/>
                    </a:cubicBezTo>
                    <a:cubicBezTo>
                      <a:pt x="14868" y="103479"/>
                      <a:pt x="14700" y="103941"/>
                      <a:pt x="14280" y="103759"/>
                    </a:cubicBezTo>
                    <a:cubicBezTo>
                      <a:pt x="13846" y="103563"/>
                      <a:pt x="14084" y="103143"/>
                      <a:pt x="14168" y="102821"/>
                    </a:cubicBezTo>
                    <a:cubicBezTo>
                      <a:pt x="15274" y="98578"/>
                      <a:pt x="17151" y="94727"/>
                      <a:pt x="19965" y="91353"/>
                    </a:cubicBezTo>
                    <a:cubicBezTo>
                      <a:pt x="21240" y="89812"/>
                      <a:pt x="22794" y="88594"/>
                      <a:pt x="24502" y="87558"/>
                    </a:cubicBezTo>
                    <a:cubicBezTo>
                      <a:pt x="25076" y="87222"/>
                      <a:pt x="25622" y="86844"/>
                      <a:pt x="26169" y="86465"/>
                    </a:cubicBezTo>
                    <a:cubicBezTo>
                      <a:pt x="26393" y="86311"/>
                      <a:pt x="26687" y="86101"/>
                      <a:pt x="26519" y="85793"/>
                    </a:cubicBezTo>
                    <a:cubicBezTo>
                      <a:pt x="26337" y="85457"/>
                      <a:pt x="26015" y="85667"/>
                      <a:pt x="25776" y="85765"/>
                    </a:cubicBezTo>
                    <a:cubicBezTo>
                      <a:pt x="22010" y="87460"/>
                      <a:pt x="18537" y="89630"/>
                      <a:pt x="15638" y="92627"/>
                    </a:cubicBezTo>
                    <a:cubicBezTo>
                      <a:pt x="14448" y="93859"/>
                      <a:pt x="13328" y="95133"/>
                      <a:pt x="12348" y="96520"/>
                    </a:cubicBezTo>
                    <a:cubicBezTo>
                      <a:pt x="12306" y="96576"/>
                      <a:pt x="12264" y="96646"/>
                      <a:pt x="12222" y="96702"/>
                    </a:cubicBezTo>
                    <a:cubicBezTo>
                      <a:pt x="12026" y="96940"/>
                      <a:pt x="11858" y="97304"/>
                      <a:pt x="11493" y="97150"/>
                    </a:cubicBezTo>
                    <a:cubicBezTo>
                      <a:pt x="11073" y="96982"/>
                      <a:pt x="11255" y="96576"/>
                      <a:pt x="11311" y="96268"/>
                    </a:cubicBezTo>
                    <a:cubicBezTo>
                      <a:pt x="11367" y="95945"/>
                      <a:pt x="11493" y="95623"/>
                      <a:pt x="11577" y="95301"/>
                    </a:cubicBezTo>
                    <a:cubicBezTo>
                      <a:pt x="11633" y="95049"/>
                      <a:pt x="11689" y="94769"/>
                      <a:pt x="11465" y="94573"/>
                    </a:cubicBezTo>
                    <a:cubicBezTo>
                      <a:pt x="11213" y="94363"/>
                      <a:pt x="10933" y="94475"/>
                      <a:pt x="10695" y="94615"/>
                    </a:cubicBezTo>
                    <a:cubicBezTo>
                      <a:pt x="9351" y="95371"/>
                      <a:pt x="8105" y="96268"/>
                      <a:pt x="6984" y="97318"/>
                    </a:cubicBezTo>
                    <a:cubicBezTo>
                      <a:pt x="6130" y="98116"/>
                      <a:pt x="5402" y="99026"/>
                      <a:pt x="4688" y="99950"/>
                    </a:cubicBezTo>
                    <a:cubicBezTo>
                      <a:pt x="4492" y="100202"/>
                      <a:pt x="4296" y="100622"/>
                      <a:pt x="3904" y="100412"/>
                    </a:cubicBezTo>
                    <a:cubicBezTo>
                      <a:pt x="3512" y="100202"/>
                      <a:pt x="3778" y="99810"/>
                      <a:pt x="3890" y="99516"/>
                    </a:cubicBezTo>
                    <a:cubicBezTo>
                      <a:pt x="4492" y="97920"/>
                      <a:pt x="5360" y="96464"/>
                      <a:pt x="6382" y="95091"/>
                    </a:cubicBezTo>
                    <a:cubicBezTo>
                      <a:pt x="6592" y="94825"/>
                      <a:pt x="6957" y="94503"/>
                      <a:pt x="6676" y="94167"/>
                    </a:cubicBezTo>
                    <a:cubicBezTo>
                      <a:pt x="6368" y="93803"/>
                      <a:pt x="5990" y="94125"/>
                      <a:pt x="5682" y="94307"/>
                    </a:cubicBezTo>
                    <a:cubicBezTo>
                      <a:pt x="5234" y="94573"/>
                      <a:pt x="4814" y="94867"/>
                      <a:pt x="4366" y="95133"/>
                    </a:cubicBezTo>
                    <a:cubicBezTo>
                      <a:pt x="4142" y="95273"/>
                      <a:pt x="3890" y="95497"/>
                      <a:pt x="3610" y="95259"/>
                    </a:cubicBezTo>
                    <a:cubicBezTo>
                      <a:pt x="3358" y="95035"/>
                      <a:pt x="3498" y="94741"/>
                      <a:pt x="3610" y="94489"/>
                    </a:cubicBezTo>
                    <a:cubicBezTo>
                      <a:pt x="4366" y="92851"/>
                      <a:pt x="5318" y="91338"/>
                      <a:pt x="6410" y="89910"/>
                    </a:cubicBezTo>
                    <a:cubicBezTo>
                      <a:pt x="6578" y="89686"/>
                      <a:pt x="6746" y="89462"/>
                      <a:pt x="6872" y="89224"/>
                    </a:cubicBezTo>
                    <a:cubicBezTo>
                      <a:pt x="7097" y="88804"/>
                      <a:pt x="6942" y="88580"/>
                      <a:pt x="6480" y="88608"/>
                    </a:cubicBezTo>
                    <a:cubicBezTo>
                      <a:pt x="6214" y="88636"/>
                      <a:pt x="5892" y="88776"/>
                      <a:pt x="5738" y="88454"/>
                    </a:cubicBezTo>
                    <a:cubicBezTo>
                      <a:pt x="5598" y="88174"/>
                      <a:pt x="5794" y="87922"/>
                      <a:pt x="5920" y="87684"/>
                    </a:cubicBezTo>
                    <a:cubicBezTo>
                      <a:pt x="6074" y="87390"/>
                      <a:pt x="6438" y="87082"/>
                      <a:pt x="6130" y="86746"/>
                    </a:cubicBezTo>
                    <a:cubicBezTo>
                      <a:pt x="5822" y="86409"/>
                      <a:pt x="5472" y="86704"/>
                      <a:pt x="5164" y="86830"/>
                    </a:cubicBezTo>
                    <a:cubicBezTo>
                      <a:pt x="4128" y="87278"/>
                      <a:pt x="3218" y="87950"/>
                      <a:pt x="2265" y="88538"/>
                    </a:cubicBezTo>
                    <a:cubicBezTo>
                      <a:pt x="2013" y="88692"/>
                      <a:pt x="1747" y="88930"/>
                      <a:pt x="1467" y="88706"/>
                    </a:cubicBezTo>
                    <a:cubicBezTo>
                      <a:pt x="1159" y="88454"/>
                      <a:pt x="1355" y="88118"/>
                      <a:pt x="1467" y="87838"/>
                    </a:cubicBezTo>
                    <a:cubicBezTo>
                      <a:pt x="2420" y="85513"/>
                      <a:pt x="3988" y="83707"/>
                      <a:pt x="6018" y="82279"/>
                    </a:cubicBezTo>
                    <a:cubicBezTo>
                      <a:pt x="6242" y="82125"/>
                      <a:pt x="6480" y="81971"/>
                      <a:pt x="6690" y="81788"/>
                    </a:cubicBezTo>
                    <a:cubicBezTo>
                      <a:pt x="6830" y="81676"/>
                      <a:pt x="6900" y="81522"/>
                      <a:pt x="6816" y="81340"/>
                    </a:cubicBezTo>
                    <a:cubicBezTo>
                      <a:pt x="6746" y="81186"/>
                      <a:pt x="6592" y="81130"/>
                      <a:pt x="6438" y="81158"/>
                    </a:cubicBezTo>
                    <a:cubicBezTo>
                      <a:pt x="6046" y="81200"/>
                      <a:pt x="5668" y="81242"/>
                      <a:pt x="5290" y="81298"/>
                    </a:cubicBezTo>
                    <a:cubicBezTo>
                      <a:pt x="5010" y="81326"/>
                      <a:pt x="4702" y="81396"/>
                      <a:pt x="4548" y="81088"/>
                    </a:cubicBezTo>
                    <a:cubicBezTo>
                      <a:pt x="4394" y="80780"/>
                      <a:pt x="4646" y="80570"/>
                      <a:pt x="4856" y="80388"/>
                    </a:cubicBezTo>
                    <a:cubicBezTo>
                      <a:pt x="6256" y="79128"/>
                      <a:pt x="7881" y="78302"/>
                      <a:pt x="9659" y="77714"/>
                    </a:cubicBezTo>
                    <a:cubicBezTo>
                      <a:pt x="10737" y="77364"/>
                      <a:pt x="11830" y="77111"/>
                      <a:pt x="12936" y="76929"/>
                    </a:cubicBezTo>
                    <a:cubicBezTo>
                      <a:pt x="13076" y="76901"/>
                      <a:pt x="13230" y="76887"/>
                      <a:pt x="13370" y="76845"/>
                    </a:cubicBezTo>
                    <a:cubicBezTo>
                      <a:pt x="13958" y="76663"/>
                      <a:pt x="14056" y="76299"/>
                      <a:pt x="13580" y="75893"/>
                    </a:cubicBezTo>
                    <a:cubicBezTo>
                      <a:pt x="12936" y="75333"/>
                      <a:pt x="12180" y="74927"/>
                      <a:pt x="11451" y="74507"/>
                    </a:cubicBezTo>
                    <a:cubicBezTo>
                      <a:pt x="11269" y="74409"/>
                      <a:pt x="11087" y="74311"/>
                      <a:pt x="10919" y="74199"/>
                    </a:cubicBezTo>
                    <a:cubicBezTo>
                      <a:pt x="10723" y="74073"/>
                      <a:pt x="10555" y="73905"/>
                      <a:pt x="10625" y="73653"/>
                    </a:cubicBezTo>
                    <a:cubicBezTo>
                      <a:pt x="10681" y="73415"/>
                      <a:pt x="10905" y="73317"/>
                      <a:pt x="11129" y="73275"/>
                    </a:cubicBezTo>
                    <a:cubicBezTo>
                      <a:pt x="11395" y="73219"/>
                      <a:pt x="11675" y="73191"/>
                      <a:pt x="11956" y="73163"/>
                    </a:cubicBezTo>
                    <a:cubicBezTo>
                      <a:pt x="12208" y="73121"/>
                      <a:pt x="12446" y="73065"/>
                      <a:pt x="12530" y="72799"/>
                    </a:cubicBezTo>
                    <a:cubicBezTo>
                      <a:pt x="12600" y="72519"/>
                      <a:pt x="12404" y="72336"/>
                      <a:pt x="12208" y="72210"/>
                    </a:cubicBezTo>
                    <a:cubicBezTo>
                      <a:pt x="11297" y="71594"/>
                      <a:pt x="10345" y="71076"/>
                      <a:pt x="9365" y="70600"/>
                    </a:cubicBezTo>
                    <a:cubicBezTo>
                      <a:pt x="9029" y="70446"/>
                      <a:pt x="8469" y="70362"/>
                      <a:pt x="8581" y="69886"/>
                    </a:cubicBezTo>
                    <a:cubicBezTo>
                      <a:pt x="8693" y="69382"/>
                      <a:pt x="9239" y="69606"/>
                      <a:pt x="9589" y="69620"/>
                    </a:cubicBezTo>
                    <a:cubicBezTo>
                      <a:pt x="13118" y="69760"/>
                      <a:pt x="16633" y="70152"/>
                      <a:pt x="20133" y="70670"/>
                    </a:cubicBezTo>
                    <a:cubicBezTo>
                      <a:pt x="24110" y="71258"/>
                      <a:pt x="28017" y="72070"/>
                      <a:pt x="31812" y="73373"/>
                    </a:cubicBezTo>
                    <a:cubicBezTo>
                      <a:pt x="34318" y="74227"/>
                      <a:pt x="36573" y="75445"/>
                      <a:pt x="38449" y="77350"/>
                    </a:cubicBezTo>
                    <a:cubicBezTo>
                      <a:pt x="39065" y="77980"/>
                      <a:pt x="39695" y="78610"/>
                      <a:pt x="40340" y="79240"/>
                    </a:cubicBezTo>
                    <a:cubicBezTo>
                      <a:pt x="40872" y="79758"/>
                      <a:pt x="41250" y="79800"/>
                      <a:pt x="41880" y="79422"/>
                    </a:cubicBezTo>
                    <a:cubicBezTo>
                      <a:pt x="43308" y="78568"/>
                      <a:pt x="44106" y="77294"/>
                      <a:pt x="44288" y="75641"/>
                    </a:cubicBezTo>
                    <a:cubicBezTo>
                      <a:pt x="44372" y="74871"/>
                      <a:pt x="44358" y="74087"/>
                      <a:pt x="44190" y="73317"/>
                    </a:cubicBezTo>
                    <a:cubicBezTo>
                      <a:pt x="44120" y="72995"/>
                      <a:pt x="44120" y="72589"/>
                      <a:pt x="43728" y="72504"/>
                    </a:cubicBezTo>
                    <a:cubicBezTo>
                      <a:pt x="43280" y="72407"/>
                      <a:pt x="43154" y="72827"/>
                      <a:pt x="42986" y="73121"/>
                    </a:cubicBezTo>
                    <a:cubicBezTo>
                      <a:pt x="42664" y="73639"/>
                      <a:pt x="42384" y="74185"/>
                      <a:pt x="42090" y="74703"/>
                    </a:cubicBezTo>
                    <a:cubicBezTo>
                      <a:pt x="41964" y="74927"/>
                      <a:pt x="41810" y="75193"/>
                      <a:pt x="41502" y="75095"/>
                    </a:cubicBezTo>
                    <a:cubicBezTo>
                      <a:pt x="41166" y="74983"/>
                      <a:pt x="41194" y="74661"/>
                      <a:pt x="41222" y="74381"/>
                    </a:cubicBezTo>
                    <a:cubicBezTo>
                      <a:pt x="41348" y="73373"/>
                      <a:pt x="41516" y="72364"/>
                      <a:pt x="41628" y="71356"/>
                    </a:cubicBezTo>
                    <a:cubicBezTo>
                      <a:pt x="41726" y="70572"/>
                      <a:pt x="41600" y="70460"/>
                      <a:pt x="40858" y="70600"/>
                    </a:cubicBezTo>
                    <a:cubicBezTo>
                      <a:pt x="40452" y="70670"/>
                      <a:pt x="40298" y="70502"/>
                      <a:pt x="40354" y="70110"/>
                    </a:cubicBezTo>
                    <a:cubicBezTo>
                      <a:pt x="40368" y="69970"/>
                      <a:pt x="40438" y="69830"/>
                      <a:pt x="40480" y="69690"/>
                    </a:cubicBezTo>
                    <a:cubicBezTo>
                      <a:pt x="40662" y="69060"/>
                      <a:pt x="40578" y="68920"/>
                      <a:pt x="39920" y="68836"/>
                    </a:cubicBezTo>
                    <a:cubicBezTo>
                      <a:pt x="39471" y="68780"/>
                      <a:pt x="39331" y="68542"/>
                      <a:pt x="39457" y="67968"/>
                    </a:cubicBezTo>
                    <a:cubicBezTo>
                      <a:pt x="39653" y="67001"/>
                      <a:pt x="39821" y="66035"/>
                      <a:pt x="39751" y="65055"/>
                    </a:cubicBezTo>
                    <a:cubicBezTo>
                      <a:pt x="39723" y="64593"/>
                      <a:pt x="39723" y="63991"/>
                      <a:pt x="39135" y="63991"/>
                    </a:cubicBezTo>
                    <a:cubicBezTo>
                      <a:pt x="38547" y="63991"/>
                      <a:pt x="38645" y="64593"/>
                      <a:pt x="38617" y="64985"/>
                    </a:cubicBezTo>
                    <a:cubicBezTo>
                      <a:pt x="38449" y="66959"/>
                      <a:pt x="38281" y="68920"/>
                      <a:pt x="37651" y="70824"/>
                    </a:cubicBezTo>
                    <a:cubicBezTo>
                      <a:pt x="37497" y="71286"/>
                      <a:pt x="37329" y="71734"/>
                      <a:pt x="37049" y="72126"/>
                    </a:cubicBezTo>
                    <a:cubicBezTo>
                      <a:pt x="36881" y="72350"/>
                      <a:pt x="36713" y="72617"/>
                      <a:pt x="36377" y="72491"/>
                    </a:cubicBezTo>
                    <a:cubicBezTo>
                      <a:pt x="36083" y="72378"/>
                      <a:pt x="36083" y="72070"/>
                      <a:pt x="36111" y="71818"/>
                    </a:cubicBezTo>
                    <a:cubicBezTo>
                      <a:pt x="36195" y="70992"/>
                      <a:pt x="36195" y="70152"/>
                      <a:pt x="36181" y="69326"/>
                    </a:cubicBezTo>
                    <a:cubicBezTo>
                      <a:pt x="36153" y="68346"/>
                      <a:pt x="36055" y="67365"/>
                      <a:pt x="35873" y="66399"/>
                    </a:cubicBezTo>
                    <a:cubicBezTo>
                      <a:pt x="35817" y="66133"/>
                      <a:pt x="35761" y="65853"/>
                      <a:pt x="35467" y="65797"/>
                    </a:cubicBezTo>
                    <a:cubicBezTo>
                      <a:pt x="35130" y="65727"/>
                      <a:pt x="34976" y="66021"/>
                      <a:pt x="34864" y="66273"/>
                    </a:cubicBezTo>
                    <a:cubicBezTo>
                      <a:pt x="34416" y="67253"/>
                      <a:pt x="34052" y="68248"/>
                      <a:pt x="33772" y="69284"/>
                    </a:cubicBezTo>
                    <a:cubicBezTo>
                      <a:pt x="33744" y="69410"/>
                      <a:pt x="33716" y="69536"/>
                      <a:pt x="33674" y="69662"/>
                    </a:cubicBezTo>
                    <a:cubicBezTo>
                      <a:pt x="33590" y="69900"/>
                      <a:pt x="33492" y="70152"/>
                      <a:pt x="33198" y="70096"/>
                    </a:cubicBezTo>
                    <a:cubicBezTo>
                      <a:pt x="32904" y="70054"/>
                      <a:pt x="32862" y="69774"/>
                      <a:pt x="32862" y="69536"/>
                    </a:cubicBezTo>
                    <a:cubicBezTo>
                      <a:pt x="32862" y="68332"/>
                      <a:pt x="32806" y="67127"/>
                      <a:pt x="32918" y="65923"/>
                    </a:cubicBezTo>
                    <a:cubicBezTo>
                      <a:pt x="32988" y="65237"/>
                      <a:pt x="33086" y="64565"/>
                      <a:pt x="33156" y="63893"/>
                    </a:cubicBezTo>
                    <a:cubicBezTo>
                      <a:pt x="33184" y="63627"/>
                      <a:pt x="33254" y="63277"/>
                      <a:pt x="32918" y="63179"/>
                    </a:cubicBezTo>
                    <a:cubicBezTo>
                      <a:pt x="32624" y="63094"/>
                      <a:pt x="32456" y="63389"/>
                      <a:pt x="32344" y="63613"/>
                    </a:cubicBezTo>
                    <a:cubicBezTo>
                      <a:pt x="31672" y="64873"/>
                      <a:pt x="31098" y="66161"/>
                      <a:pt x="30607" y="67505"/>
                    </a:cubicBezTo>
                    <a:cubicBezTo>
                      <a:pt x="30495" y="67828"/>
                      <a:pt x="30425" y="68374"/>
                      <a:pt x="29977" y="68276"/>
                    </a:cubicBezTo>
                    <a:cubicBezTo>
                      <a:pt x="29515" y="68178"/>
                      <a:pt x="29697" y="67673"/>
                      <a:pt x="29725" y="67323"/>
                    </a:cubicBezTo>
                    <a:cubicBezTo>
                      <a:pt x="29977" y="64285"/>
                      <a:pt x="30678" y="61344"/>
                      <a:pt x="31588" y="58460"/>
                    </a:cubicBezTo>
                    <a:cubicBezTo>
                      <a:pt x="31686" y="58151"/>
                      <a:pt x="31980" y="57731"/>
                      <a:pt x="31546" y="57521"/>
                    </a:cubicBezTo>
                    <a:cubicBezTo>
                      <a:pt x="31154" y="57339"/>
                      <a:pt x="30958" y="57801"/>
                      <a:pt x="30748" y="58053"/>
                    </a:cubicBezTo>
                    <a:cubicBezTo>
                      <a:pt x="30537" y="58320"/>
                      <a:pt x="30369" y="58600"/>
                      <a:pt x="30159" y="58866"/>
                    </a:cubicBezTo>
                    <a:cubicBezTo>
                      <a:pt x="30005" y="59062"/>
                      <a:pt x="29809" y="59300"/>
                      <a:pt x="29515" y="59160"/>
                    </a:cubicBezTo>
                    <a:cubicBezTo>
                      <a:pt x="29235" y="59034"/>
                      <a:pt x="29263" y="58768"/>
                      <a:pt x="29305" y="58530"/>
                    </a:cubicBezTo>
                    <a:cubicBezTo>
                      <a:pt x="29501" y="57045"/>
                      <a:pt x="29795" y="55575"/>
                      <a:pt x="30257" y="54161"/>
                    </a:cubicBezTo>
                    <a:cubicBezTo>
                      <a:pt x="30453" y="53558"/>
                      <a:pt x="30678" y="52984"/>
                      <a:pt x="30888" y="52382"/>
                    </a:cubicBezTo>
                    <a:cubicBezTo>
                      <a:pt x="30986" y="52088"/>
                      <a:pt x="31196" y="51752"/>
                      <a:pt x="30888" y="51514"/>
                    </a:cubicBezTo>
                    <a:cubicBezTo>
                      <a:pt x="30552" y="51248"/>
                      <a:pt x="30271" y="51570"/>
                      <a:pt x="30019" y="51766"/>
                    </a:cubicBezTo>
                    <a:cubicBezTo>
                      <a:pt x="29599" y="52102"/>
                      <a:pt x="29207" y="52466"/>
                      <a:pt x="28801" y="52816"/>
                    </a:cubicBezTo>
                    <a:cubicBezTo>
                      <a:pt x="28283" y="53278"/>
                      <a:pt x="27933" y="53250"/>
                      <a:pt x="27513" y="52690"/>
                    </a:cubicBezTo>
                    <a:cubicBezTo>
                      <a:pt x="27345" y="52466"/>
                      <a:pt x="27219" y="52228"/>
                      <a:pt x="27051" y="52004"/>
                    </a:cubicBezTo>
                    <a:cubicBezTo>
                      <a:pt x="26897" y="51808"/>
                      <a:pt x="26743" y="51514"/>
                      <a:pt x="26435" y="51654"/>
                    </a:cubicBezTo>
                    <a:cubicBezTo>
                      <a:pt x="26127" y="51794"/>
                      <a:pt x="26225" y="52088"/>
                      <a:pt x="26281" y="52340"/>
                    </a:cubicBezTo>
                    <a:cubicBezTo>
                      <a:pt x="26505" y="53362"/>
                      <a:pt x="26757" y="54385"/>
                      <a:pt x="26939" y="55421"/>
                    </a:cubicBezTo>
                    <a:cubicBezTo>
                      <a:pt x="27401" y="58081"/>
                      <a:pt x="27835" y="60756"/>
                      <a:pt x="27667" y="63473"/>
                    </a:cubicBezTo>
                    <a:cubicBezTo>
                      <a:pt x="27583" y="64719"/>
                      <a:pt x="27387" y="65937"/>
                      <a:pt x="26897" y="67085"/>
                    </a:cubicBezTo>
                    <a:cubicBezTo>
                      <a:pt x="26757" y="67435"/>
                      <a:pt x="26631" y="67926"/>
                      <a:pt x="26141" y="67828"/>
                    </a:cubicBezTo>
                    <a:cubicBezTo>
                      <a:pt x="25678" y="67730"/>
                      <a:pt x="25776" y="67239"/>
                      <a:pt x="25776" y="66889"/>
                    </a:cubicBezTo>
                    <a:cubicBezTo>
                      <a:pt x="25776" y="65447"/>
                      <a:pt x="25622" y="64005"/>
                      <a:pt x="25342" y="62590"/>
                    </a:cubicBezTo>
                    <a:cubicBezTo>
                      <a:pt x="25342" y="62548"/>
                      <a:pt x="25342" y="62520"/>
                      <a:pt x="25328" y="62478"/>
                    </a:cubicBezTo>
                    <a:cubicBezTo>
                      <a:pt x="25244" y="62198"/>
                      <a:pt x="25202" y="61820"/>
                      <a:pt x="24838" y="61820"/>
                    </a:cubicBezTo>
                    <a:cubicBezTo>
                      <a:pt x="24446" y="61820"/>
                      <a:pt x="24404" y="62226"/>
                      <a:pt x="24348" y="62520"/>
                    </a:cubicBezTo>
                    <a:cubicBezTo>
                      <a:pt x="24194" y="63361"/>
                      <a:pt x="24026" y="64187"/>
                      <a:pt x="23774" y="64999"/>
                    </a:cubicBezTo>
                    <a:cubicBezTo>
                      <a:pt x="23522" y="65853"/>
                      <a:pt x="23270" y="66693"/>
                      <a:pt x="23004" y="67533"/>
                    </a:cubicBezTo>
                    <a:cubicBezTo>
                      <a:pt x="22934" y="67743"/>
                      <a:pt x="22836" y="67940"/>
                      <a:pt x="22724" y="68136"/>
                    </a:cubicBezTo>
                    <a:cubicBezTo>
                      <a:pt x="22654" y="68276"/>
                      <a:pt x="22528" y="68360"/>
                      <a:pt x="22360" y="68346"/>
                    </a:cubicBezTo>
                    <a:cubicBezTo>
                      <a:pt x="22164" y="68332"/>
                      <a:pt x="22080" y="68178"/>
                      <a:pt x="22038" y="68010"/>
                    </a:cubicBezTo>
                    <a:cubicBezTo>
                      <a:pt x="22010" y="67884"/>
                      <a:pt x="21982" y="67758"/>
                      <a:pt x="21996" y="67631"/>
                    </a:cubicBezTo>
                    <a:cubicBezTo>
                      <a:pt x="22080" y="66049"/>
                      <a:pt x="21870" y="64495"/>
                      <a:pt x="21772" y="62926"/>
                    </a:cubicBezTo>
                    <a:cubicBezTo>
                      <a:pt x="21772" y="62856"/>
                      <a:pt x="21772" y="62772"/>
                      <a:pt x="21758" y="62702"/>
                    </a:cubicBezTo>
                    <a:cubicBezTo>
                      <a:pt x="21688" y="62436"/>
                      <a:pt x="21674" y="62114"/>
                      <a:pt x="21338" y="62058"/>
                    </a:cubicBezTo>
                    <a:cubicBezTo>
                      <a:pt x="21001" y="62002"/>
                      <a:pt x="20847" y="62282"/>
                      <a:pt x="20721" y="62534"/>
                    </a:cubicBezTo>
                    <a:cubicBezTo>
                      <a:pt x="20231" y="63487"/>
                      <a:pt x="19895" y="64509"/>
                      <a:pt x="19559" y="65517"/>
                    </a:cubicBezTo>
                    <a:cubicBezTo>
                      <a:pt x="19461" y="65825"/>
                      <a:pt x="19447" y="66329"/>
                      <a:pt x="18999" y="66287"/>
                    </a:cubicBezTo>
                    <a:cubicBezTo>
                      <a:pt x="18523" y="66231"/>
                      <a:pt x="18663" y="65741"/>
                      <a:pt x="18649" y="65419"/>
                    </a:cubicBezTo>
                    <a:cubicBezTo>
                      <a:pt x="18593" y="62758"/>
                      <a:pt x="18929" y="60140"/>
                      <a:pt x="19391" y="57535"/>
                    </a:cubicBezTo>
                    <a:cubicBezTo>
                      <a:pt x="19447" y="57213"/>
                      <a:pt x="19657" y="56723"/>
                      <a:pt x="19223" y="56611"/>
                    </a:cubicBezTo>
                    <a:cubicBezTo>
                      <a:pt x="18803" y="56499"/>
                      <a:pt x="18719" y="57017"/>
                      <a:pt x="18593" y="57325"/>
                    </a:cubicBezTo>
                    <a:cubicBezTo>
                      <a:pt x="17361" y="60210"/>
                      <a:pt x="16366" y="63193"/>
                      <a:pt x="15568" y="66217"/>
                    </a:cubicBezTo>
                    <a:cubicBezTo>
                      <a:pt x="15526" y="66357"/>
                      <a:pt x="15498" y="66497"/>
                      <a:pt x="15442" y="66637"/>
                    </a:cubicBezTo>
                    <a:cubicBezTo>
                      <a:pt x="15344" y="66875"/>
                      <a:pt x="15260" y="67169"/>
                      <a:pt x="14924" y="67113"/>
                    </a:cubicBezTo>
                    <a:cubicBezTo>
                      <a:pt x="14602" y="67071"/>
                      <a:pt x="14560" y="66763"/>
                      <a:pt x="14546" y="66511"/>
                    </a:cubicBezTo>
                    <a:cubicBezTo>
                      <a:pt x="14476" y="65377"/>
                      <a:pt x="14644" y="64257"/>
                      <a:pt x="14812" y="63151"/>
                    </a:cubicBezTo>
                    <a:cubicBezTo>
                      <a:pt x="14882" y="62716"/>
                      <a:pt x="14938" y="62268"/>
                      <a:pt x="15008" y="61834"/>
                    </a:cubicBezTo>
                    <a:cubicBezTo>
                      <a:pt x="15036" y="61610"/>
                      <a:pt x="15064" y="61372"/>
                      <a:pt x="14840" y="61232"/>
                    </a:cubicBezTo>
                    <a:cubicBezTo>
                      <a:pt x="14602" y="61078"/>
                      <a:pt x="14364" y="61190"/>
                      <a:pt x="14182" y="61358"/>
                    </a:cubicBezTo>
                    <a:cubicBezTo>
                      <a:pt x="13566" y="61862"/>
                      <a:pt x="12964" y="62394"/>
                      <a:pt x="12362" y="62898"/>
                    </a:cubicBezTo>
                    <a:cubicBezTo>
                      <a:pt x="12082" y="63137"/>
                      <a:pt x="11830" y="63417"/>
                      <a:pt x="11465" y="63543"/>
                    </a:cubicBezTo>
                    <a:cubicBezTo>
                      <a:pt x="11031" y="63697"/>
                      <a:pt x="10737" y="63487"/>
                      <a:pt x="10723" y="63024"/>
                    </a:cubicBezTo>
                    <a:cubicBezTo>
                      <a:pt x="10723" y="62758"/>
                      <a:pt x="10821" y="62520"/>
                      <a:pt x="10919" y="62282"/>
                    </a:cubicBezTo>
                    <a:cubicBezTo>
                      <a:pt x="11577" y="60756"/>
                      <a:pt x="12404" y="59314"/>
                      <a:pt x="13342" y="57941"/>
                    </a:cubicBezTo>
                    <a:cubicBezTo>
                      <a:pt x="13580" y="57605"/>
                      <a:pt x="13972" y="57227"/>
                      <a:pt x="13552" y="56821"/>
                    </a:cubicBezTo>
                    <a:cubicBezTo>
                      <a:pt x="13132" y="56415"/>
                      <a:pt x="12712" y="56765"/>
                      <a:pt x="12362" y="57031"/>
                    </a:cubicBezTo>
                    <a:cubicBezTo>
                      <a:pt x="10331" y="58586"/>
                      <a:pt x="8847" y="60602"/>
                      <a:pt x="7601" y="62814"/>
                    </a:cubicBezTo>
                    <a:cubicBezTo>
                      <a:pt x="7433" y="63109"/>
                      <a:pt x="7293" y="63403"/>
                      <a:pt x="7125" y="63683"/>
                    </a:cubicBezTo>
                    <a:cubicBezTo>
                      <a:pt x="6984" y="63921"/>
                      <a:pt x="6830" y="64215"/>
                      <a:pt x="6494" y="64103"/>
                    </a:cubicBezTo>
                    <a:cubicBezTo>
                      <a:pt x="6158" y="63991"/>
                      <a:pt x="6186" y="63655"/>
                      <a:pt x="6228" y="63389"/>
                    </a:cubicBezTo>
                    <a:cubicBezTo>
                      <a:pt x="6438" y="61848"/>
                      <a:pt x="6648" y="60322"/>
                      <a:pt x="7153" y="58838"/>
                    </a:cubicBezTo>
                    <a:cubicBezTo>
                      <a:pt x="7237" y="58572"/>
                      <a:pt x="7307" y="58306"/>
                      <a:pt x="7377" y="58039"/>
                    </a:cubicBezTo>
                    <a:cubicBezTo>
                      <a:pt x="7447" y="57731"/>
                      <a:pt x="7419" y="57437"/>
                      <a:pt x="7153" y="57227"/>
                    </a:cubicBezTo>
                    <a:cubicBezTo>
                      <a:pt x="6900" y="57017"/>
                      <a:pt x="6620" y="57115"/>
                      <a:pt x="6368" y="57241"/>
                    </a:cubicBezTo>
                    <a:cubicBezTo>
                      <a:pt x="5682" y="57591"/>
                      <a:pt x="5066" y="58081"/>
                      <a:pt x="4408" y="58502"/>
                    </a:cubicBezTo>
                    <a:cubicBezTo>
                      <a:pt x="4086" y="58712"/>
                      <a:pt x="3708" y="59160"/>
                      <a:pt x="3344" y="58838"/>
                    </a:cubicBezTo>
                    <a:cubicBezTo>
                      <a:pt x="2910" y="58474"/>
                      <a:pt x="3344" y="58053"/>
                      <a:pt x="3540" y="57703"/>
                    </a:cubicBezTo>
                    <a:cubicBezTo>
                      <a:pt x="4702" y="55589"/>
                      <a:pt x="6130" y="53699"/>
                      <a:pt x="8021" y="52186"/>
                    </a:cubicBezTo>
                    <a:cubicBezTo>
                      <a:pt x="8035" y="52186"/>
                      <a:pt x="8049" y="52158"/>
                      <a:pt x="8063" y="52158"/>
                    </a:cubicBezTo>
                    <a:cubicBezTo>
                      <a:pt x="8371" y="51850"/>
                      <a:pt x="8819" y="51598"/>
                      <a:pt x="8567" y="51052"/>
                    </a:cubicBezTo>
                    <a:cubicBezTo>
                      <a:pt x="8399" y="50702"/>
                      <a:pt x="7895" y="50702"/>
                      <a:pt x="7265" y="51052"/>
                    </a:cubicBezTo>
                    <a:cubicBezTo>
                      <a:pt x="5696" y="51934"/>
                      <a:pt x="4310" y="53082"/>
                      <a:pt x="2980" y="54287"/>
                    </a:cubicBezTo>
                    <a:cubicBezTo>
                      <a:pt x="2265" y="54931"/>
                      <a:pt x="1565" y="55575"/>
                      <a:pt x="921" y="56289"/>
                    </a:cubicBezTo>
                    <a:cubicBezTo>
                      <a:pt x="837" y="56387"/>
                      <a:pt x="739" y="56471"/>
                      <a:pt x="627" y="56541"/>
                    </a:cubicBezTo>
                    <a:cubicBezTo>
                      <a:pt x="473" y="56653"/>
                      <a:pt x="291" y="56737"/>
                      <a:pt x="123" y="56611"/>
                    </a:cubicBezTo>
                    <a:cubicBezTo>
                      <a:pt x="-31" y="56499"/>
                      <a:pt x="-17" y="56317"/>
                      <a:pt x="39" y="56149"/>
                    </a:cubicBezTo>
                    <a:cubicBezTo>
                      <a:pt x="95" y="55995"/>
                      <a:pt x="151" y="55841"/>
                      <a:pt x="235" y="55687"/>
                    </a:cubicBezTo>
                    <a:cubicBezTo>
                      <a:pt x="851" y="54483"/>
                      <a:pt x="1495" y="53292"/>
                      <a:pt x="2279" y="52200"/>
                    </a:cubicBezTo>
                    <a:cubicBezTo>
                      <a:pt x="2686" y="51640"/>
                      <a:pt x="3120" y="51094"/>
                      <a:pt x="3512" y="50520"/>
                    </a:cubicBezTo>
                    <a:cubicBezTo>
                      <a:pt x="3680" y="50282"/>
                      <a:pt x="4016" y="49988"/>
                      <a:pt x="3708" y="49694"/>
                    </a:cubicBezTo>
                    <a:cubicBezTo>
                      <a:pt x="3456" y="49442"/>
                      <a:pt x="3162" y="49722"/>
                      <a:pt x="2910" y="49876"/>
                    </a:cubicBezTo>
                    <a:cubicBezTo>
                      <a:pt x="2322" y="50240"/>
                      <a:pt x="1733" y="50632"/>
                      <a:pt x="1131" y="50996"/>
                    </a:cubicBezTo>
                    <a:cubicBezTo>
                      <a:pt x="921" y="51136"/>
                      <a:pt x="669" y="51332"/>
                      <a:pt x="431" y="51094"/>
                    </a:cubicBezTo>
                    <a:cubicBezTo>
                      <a:pt x="207" y="50856"/>
                      <a:pt x="403" y="50604"/>
                      <a:pt x="557" y="50394"/>
                    </a:cubicBezTo>
                    <a:cubicBezTo>
                      <a:pt x="2013" y="48349"/>
                      <a:pt x="3750" y="46529"/>
                      <a:pt x="5528" y="44751"/>
                    </a:cubicBezTo>
                    <a:cubicBezTo>
                      <a:pt x="6452" y="43826"/>
                      <a:pt x="7433" y="42944"/>
                      <a:pt x="8469" y="42132"/>
                    </a:cubicBezTo>
                    <a:cubicBezTo>
                      <a:pt x="8581" y="42034"/>
                      <a:pt x="8693" y="41936"/>
                      <a:pt x="8791" y="41824"/>
                    </a:cubicBezTo>
                    <a:cubicBezTo>
                      <a:pt x="9309" y="41264"/>
                      <a:pt x="9197" y="40718"/>
                      <a:pt x="8497" y="40424"/>
                    </a:cubicBezTo>
                    <a:cubicBezTo>
                      <a:pt x="7909" y="40172"/>
                      <a:pt x="7279" y="40130"/>
                      <a:pt x="6648" y="40088"/>
                    </a:cubicBezTo>
                    <a:cubicBezTo>
                      <a:pt x="6340" y="40074"/>
                      <a:pt x="6018" y="40088"/>
                      <a:pt x="5710" y="40060"/>
                    </a:cubicBezTo>
                    <a:cubicBezTo>
                      <a:pt x="5486" y="40046"/>
                      <a:pt x="5248" y="39990"/>
                      <a:pt x="5178" y="39724"/>
                    </a:cubicBezTo>
                    <a:cubicBezTo>
                      <a:pt x="5094" y="39472"/>
                      <a:pt x="5276" y="39303"/>
                      <a:pt x="5458" y="39163"/>
                    </a:cubicBezTo>
                    <a:cubicBezTo>
                      <a:pt x="5640" y="39037"/>
                      <a:pt x="5836" y="38925"/>
                      <a:pt x="6032" y="38827"/>
                    </a:cubicBezTo>
                    <a:cubicBezTo>
                      <a:pt x="9799" y="36839"/>
                      <a:pt x="13538" y="37203"/>
                      <a:pt x="17249" y="39023"/>
                    </a:cubicBezTo>
                    <a:cubicBezTo>
                      <a:pt x="19013" y="39878"/>
                      <a:pt x="20581" y="41012"/>
                      <a:pt x="21996" y="42342"/>
                    </a:cubicBezTo>
                    <a:cubicBezTo>
                      <a:pt x="22164" y="42496"/>
                      <a:pt x="22318" y="42650"/>
                      <a:pt x="22500" y="42790"/>
                    </a:cubicBezTo>
                    <a:cubicBezTo>
                      <a:pt x="23354" y="43448"/>
                      <a:pt x="24012" y="43476"/>
                      <a:pt x="24852" y="42790"/>
                    </a:cubicBezTo>
                    <a:cubicBezTo>
                      <a:pt x="25846" y="41992"/>
                      <a:pt x="26757" y="41096"/>
                      <a:pt x="27821" y="40368"/>
                    </a:cubicBezTo>
                    <a:cubicBezTo>
                      <a:pt x="29165" y="39444"/>
                      <a:pt x="30565" y="38617"/>
                      <a:pt x="32162" y="38225"/>
                    </a:cubicBezTo>
                    <a:cubicBezTo>
                      <a:pt x="32232" y="38211"/>
                      <a:pt x="32302" y="38183"/>
                      <a:pt x="32386" y="38183"/>
                    </a:cubicBezTo>
                    <a:cubicBezTo>
                      <a:pt x="32848" y="38155"/>
                      <a:pt x="33366" y="38099"/>
                      <a:pt x="33604" y="38603"/>
                    </a:cubicBezTo>
                    <a:cubicBezTo>
                      <a:pt x="33828" y="39079"/>
                      <a:pt x="33464" y="39402"/>
                      <a:pt x="33170" y="39710"/>
                    </a:cubicBezTo>
                    <a:cubicBezTo>
                      <a:pt x="31532" y="41390"/>
                      <a:pt x="30355" y="43350"/>
                      <a:pt x="29417" y="45493"/>
                    </a:cubicBezTo>
                    <a:cubicBezTo>
                      <a:pt x="29291" y="45759"/>
                      <a:pt x="29179" y="46039"/>
                      <a:pt x="29193" y="46347"/>
                    </a:cubicBezTo>
                    <a:cubicBezTo>
                      <a:pt x="29207" y="46879"/>
                      <a:pt x="29599" y="47117"/>
                      <a:pt x="30061" y="46865"/>
                    </a:cubicBezTo>
                    <a:cubicBezTo>
                      <a:pt x="30285" y="46739"/>
                      <a:pt x="30481" y="46571"/>
                      <a:pt x="30678" y="46389"/>
                    </a:cubicBezTo>
                    <a:cubicBezTo>
                      <a:pt x="32036" y="45129"/>
                      <a:pt x="33380" y="43854"/>
                      <a:pt x="34724" y="42594"/>
                    </a:cubicBezTo>
                    <a:cubicBezTo>
                      <a:pt x="34976" y="42356"/>
                      <a:pt x="35229" y="42034"/>
                      <a:pt x="35635" y="42202"/>
                    </a:cubicBezTo>
                    <a:cubicBezTo>
                      <a:pt x="35985" y="42356"/>
                      <a:pt x="35971" y="42734"/>
                      <a:pt x="35999" y="43070"/>
                    </a:cubicBezTo>
                    <a:cubicBezTo>
                      <a:pt x="36293" y="46473"/>
                      <a:pt x="37049" y="49736"/>
                      <a:pt x="38981" y="52634"/>
                    </a:cubicBezTo>
                    <a:cubicBezTo>
                      <a:pt x="40564" y="55029"/>
                      <a:pt x="42622" y="56905"/>
                      <a:pt x="45073" y="58362"/>
                    </a:cubicBezTo>
                    <a:cubicBezTo>
                      <a:pt x="46333" y="59104"/>
                      <a:pt x="47369" y="58726"/>
                      <a:pt x="47761" y="57283"/>
                    </a:cubicBezTo>
                    <a:cubicBezTo>
                      <a:pt x="48293" y="55337"/>
                      <a:pt x="49077" y="53530"/>
                      <a:pt x="50310" y="51920"/>
                    </a:cubicBezTo>
                    <a:cubicBezTo>
                      <a:pt x="51360" y="50548"/>
                      <a:pt x="52564" y="49316"/>
                      <a:pt x="53894" y="48223"/>
                    </a:cubicBezTo>
                    <a:cubicBezTo>
                      <a:pt x="54048" y="48097"/>
                      <a:pt x="54203" y="47957"/>
                      <a:pt x="54357" y="47817"/>
                    </a:cubicBezTo>
                    <a:cubicBezTo>
                      <a:pt x="54553" y="47621"/>
                      <a:pt x="54791" y="47411"/>
                      <a:pt x="54609" y="47103"/>
                    </a:cubicBezTo>
                    <a:cubicBezTo>
                      <a:pt x="54427" y="46809"/>
                      <a:pt x="54104" y="46893"/>
                      <a:pt x="53852" y="46991"/>
                    </a:cubicBezTo>
                    <a:cubicBezTo>
                      <a:pt x="52816" y="47341"/>
                      <a:pt x="52046" y="48055"/>
                      <a:pt x="51332" y="48839"/>
                    </a:cubicBezTo>
                    <a:cubicBezTo>
                      <a:pt x="50828" y="49386"/>
                      <a:pt x="50338" y="49946"/>
                      <a:pt x="49834" y="50478"/>
                    </a:cubicBezTo>
                    <a:cubicBezTo>
                      <a:pt x="49638" y="50688"/>
                      <a:pt x="49400" y="50968"/>
                      <a:pt x="49077" y="50758"/>
                    </a:cubicBezTo>
                    <a:cubicBezTo>
                      <a:pt x="48755" y="50562"/>
                      <a:pt x="48895" y="50240"/>
                      <a:pt x="48979" y="49946"/>
                    </a:cubicBezTo>
                    <a:cubicBezTo>
                      <a:pt x="49063" y="49666"/>
                      <a:pt x="49147" y="49386"/>
                      <a:pt x="49231" y="49092"/>
                    </a:cubicBezTo>
                    <a:cubicBezTo>
                      <a:pt x="49273" y="48924"/>
                      <a:pt x="49273" y="48741"/>
                      <a:pt x="49119" y="48629"/>
                    </a:cubicBezTo>
                    <a:cubicBezTo>
                      <a:pt x="48951" y="48489"/>
                      <a:pt x="48741" y="48531"/>
                      <a:pt x="48601" y="48629"/>
                    </a:cubicBezTo>
                    <a:cubicBezTo>
                      <a:pt x="48195" y="48924"/>
                      <a:pt x="47803" y="49232"/>
                      <a:pt x="47439" y="49568"/>
                    </a:cubicBezTo>
                    <a:cubicBezTo>
                      <a:pt x="46781" y="50170"/>
                      <a:pt x="46221" y="50856"/>
                      <a:pt x="45689" y="51570"/>
                    </a:cubicBezTo>
                    <a:cubicBezTo>
                      <a:pt x="45521" y="51794"/>
                      <a:pt x="45353" y="52018"/>
                      <a:pt x="45157" y="52214"/>
                    </a:cubicBezTo>
                    <a:cubicBezTo>
                      <a:pt x="45045" y="52340"/>
                      <a:pt x="44877" y="52424"/>
                      <a:pt x="44708" y="52326"/>
                    </a:cubicBezTo>
                    <a:cubicBezTo>
                      <a:pt x="44540" y="52242"/>
                      <a:pt x="44526" y="52060"/>
                      <a:pt x="44526" y="51892"/>
                    </a:cubicBezTo>
                    <a:cubicBezTo>
                      <a:pt x="44540" y="51514"/>
                      <a:pt x="44708" y="51178"/>
                      <a:pt x="44821" y="50828"/>
                    </a:cubicBezTo>
                    <a:cubicBezTo>
                      <a:pt x="44877" y="50660"/>
                      <a:pt x="44947" y="50478"/>
                      <a:pt x="44989" y="50296"/>
                    </a:cubicBezTo>
                    <a:cubicBezTo>
                      <a:pt x="45031" y="50100"/>
                      <a:pt x="45045" y="49876"/>
                      <a:pt x="44835" y="49750"/>
                    </a:cubicBezTo>
                    <a:cubicBezTo>
                      <a:pt x="44652" y="49638"/>
                      <a:pt x="44470" y="49722"/>
                      <a:pt x="44316" y="49820"/>
                    </a:cubicBezTo>
                    <a:cubicBezTo>
                      <a:pt x="44120" y="49946"/>
                      <a:pt x="43938" y="50114"/>
                      <a:pt x="43742" y="50254"/>
                    </a:cubicBezTo>
                    <a:cubicBezTo>
                      <a:pt x="43434" y="50478"/>
                      <a:pt x="43098" y="51010"/>
                      <a:pt x="42734" y="50688"/>
                    </a:cubicBezTo>
                    <a:cubicBezTo>
                      <a:pt x="42342" y="50338"/>
                      <a:pt x="42832" y="49932"/>
                      <a:pt x="43056" y="49596"/>
                    </a:cubicBezTo>
                    <a:cubicBezTo>
                      <a:pt x="43966" y="48251"/>
                      <a:pt x="45157" y="47173"/>
                      <a:pt x="46473" y="46207"/>
                    </a:cubicBezTo>
                    <a:cubicBezTo>
                      <a:pt x="46613" y="46109"/>
                      <a:pt x="46739" y="46011"/>
                      <a:pt x="46865" y="45913"/>
                    </a:cubicBezTo>
                    <a:cubicBezTo>
                      <a:pt x="47033" y="45773"/>
                      <a:pt x="47243" y="45605"/>
                      <a:pt x="47117" y="45367"/>
                    </a:cubicBezTo>
                    <a:cubicBezTo>
                      <a:pt x="47005" y="45115"/>
                      <a:pt x="46753" y="45143"/>
                      <a:pt x="46529" y="45213"/>
                    </a:cubicBezTo>
                    <a:cubicBezTo>
                      <a:pt x="45969" y="45395"/>
                      <a:pt x="45395" y="45549"/>
                      <a:pt x="44849" y="45759"/>
                    </a:cubicBezTo>
                    <a:cubicBezTo>
                      <a:pt x="44036" y="46067"/>
                      <a:pt x="43252" y="46445"/>
                      <a:pt x="42524" y="46907"/>
                    </a:cubicBezTo>
                    <a:cubicBezTo>
                      <a:pt x="42384" y="46991"/>
                      <a:pt x="42230" y="47075"/>
                      <a:pt x="42090" y="47145"/>
                    </a:cubicBezTo>
                    <a:cubicBezTo>
                      <a:pt x="41894" y="47229"/>
                      <a:pt x="41698" y="47299"/>
                      <a:pt x="41516" y="47131"/>
                    </a:cubicBezTo>
                    <a:cubicBezTo>
                      <a:pt x="41348" y="46963"/>
                      <a:pt x="41404" y="46739"/>
                      <a:pt x="41502" y="46557"/>
                    </a:cubicBezTo>
                    <a:cubicBezTo>
                      <a:pt x="41740" y="46067"/>
                      <a:pt x="42062" y="45647"/>
                      <a:pt x="42398" y="45227"/>
                    </a:cubicBezTo>
                    <a:cubicBezTo>
                      <a:pt x="44120" y="43070"/>
                      <a:pt x="46193" y="41292"/>
                      <a:pt x="48321" y="39556"/>
                    </a:cubicBezTo>
                    <a:cubicBezTo>
                      <a:pt x="48601" y="39331"/>
                      <a:pt x="49077" y="39107"/>
                      <a:pt x="48853" y="38701"/>
                    </a:cubicBezTo>
                    <a:cubicBezTo>
                      <a:pt x="48629" y="38281"/>
                      <a:pt x="48181" y="38603"/>
                      <a:pt x="47859" y="38701"/>
                    </a:cubicBezTo>
                    <a:cubicBezTo>
                      <a:pt x="45171" y="39612"/>
                      <a:pt x="42692" y="40956"/>
                      <a:pt x="40200" y="42286"/>
                    </a:cubicBezTo>
                    <a:cubicBezTo>
                      <a:pt x="39933" y="42426"/>
                      <a:pt x="39681" y="42566"/>
                      <a:pt x="39415" y="42692"/>
                    </a:cubicBezTo>
                    <a:cubicBezTo>
                      <a:pt x="39205" y="42790"/>
                      <a:pt x="38967" y="42874"/>
                      <a:pt x="38799" y="42664"/>
                    </a:cubicBezTo>
                    <a:cubicBezTo>
                      <a:pt x="38631" y="42454"/>
                      <a:pt x="38757" y="42244"/>
                      <a:pt x="38897" y="42062"/>
                    </a:cubicBezTo>
                    <a:cubicBezTo>
                      <a:pt x="39597" y="41124"/>
                      <a:pt x="40438" y="40312"/>
                      <a:pt x="41334" y="39570"/>
                    </a:cubicBezTo>
                    <a:cubicBezTo>
                      <a:pt x="43154" y="38043"/>
                      <a:pt x="45227" y="36965"/>
                      <a:pt x="47481" y="36251"/>
                    </a:cubicBezTo>
                    <a:cubicBezTo>
                      <a:pt x="48573" y="35901"/>
                      <a:pt x="49400" y="35229"/>
                      <a:pt x="50002" y="34290"/>
                    </a:cubicBezTo>
                    <a:cubicBezTo>
                      <a:pt x="50534" y="33478"/>
                      <a:pt x="50520" y="32666"/>
                      <a:pt x="49918" y="31882"/>
                    </a:cubicBezTo>
                    <a:cubicBezTo>
                      <a:pt x="48909" y="30566"/>
                      <a:pt x="47537" y="29809"/>
                      <a:pt x="46067" y="29179"/>
                    </a:cubicBezTo>
                    <a:cubicBezTo>
                      <a:pt x="45675" y="29011"/>
                      <a:pt x="45269" y="28885"/>
                      <a:pt x="44863" y="28773"/>
                    </a:cubicBezTo>
                    <a:cubicBezTo>
                      <a:pt x="44610" y="28703"/>
                      <a:pt x="44344" y="28647"/>
                      <a:pt x="44134" y="28885"/>
                    </a:cubicBezTo>
                    <a:cubicBezTo>
                      <a:pt x="43938" y="29109"/>
                      <a:pt x="44050" y="29347"/>
                      <a:pt x="44134" y="29571"/>
                    </a:cubicBezTo>
                    <a:cubicBezTo>
                      <a:pt x="44386" y="30146"/>
                      <a:pt x="44639" y="30720"/>
                      <a:pt x="44807" y="31322"/>
                    </a:cubicBezTo>
                    <a:cubicBezTo>
                      <a:pt x="44891" y="31602"/>
                      <a:pt x="44989" y="31882"/>
                      <a:pt x="44736" y="32092"/>
                    </a:cubicBezTo>
                    <a:cubicBezTo>
                      <a:pt x="44456" y="32330"/>
                      <a:pt x="44176" y="32162"/>
                      <a:pt x="43910" y="32008"/>
                    </a:cubicBezTo>
                    <a:cubicBezTo>
                      <a:pt x="42622" y="31266"/>
                      <a:pt x="41334" y="30566"/>
                      <a:pt x="39920" y="30104"/>
                    </a:cubicBezTo>
                    <a:cubicBezTo>
                      <a:pt x="39765" y="30048"/>
                      <a:pt x="39611" y="29992"/>
                      <a:pt x="39443" y="29964"/>
                    </a:cubicBezTo>
                    <a:cubicBezTo>
                      <a:pt x="39163" y="29922"/>
                      <a:pt x="38813" y="29739"/>
                      <a:pt x="38631" y="30062"/>
                    </a:cubicBezTo>
                    <a:cubicBezTo>
                      <a:pt x="38435" y="30398"/>
                      <a:pt x="38785" y="30594"/>
                      <a:pt x="38981" y="30790"/>
                    </a:cubicBezTo>
                    <a:cubicBezTo>
                      <a:pt x="39737" y="31476"/>
                      <a:pt x="40466" y="32176"/>
                      <a:pt x="41166" y="32918"/>
                    </a:cubicBezTo>
                    <a:cubicBezTo>
                      <a:pt x="41264" y="33030"/>
                      <a:pt x="41376" y="33128"/>
                      <a:pt x="41460" y="33254"/>
                    </a:cubicBezTo>
                    <a:cubicBezTo>
                      <a:pt x="41572" y="33422"/>
                      <a:pt x="41670" y="33618"/>
                      <a:pt x="41558" y="33828"/>
                    </a:cubicBezTo>
                    <a:cubicBezTo>
                      <a:pt x="41418" y="34066"/>
                      <a:pt x="41194" y="34066"/>
                      <a:pt x="40970" y="34024"/>
                    </a:cubicBezTo>
                    <a:cubicBezTo>
                      <a:pt x="40368" y="33912"/>
                      <a:pt x="39779" y="33786"/>
                      <a:pt x="39177" y="33674"/>
                    </a:cubicBezTo>
                    <a:cubicBezTo>
                      <a:pt x="38995" y="33646"/>
                      <a:pt x="38813" y="33618"/>
                      <a:pt x="38631" y="33618"/>
                    </a:cubicBezTo>
                    <a:cubicBezTo>
                      <a:pt x="37959" y="33618"/>
                      <a:pt x="37721" y="33884"/>
                      <a:pt x="37833" y="34542"/>
                    </a:cubicBezTo>
                    <a:cubicBezTo>
                      <a:pt x="38001" y="35453"/>
                      <a:pt x="38057" y="36377"/>
                      <a:pt x="37903" y="37301"/>
                    </a:cubicBezTo>
                    <a:cubicBezTo>
                      <a:pt x="37861" y="37581"/>
                      <a:pt x="37833" y="37889"/>
                      <a:pt x="37511" y="37973"/>
                    </a:cubicBezTo>
                    <a:cubicBezTo>
                      <a:pt x="37147" y="38071"/>
                      <a:pt x="36993" y="37777"/>
                      <a:pt x="36825" y="37525"/>
                    </a:cubicBezTo>
                    <a:cubicBezTo>
                      <a:pt x="36545" y="37091"/>
                      <a:pt x="36293" y="36643"/>
                      <a:pt x="35985" y="36223"/>
                    </a:cubicBezTo>
                    <a:cubicBezTo>
                      <a:pt x="34514" y="34290"/>
                      <a:pt x="32652" y="33786"/>
                      <a:pt x="30397" y="34711"/>
                    </a:cubicBezTo>
                    <a:cubicBezTo>
                      <a:pt x="28339" y="35551"/>
                      <a:pt x="26687" y="36965"/>
                      <a:pt x="25048" y="38421"/>
                    </a:cubicBezTo>
                    <a:cubicBezTo>
                      <a:pt x="24628" y="38785"/>
                      <a:pt x="24236" y="39177"/>
                      <a:pt x="23816" y="39542"/>
                    </a:cubicBezTo>
                    <a:cubicBezTo>
                      <a:pt x="23606" y="39724"/>
                      <a:pt x="23382" y="39948"/>
                      <a:pt x="23088" y="39738"/>
                    </a:cubicBezTo>
                    <a:cubicBezTo>
                      <a:pt x="22822" y="39556"/>
                      <a:pt x="22934" y="39261"/>
                      <a:pt x="23004" y="39023"/>
                    </a:cubicBezTo>
                    <a:cubicBezTo>
                      <a:pt x="23494" y="37427"/>
                      <a:pt x="24110" y="35901"/>
                      <a:pt x="24936" y="34444"/>
                    </a:cubicBezTo>
                    <a:cubicBezTo>
                      <a:pt x="25104" y="34136"/>
                      <a:pt x="25440" y="33786"/>
                      <a:pt x="25132" y="33450"/>
                    </a:cubicBezTo>
                    <a:cubicBezTo>
                      <a:pt x="24824" y="33114"/>
                      <a:pt x="24446" y="33422"/>
                      <a:pt x="24110" y="33576"/>
                    </a:cubicBezTo>
                    <a:cubicBezTo>
                      <a:pt x="23018" y="34080"/>
                      <a:pt x="22010" y="34725"/>
                      <a:pt x="21029" y="35425"/>
                    </a:cubicBezTo>
                    <a:cubicBezTo>
                      <a:pt x="20763" y="35621"/>
                      <a:pt x="20413" y="35999"/>
                      <a:pt x="20119" y="35635"/>
                    </a:cubicBezTo>
                    <a:cubicBezTo>
                      <a:pt x="19839" y="35299"/>
                      <a:pt x="20245" y="35005"/>
                      <a:pt x="20455" y="34738"/>
                    </a:cubicBezTo>
                    <a:cubicBezTo>
                      <a:pt x="22290" y="32498"/>
                      <a:pt x="24656" y="30916"/>
                      <a:pt x="27107" y="29445"/>
                    </a:cubicBezTo>
                    <a:cubicBezTo>
                      <a:pt x="27303" y="29333"/>
                      <a:pt x="27499" y="29235"/>
                      <a:pt x="27681" y="29109"/>
                    </a:cubicBezTo>
                    <a:cubicBezTo>
                      <a:pt x="27891" y="28983"/>
                      <a:pt x="28101" y="28815"/>
                      <a:pt x="28045" y="28535"/>
                    </a:cubicBezTo>
                    <a:cubicBezTo>
                      <a:pt x="27975" y="28227"/>
                      <a:pt x="27681" y="28171"/>
                      <a:pt x="27429" y="28185"/>
                    </a:cubicBezTo>
                    <a:cubicBezTo>
                      <a:pt x="26813" y="28199"/>
                      <a:pt x="26211" y="28227"/>
                      <a:pt x="25608" y="28311"/>
                    </a:cubicBezTo>
                    <a:cubicBezTo>
                      <a:pt x="24726" y="28437"/>
                      <a:pt x="23844" y="28549"/>
                      <a:pt x="22990" y="28787"/>
                    </a:cubicBezTo>
                    <a:cubicBezTo>
                      <a:pt x="22906" y="28815"/>
                      <a:pt x="22808" y="28829"/>
                      <a:pt x="22710" y="28829"/>
                    </a:cubicBezTo>
                    <a:cubicBezTo>
                      <a:pt x="22500" y="28829"/>
                      <a:pt x="22276" y="28829"/>
                      <a:pt x="22206" y="28591"/>
                    </a:cubicBezTo>
                    <a:cubicBezTo>
                      <a:pt x="22136" y="28353"/>
                      <a:pt x="22304" y="28199"/>
                      <a:pt x="22486" y="28101"/>
                    </a:cubicBezTo>
                    <a:cubicBezTo>
                      <a:pt x="23158" y="27737"/>
                      <a:pt x="23858" y="27457"/>
                      <a:pt x="24586" y="27247"/>
                    </a:cubicBezTo>
                    <a:cubicBezTo>
                      <a:pt x="26379" y="26729"/>
                      <a:pt x="28227" y="26477"/>
                      <a:pt x="30075" y="26155"/>
                    </a:cubicBezTo>
                    <a:cubicBezTo>
                      <a:pt x="30874" y="26015"/>
                      <a:pt x="31672" y="25833"/>
                      <a:pt x="32428" y="25525"/>
                    </a:cubicBezTo>
                    <a:cubicBezTo>
                      <a:pt x="32848" y="25357"/>
                      <a:pt x="33282" y="25132"/>
                      <a:pt x="33226" y="24586"/>
                    </a:cubicBezTo>
                    <a:cubicBezTo>
                      <a:pt x="33170" y="24040"/>
                      <a:pt x="32736" y="23830"/>
                      <a:pt x="32260" y="23718"/>
                    </a:cubicBezTo>
                    <a:cubicBezTo>
                      <a:pt x="31168" y="23466"/>
                      <a:pt x="30075" y="23620"/>
                      <a:pt x="28997" y="23760"/>
                    </a:cubicBezTo>
                    <a:cubicBezTo>
                      <a:pt x="25636" y="24180"/>
                      <a:pt x="22360" y="25020"/>
                      <a:pt x="19125" y="25973"/>
                    </a:cubicBezTo>
                    <a:cubicBezTo>
                      <a:pt x="18803" y="26071"/>
                      <a:pt x="18327" y="26351"/>
                      <a:pt x="18145" y="25903"/>
                    </a:cubicBezTo>
                    <a:cubicBezTo>
                      <a:pt x="17977" y="25497"/>
                      <a:pt x="18467" y="25343"/>
                      <a:pt x="18747" y="25160"/>
                    </a:cubicBezTo>
                    <a:cubicBezTo>
                      <a:pt x="20987" y="23704"/>
                      <a:pt x="23382" y="22570"/>
                      <a:pt x="25832" y="21520"/>
                    </a:cubicBezTo>
                    <a:cubicBezTo>
                      <a:pt x="25987" y="21450"/>
                      <a:pt x="26141" y="21394"/>
                      <a:pt x="26281" y="21310"/>
                    </a:cubicBezTo>
                    <a:cubicBezTo>
                      <a:pt x="26771" y="21030"/>
                      <a:pt x="26813" y="20652"/>
                      <a:pt x="26379" y="20301"/>
                    </a:cubicBezTo>
                    <a:cubicBezTo>
                      <a:pt x="25959" y="19951"/>
                      <a:pt x="25482" y="19643"/>
                      <a:pt x="25048" y="19307"/>
                    </a:cubicBezTo>
                    <a:cubicBezTo>
                      <a:pt x="23662" y="18243"/>
                      <a:pt x="22430" y="17025"/>
                      <a:pt x="21450" y="15554"/>
                    </a:cubicBezTo>
                    <a:cubicBezTo>
                      <a:pt x="21352" y="15414"/>
                      <a:pt x="21254" y="15288"/>
                      <a:pt x="21184" y="15134"/>
                    </a:cubicBezTo>
                    <a:cubicBezTo>
                      <a:pt x="21043" y="14854"/>
                      <a:pt x="20735" y="14532"/>
                      <a:pt x="21058" y="14238"/>
                    </a:cubicBezTo>
                    <a:cubicBezTo>
                      <a:pt x="21352" y="13972"/>
                      <a:pt x="21646" y="14266"/>
                      <a:pt x="21898" y="14434"/>
                    </a:cubicBezTo>
                    <a:cubicBezTo>
                      <a:pt x="24026" y="15891"/>
                      <a:pt x="26295" y="17081"/>
                      <a:pt x="28745" y="17879"/>
                    </a:cubicBezTo>
                    <a:cubicBezTo>
                      <a:pt x="28857" y="17907"/>
                      <a:pt x="28955" y="17949"/>
                      <a:pt x="29067" y="17977"/>
                    </a:cubicBezTo>
                    <a:cubicBezTo>
                      <a:pt x="29879" y="18215"/>
                      <a:pt x="30159" y="17977"/>
                      <a:pt x="30033" y="17151"/>
                    </a:cubicBezTo>
                    <a:cubicBezTo>
                      <a:pt x="30005" y="17025"/>
                      <a:pt x="29963" y="16899"/>
                      <a:pt x="29963" y="16773"/>
                    </a:cubicBezTo>
                    <a:cubicBezTo>
                      <a:pt x="29935" y="16367"/>
                      <a:pt x="30159" y="16199"/>
                      <a:pt x="30552" y="16325"/>
                    </a:cubicBezTo>
                    <a:cubicBezTo>
                      <a:pt x="30846" y="16423"/>
                      <a:pt x="31140" y="16647"/>
                      <a:pt x="31420" y="16325"/>
                    </a:cubicBezTo>
                    <a:cubicBezTo>
                      <a:pt x="31686" y="16031"/>
                      <a:pt x="31560" y="15694"/>
                      <a:pt x="31462" y="15372"/>
                    </a:cubicBezTo>
                    <a:cubicBezTo>
                      <a:pt x="31266" y="14700"/>
                      <a:pt x="30972" y="14056"/>
                      <a:pt x="30622" y="13440"/>
                    </a:cubicBezTo>
                    <a:cubicBezTo>
                      <a:pt x="30495" y="13216"/>
                      <a:pt x="30327" y="12950"/>
                      <a:pt x="30580" y="12726"/>
                    </a:cubicBezTo>
                    <a:cubicBezTo>
                      <a:pt x="30818" y="12516"/>
                      <a:pt x="31070" y="12684"/>
                      <a:pt x="31280" y="12838"/>
                    </a:cubicBezTo>
                    <a:cubicBezTo>
                      <a:pt x="31686" y="13132"/>
                      <a:pt x="32078" y="13440"/>
                      <a:pt x="32470" y="13748"/>
                    </a:cubicBezTo>
                    <a:cubicBezTo>
                      <a:pt x="32666" y="13888"/>
                      <a:pt x="32876" y="14042"/>
                      <a:pt x="33128" y="13930"/>
                    </a:cubicBezTo>
                    <a:cubicBezTo>
                      <a:pt x="33408" y="13804"/>
                      <a:pt x="33436" y="13524"/>
                      <a:pt x="33436" y="13272"/>
                    </a:cubicBezTo>
                    <a:cubicBezTo>
                      <a:pt x="33436" y="12082"/>
                      <a:pt x="33142" y="10933"/>
                      <a:pt x="32834" y="9785"/>
                    </a:cubicBezTo>
                    <a:cubicBezTo>
                      <a:pt x="32414" y="8245"/>
                      <a:pt x="31728" y="6817"/>
                      <a:pt x="30986" y="5416"/>
                    </a:cubicBezTo>
                    <a:cubicBezTo>
                      <a:pt x="30902" y="5262"/>
                      <a:pt x="30832" y="5122"/>
                      <a:pt x="30762" y="4968"/>
                    </a:cubicBezTo>
                    <a:cubicBezTo>
                      <a:pt x="30678" y="4786"/>
                      <a:pt x="30580" y="4562"/>
                      <a:pt x="30804" y="4422"/>
                    </a:cubicBezTo>
                    <a:cubicBezTo>
                      <a:pt x="31014" y="4296"/>
                      <a:pt x="31196" y="4436"/>
                      <a:pt x="31336" y="4590"/>
                    </a:cubicBezTo>
                    <a:cubicBezTo>
                      <a:pt x="31924" y="5206"/>
                      <a:pt x="32456" y="5878"/>
                      <a:pt x="32932" y="6579"/>
                    </a:cubicBezTo>
                    <a:cubicBezTo>
                      <a:pt x="33464" y="7363"/>
                      <a:pt x="33982" y="8147"/>
                      <a:pt x="34514" y="8917"/>
                    </a:cubicBezTo>
                    <a:cubicBezTo>
                      <a:pt x="34654" y="9113"/>
                      <a:pt x="34794" y="9309"/>
                      <a:pt x="34962" y="9477"/>
                    </a:cubicBezTo>
                    <a:cubicBezTo>
                      <a:pt x="35088" y="9617"/>
                      <a:pt x="35256" y="9729"/>
                      <a:pt x="35453" y="9645"/>
                    </a:cubicBezTo>
                    <a:cubicBezTo>
                      <a:pt x="35649" y="9561"/>
                      <a:pt x="35705" y="9379"/>
                      <a:pt x="35705" y="9183"/>
                    </a:cubicBezTo>
                    <a:cubicBezTo>
                      <a:pt x="35733" y="8511"/>
                      <a:pt x="35579" y="7867"/>
                      <a:pt x="35439" y="7209"/>
                    </a:cubicBezTo>
                    <a:cubicBezTo>
                      <a:pt x="35355" y="6845"/>
                      <a:pt x="35102" y="6382"/>
                      <a:pt x="35537" y="6158"/>
                    </a:cubicBezTo>
                    <a:cubicBezTo>
                      <a:pt x="35957" y="5934"/>
                      <a:pt x="36237" y="6369"/>
                      <a:pt x="36503" y="6635"/>
                    </a:cubicBezTo>
                    <a:cubicBezTo>
                      <a:pt x="37735" y="7909"/>
                      <a:pt x="38673" y="9393"/>
                      <a:pt x="39471" y="10947"/>
                    </a:cubicBezTo>
                    <a:cubicBezTo>
                      <a:pt x="39513" y="11031"/>
                      <a:pt x="39541" y="11115"/>
                      <a:pt x="39597" y="11200"/>
                    </a:cubicBezTo>
                    <a:cubicBezTo>
                      <a:pt x="39737" y="11452"/>
                      <a:pt x="39835" y="11816"/>
                      <a:pt x="40200" y="11746"/>
                    </a:cubicBezTo>
                    <a:cubicBezTo>
                      <a:pt x="40550" y="11690"/>
                      <a:pt x="40480" y="11312"/>
                      <a:pt x="40536" y="11060"/>
                    </a:cubicBezTo>
                    <a:cubicBezTo>
                      <a:pt x="40578" y="10849"/>
                      <a:pt x="40606" y="10639"/>
                      <a:pt x="40844" y="10569"/>
                    </a:cubicBezTo>
                    <a:cubicBezTo>
                      <a:pt x="41096" y="10499"/>
                      <a:pt x="41278" y="10625"/>
                      <a:pt x="41418" y="10807"/>
                    </a:cubicBezTo>
                    <a:cubicBezTo>
                      <a:pt x="41572" y="11018"/>
                      <a:pt x="41698" y="11242"/>
                      <a:pt x="41852" y="11452"/>
                    </a:cubicBezTo>
                    <a:cubicBezTo>
                      <a:pt x="41992" y="11662"/>
                      <a:pt x="42132" y="11942"/>
                      <a:pt x="42440" y="11858"/>
                    </a:cubicBezTo>
                    <a:cubicBezTo>
                      <a:pt x="42762" y="11774"/>
                      <a:pt x="42790" y="11452"/>
                      <a:pt x="42790" y="11172"/>
                    </a:cubicBezTo>
                    <a:cubicBezTo>
                      <a:pt x="42804" y="10219"/>
                      <a:pt x="42748" y="9281"/>
                      <a:pt x="42482" y="8371"/>
                    </a:cubicBezTo>
                    <a:cubicBezTo>
                      <a:pt x="42384" y="8035"/>
                      <a:pt x="42286" y="7699"/>
                      <a:pt x="42188" y="7363"/>
                    </a:cubicBezTo>
                    <a:cubicBezTo>
                      <a:pt x="42118" y="7111"/>
                      <a:pt x="42034" y="6831"/>
                      <a:pt x="42300" y="6663"/>
                    </a:cubicBezTo>
                    <a:cubicBezTo>
                      <a:pt x="42566" y="6495"/>
                      <a:pt x="42804" y="6691"/>
                      <a:pt x="42986" y="6859"/>
                    </a:cubicBezTo>
                    <a:cubicBezTo>
                      <a:pt x="44610" y="8343"/>
                      <a:pt x="45913" y="10037"/>
                      <a:pt x="46473" y="12208"/>
                    </a:cubicBezTo>
                    <a:cubicBezTo>
                      <a:pt x="46627" y="12796"/>
                      <a:pt x="46697" y="13398"/>
                      <a:pt x="46767" y="14014"/>
                    </a:cubicBezTo>
                    <a:cubicBezTo>
                      <a:pt x="46795" y="14238"/>
                      <a:pt x="46837" y="14490"/>
                      <a:pt x="47103" y="14532"/>
                    </a:cubicBezTo>
                    <a:cubicBezTo>
                      <a:pt x="47397" y="14574"/>
                      <a:pt x="47523" y="14322"/>
                      <a:pt x="47593" y="14084"/>
                    </a:cubicBezTo>
                    <a:cubicBezTo>
                      <a:pt x="47901" y="13090"/>
                      <a:pt x="48013" y="12068"/>
                      <a:pt x="48125" y="11031"/>
                    </a:cubicBezTo>
                    <a:cubicBezTo>
                      <a:pt x="48153" y="10779"/>
                      <a:pt x="48153" y="10513"/>
                      <a:pt x="48181" y="10261"/>
                    </a:cubicBezTo>
                    <a:cubicBezTo>
                      <a:pt x="48209" y="10023"/>
                      <a:pt x="48223" y="9743"/>
                      <a:pt x="48545" y="9715"/>
                    </a:cubicBezTo>
                    <a:cubicBezTo>
                      <a:pt x="48839" y="9687"/>
                      <a:pt x="48965" y="9925"/>
                      <a:pt x="49049" y="10163"/>
                    </a:cubicBezTo>
                    <a:cubicBezTo>
                      <a:pt x="49273" y="10793"/>
                      <a:pt x="49498" y="11410"/>
                      <a:pt x="49680" y="12054"/>
                    </a:cubicBezTo>
                    <a:cubicBezTo>
                      <a:pt x="50898" y="16381"/>
                      <a:pt x="50660" y="20694"/>
                      <a:pt x="49427" y="24964"/>
                    </a:cubicBezTo>
                    <a:cubicBezTo>
                      <a:pt x="49189" y="25791"/>
                      <a:pt x="49329" y="26365"/>
                      <a:pt x="49974" y="26855"/>
                    </a:cubicBezTo>
                    <a:cubicBezTo>
                      <a:pt x="50338" y="27135"/>
                      <a:pt x="50674" y="27471"/>
                      <a:pt x="51052" y="27723"/>
                    </a:cubicBezTo>
                    <a:cubicBezTo>
                      <a:pt x="51654" y="28129"/>
                      <a:pt x="52158" y="27933"/>
                      <a:pt x="52368" y="27233"/>
                    </a:cubicBezTo>
                    <a:cubicBezTo>
                      <a:pt x="52410" y="27079"/>
                      <a:pt x="52452" y="26911"/>
                      <a:pt x="52452" y="26743"/>
                    </a:cubicBezTo>
                    <a:cubicBezTo>
                      <a:pt x="52508" y="24614"/>
                      <a:pt x="52410" y="22486"/>
                      <a:pt x="52186" y="20371"/>
                    </a:cubicBezTo>
                    <a:cubicBezTo>
                      <a:pt x="51976" y="18327"/>
                      <a:pt x="51878" y="16269"/>
                      <a:pt x="52116" y="14224"/>
                    </a:cubicBezTo>
                    <a:cubicBezTo>
                      <a:pt x="52116" y="14126"/>
                      <a:pt x="52116" y="14042"/>
                      <a:pt x="52158" y="13944"/>
                    </a:cubicBezTo>
                    <a:cubicBezTo>
                      <a:pt x="52242" y="13720"/>
                      <a:pt x="52298" y="13440"/>
                      <a:pt x="52606" y="13454"/>
                    </a:cubicBezTo>
                    <a:cubicBezTo>
                      <a:pt x="52872" y="13468"/>
                      <a:pt x="52956" y="13706"/>
                      <a:pt x="53012" y="13930"/>
                    </a:cubicBezTo>
                    <a:cubicBezTo>
                      <a:pt x="53138" y="14518"/>
                      <a:pt x="53236" y="15134"/>
                      <a:pt x="53376" y="15722"/>
                    </a:cubicBezTo>
                    <a:cubicBezTo>
                      <a:pt x="53600" y="16717"/>
                      <a:pt x="53838" y="17697"/>
                      <a:pt x="54091" y="18677"/>
                    </a:cubicBezTo>
                    <a:cubicBezTo>
                      <a:pt x="54175" y="18985"/>
                      <a:pt x="54245" y="19405"/>
                      <a:pt x="54665" y="19391"/>
                    </a:cubicBezTo>
                    <a:cubicBezTo>
                      <a:pt x="55085" y="19377"/>
                      <a:pt x="55127" y="18957"/>
                      <a:pt x="55197" y="18635"/>
                    </a:cubicBezTo>
                    <a:cubicBezTo>
                      <a:pt x="55435" y="17627"/>
                      <a:pt x="55673" y="16619"/>
                      <a:pt x="55799" y="15596"/>
                    </a:cubicBezTo>
                    <a:cubicBezTo>
                      <a:pt x="55813" y="15470"/>
                      <a:pt x="55841" y="15344"/>
                      <a:pt x="55869" y="15218"/>
                    </a:cubicBezTo>
                    <a:cubicBezTo>
                      <a:pt x="55925" y="14994"/>
                      <a:pt x="56023" y="14770"/>
                      <a:pt x="56289" y="14770"/>
                    </a:cubicBezTo>
                    <a:cubicBezTo>
                      <a:pt x="56527" y="14770"/>
                      <a:pt x="56625" y="14966"/>
                      <a:pt x="56709" y="15148"/>
                    </a:cubicBezTo>
                    <a:cubicBezTo>
                      <a:pt x="56891" y="15554"/>
                      <a:pt x="56975" y="16003"/>
                      <a:pt x="57017" y="16437"/>
                    </a:cubicBezTo>
                    <a:cubicBezTo>
                      <a:pt x="57171" y="17739"/>
                      <a:pt x="57213" y="19055"/>
                      <a:pt x="57073" y="20371"/>
                    </a:cubicBezTo>
                    <a:cubicBezTo>
                      <a:pt x="57045" y="20638"/>
                      <a:pt x="56989" y="20988"/>
                      <a:pt x="57297" y="21100"/>
                    </a:cubicBezTo>
                    <a:cubicBezTo>
                      <a:pt x="57661" y="21240"/>
                      <a:pt x="57801" y="20890"/>
                      <a:pt x="57955" y="20638"/>
                    </a:cubicBezTo>
                    <a:cubicBezTo>
                      <a:pt x="58249" y="20119"/>
                      <a:pt x="58417" y="19559"/>
                      <a:pt x="58571" y="18985"/>
                    </a:cubicBezTo>
                    <a:cubicBezTo>
                      <a:pt x="58641" y="18733"/>
                      <a:pt x="58697" y="18481"/>
                      <a:pt x="58781" y="18243"/>
                    </a:cubicBezTo>
                    <a:cubicBezTo>
                      <a:pt x="58879" y="17935"/>
                      <a:pt x="59034" y="17627"/>
                      <a:pt x="59398" y="17613"/>
                    </a:cubicBezTo>
                    <a:cubicBezTo>
                      <a:pt x="59790" y="17613"/>
                      <a:pt x="59972" y="17921"/>
                      <a:pt x="60056" y="18257"/>
                    </a:cubicBezTo>
                    <a:cubicBezTo>
                      <a:pt x="60420" y="19783"/>
                      <a:pt x="60490" y="21324"/>
                      <a:pt x="60434" y="22878"/>
                    </a:cubicBezTo>
                    <a:cubicBezTo>
                      <a:pt x="60378" y="24390"/>
                      <a:pt x="60028" y="25833"/>
                      <a:pt x="59412" y="27219"/>
                    </a:cubicBezTo>
                    <a:cubicBezTo>
                      <a:pt x="59286" y="27499"/>
                      <a:pt x="59132" y="27821"/>
                      <a:pt x="59426" y="28087"/>
                    </a:cubicBezTo>
                    <a:cubicBezTo>
                      <a:pt x="59748" y="28367"/>
                      <a:pt x="60056" y="28185"/>
                      <a:pt x="60336" y="27989"/>
                    </a:cubicBezTo>
                    <a:cubicBezTo>
                      <a:pt x="61120" y="27457"/>
                      <a:pt x="61638" y="26687"/>
                      <a:pt x="62044" y="25847"/>
                    </a:cubicBezTo>
                    <a:cubicBezTo>
                      <a:pt x="63164" y="23550"/>
                      <a:pt x="63346" y="21114"/>
                      <a:pt x="63066" y="18649"/>
                    </a:cubicBezTo>
                    <a:cubicBezTo>
                      <a:pt x="62660" y="15120"/>
                      <a:pt x="60966" y="12110"/>
                      <a:pt x="59034" y="9225"/>
                    </a:cubicBezTo>
                    <a:cubicBezTo>
                      <a:pt x="57885" y="7517"/>
                      <a:pt x="56541" y="5962"/>
                      <a:pt x="55071" y="4520"/>
                    </a:cubicBezTo>
                    <a:cubicBezTo>
                      <a:pt x="54847" y="4296"/>
                      <a:pt x="54427" y="4058"/>
                      <a:pt x="54707" y="3708"/>
                    </a:cubicBezTo>
                    <a:cubicBezTo>
                      <a:pt x="54959" y="3386"/>
                      <a:pt x="55323" y="3694"/>
                      <a:pt x="55603" y="3834"/>
                    </a:cubicBezTo>
                    <a:cubicBezTo>
                      <a:pt x="58599" y="5402"/>
                      <a:pt x="61120" y="7531"/>
                      <a:pt x="63234" y="10163"/>
                    </a:cubicBezTo>
                    <a:cubicBezTo>
                      <a:pt x="63374" y="10331"/>
                      <a:pt x="63501" y="10513"/>
                      <a:pt x="63655" y="10681"/>
                    </a:cubicBezTo>
                    <a:cubicBezTo>
                      <a:pt x="63809" y="10849"/>
                      <a:pt x="63977" y="11031"/>
                      <a:pt x="64229" y="10947"/>
                    </a:cubicBezTo>
                    <a:cubicBezTo>
                      <a:pt x="64509" y="10849"/>
                      <a:pt x="64523" y="10583"/>
                      <a:pt x="64509" y="10345"/>
                    </a:cubicBezTo>
                    <a:cubicBezTo>
                      <a:pt x="64467" y="9463"/>
                      <a:pt x="64229" y="8637"/>
                      <a:pt x="63949" y="7811"/>
                    </a:cubicBezTo>
                    <a:cubicBezTo>
                      <a:pt x="63851" y="7531"/>
                      <a:pt x="63739" y="7265"/>
                      <a:pt x="63640" y="6985"/>
                    </a:cubicBezTo>
                    <a:cubicBezTo>
                      <a:pt x="63556" y="6761"/>
                      <a:pt x="63514" y="6537"/>
                      <a:pt x="63725" y="6382"/>
                    </a:cubicBezTo>
                    <a:cubicBezTo>
                      <a:pt x="63949" y="6228"/>
                      <a:pt x="64159" y="6382"/>
                      <a:pt x="64327" y="6509"/>
                    </a:cubicBezTo>
                    <a:cubicBezTo>
                      <a:pt x="65027" y="7069"/>
                      <a:pt x="65517" y="7811"/>
                      <a:pt x="66021" y="8553"/>
                    </a:cubicBezTo>
                    <a:cubicBezTo>
                      <a:pt x="66189" y="8791"/>
                      <a:pt x="66329" y="9057"/>
                      <a:pt x="66511" y="9295"/>
                    </a:cubicBezTo>
                    <a:cubicBezTo>
                      <a:pt x="66973" y="9883"/>
                      <a:pt x="67659" y="9785"/>
                      <a:pt x="67953" y="9085"/>
                    </a:cubicBezTo>
                    <a:cubicBezTo>
                      <a:pt x="68065" y="8833"/>
                      <a:pt x="68149" y="8553"/>
                      <a:pt x="68121" y="8273"/>
                    </a:cubicBezTo>
                    <a:cubicBezTo>
                      <a:pt x="67981" y="7265"/>
                      <a:pt x="67939" y="6228"/>
                      <a:pt x="67645" y="5276"/>
                    </a:cubicBezTo>
                    <a:cubicBezTo>
                      <a:pt x="67421" y="4548"/>
                      <a:pt x="67295" y="3792"/>
                      <a:pt x="67057" y="3064"/>
                    </a:cubicBezTo>
                    <a:cubicBezTo>
                      <a:pt x="66987" y="2826"/>
                      <a:pt x="66861" y="2504"/>
                      <a:pt x="67155" y="2364"/>
                    </a:cubicBezTo>
                    <a:cubicBezTo>
                      <a:pt x="67463" y="2224"/>
                      <a:pt x="67729" y="2420"/>
                      <a:pt x="67897" y="2686"/>
                    </a:cubicBezTo>
                    <a:cubicBezTo>
                      <a:pt x="68668" y="3848"/>
                      <a:pt x="69256" y="5094"/>
                      <a:pt x="69718" y="6411"/>
                    </a:cubicBezTo>
                    <a:cubicBezTo>
                      <a:pt x="69844" y="6747"/>
                      <a:pt x="69858" y="7293"/>
                      <a:pt x="70362" y="7251"/>
                    </a:cubicBezTo>
                    <a:cubicBezTo>
                      <a:pt x="70880" y="7209"/>
                      <a:pt x="70852" y="6663"/>
                      <a:pt x="70908" y="6270"/>
                    </a:cubicBezTo>
                    <a:cubicBezTo>
                      <a:pt x="71174" y="4478"/>
                      <a:pt x="70964" y="2686"/>
                      <a:pt x="70782" y="907"/>
                    </a:cubicBezTo>
                    <a:cubicBezTo>
                      <a:pt x="70754" y="585"/>
                      <a:pt x="70614" y="151"/>
                      <a:pt x="71006" y="25"/>
                    </a:cubicBezTo>
                    <a:cubicBezTo>
                      <a:pt x="71440" y="-115"/>
                      <a:pt x="71580" y="361"/>
                      <a:pt x="71706" y="669"/>
                    </a:cubicBezTo>
                    <a:cubicBezTo>
                      <a:pt x="72630" y="2840"/>
                      <a:pt x="73163" y="5122"/>
                      <a:pt x="73499" y="7447"/>
                    </a:cubicBezTo>
                    <a:cubicBezTo>
                      <a:pt x="73639" y="8413"/>
                      <a:pt x="73723" y="9393"/>
                      <a:pt x="73835" y="10359"/>
                    </a:cubicBezTo>
                    <a:cubicBezTo>
                      <a:pt x="73863" y="10625"/>
                      <a:pt x="73933" y="10891"/>
                      <a:pt x="74213" y="10989"/>
                    </a:cubicBezTo>
                    <a:cubicBezTo>
                      <a:pt x="74479" y="11088"/>
                      <a:pt x="74689" y="10919"/>
                      <a:pt x="74857" y="10751"/>
                    </a:cubicBezTo>
                    <a:cubicBezTo>
                      <a:pt x="75375" y="10247"/>
                      <a:pt x="75823" y="9687"/>
                      <a:pt x="76271" y="9113"/>
                    </a:cubicBezTo>
                    <a:cubicBezTo>
                      <a:pt x="76467" y="8875"/>
                      <a:pt x="76663" y="8525"/>
                      <a:pt x="77027" y="8707"/>
                    </a:cubicBezTo>
                    <a:cubicBezTo>
                      <a:pt x="77349" y="8861"/>
                      <a:pt x="77251" y="9211"/>
                      <a:pt x="77209" y="9505"/>
                    </a:cubicBezTo>
                    <a:cubicBezTo>
                      <a:pt x="77083" y="10443"/>
                      <a:pt x="76789" y="11340"/>
                      <a:pt x="76481" y="12236"/>
                    </a:cubicBezTo>
                    <a:cubicBezTo>
                      <a:pt x="76397" y="12502"/>
                      <a:pt x="76257" y="12796"/>
                      <a:pt x="76551" y="12992"/>
                    </a:cubicBezTo>
                    <a:cubicBezTo>
                      <a:pt x="76845" y="13188"/>
                      <a:pt x="77083" y="12964"/>
                      <a:pt x="77293" y="12782"/>
                    </a:cubicBezTo>
                    <a:cubicBezTo>
                      <a:pt x="78694" y="11508"/>
                      <a:pt x="79968" y="10121"/>
                      <a:pt x="81186" y="8679"/>
                    </a:cubicBezTo>
                    <a:cubicBezTo>
                      <a:pt x="81410" y="8413"/>
                      <a:pt x="81634" y="7979"/>
                      <a:pt x="82012" y="8175"/>
                    </a:cubicBezTo>
                    <a:cubicBezTo>
                      <a:pt x="82433" y="8385"/>
                      <a:pt x="82194" y="8833"/>
                      <a:pt x="82082" y="9169"/>
                    </a:cubicBezTo>
                    <a:cubicBezTo>
                      <a:pt x="81368" y="11312"/>
                      <a:pt x="80430" y="13356"/>
                      <a:pt x="79282" y="15302"/>
                    </a:cubicBezTo>
                    <a:cubicBezTo>
                      <a:pt x="79114" y="15596"/>
                      <a:pt x="78694" y="15989"/>
                      <a:pt x="79086" y="16269"/>
                    </a:cubicBezTo>
                    <a:cubicBezTo>
                      <a:pt x="79436" y="16521"/>
                      <a:pt x="79730" y="16045"/>
                      <a:pt x="79968" y="15792"/>
                    </a:cubicBezTo>
                    <a:cubicBezTo>
                      <a:pt x="81592" y="14084"/>
                      <a:pt x="82937" y="12166"/>
                      <a:pt x="84169" y="10149"/>
                    </a:cubicBezTo>
                    <a:cubicBezTo>
                      <a:pt x="84645" y="9365"/>
                      <a:pt x="85107" y="8567"/>
                      <a:pt x="85583" y="7769"/>
                    </a:cubicBezTo>
                    <a:cubicBezTo>
                      <a:pt x="85639" y="7671"/>
                      <a:pt x="85695" y="7573"/>
                      <a:pt x="85751" y="7489"/>
                    </a:cubicBezTo>
                    <a:cubicBezTo>
                      <a:pt x="85877" y="7321"/>
                      <a:pt x="86017" y="7153"/>
                      <a:pt x="86255" y="7251"/>
                    </a:cubicBezTo>
                    <a:cubicBezTo>
                      <a:pt x="86465" y="7335"/>
                      <a:pt x="86451" y="7545"/>
                      <a:pt x="86423" y="7741"/>
                    </a:cubicBezTo>
                    <a:cubicBezTo>
                      <a:pt x="86409" y="7867"/>
                      <a:pt x="86381" y="7993"/>
                      <a:pt x="86339" y="8119"/>
                    </a:cubicBezTo>
                    <a:cubicBezTo>
                      <a:pt x="86283" y="8357"/>
                      <a:pt x="86199" y="8623"/>
                      <a:pt x="86479" y="8763"/>
                    </a:cubicBezTo>
                    <a:cubicBezTo>
                      <a:pt x="86759" y="8903"/>
                      <a:pt x="86941" y="8665"/>
                      <a:pt x="87082" y="8483"/>
                    </a:cubicBezTo>
                    <a:cubicBezTo>
                      <a:pt x="87726" y="7601"/>
                      <a:pt x="88342" y="6705"/>
                      <a:pt x="88958" y="5808"/>
                    </a:cubicBezTo>
                    <a:cubicBezTo>
                      <a:pt x="89098" y="5612"/>
                      <a:pt x="89210" y="5402"/>
                      <a:pt x="89350" y="5206"/>
                    </a:cubicBezTo>
                    <a:cubicBezTo>
                      <a:pt x="89476" y="5024"/>
                      <a:pt x="89644" y="4828"/>
                      <a:pt x="89896" y="4926"/>
                    </a:cubicBezTo>
                    <a:cubicBezTo>
                      <a:pt x="90148" y="5010"/>
                      <a:pt x="90176" y="5248"/>
                      <a:pt x="90162" y="5486"/>
                    </a:cubicBezTo>
                    <a:cubicBezTo>
                      <a:pt x="90092" y="6411"/>
                      <a:pt x="90022" y="7335"/>
                      <a:pt x="89784" y="8231"/>
                    </a:cubicBezTo>
                    <a:cubicBezTo>
                      <a:pt x="89728" y="8441"/>
                      <a:pt x="89658" y="8665"/>
                      <a:pt x="89630" y="8875"/>
                    </a:cubicBezTo>
                    <a:cubicBezTo>
                      <a:pt x="89602" y="9295"/>
                      <a:pt x="89882" y="9547"/>
                      <a:pt x="90302" y="9463"/>
                    </a:cubicBezTo>
                    <a:cubicBezTo>
                      <a:pt x="90568" y="9407"/>
                      <a:pt x="90834" y="9295"/>
                      <a:pt x="91100" y="9225"/>
                    </a:cubicBezTo>
                    <a:cubicBezTo>
                      <a:pt x="91268" y="9183"/>
                      <a:pt x="91436" y="9211"/>
                      <a:pt x="91548" y="9351"/>
                    </a:cubicBezTo>
                    <a:cubicBezTo>
                      <a:pt x="91660" y="9505"/>
                      <a:pt x="91618" y="9673"/>
                      <a:pt x="91506" y="9813"/>
                    </a:cubicBezTo>
                    <a:cubicBezTo>
                      <a:pt x="91366" y="9995"/>
                      <a:pt x="91226" y="10163"/>
                      <a:pt x="91072" y="10317"/>
                    </a:cubicBezTo>
                    <a:cubicBezTo>
                      <a:pt x="88566" y="12754"/>
                      <a:pt x="86241" y="15372"/>
                      <a:pt x="83945" y="18019"/>
                    </a:cubicBezTo>
                    <a:cubicBezTo>
                      <a:pt x="83623" y="18397"/>
                      <a:pt x="83273" y="18775"/>
                      <a:pt x="83063" y="19223"/>
                    </a:cubicBezTo>
                    <a:cubicBezTo>
                      <a:pt x="82881" y="19629"/>
                      <a:pt x="82755" y="20077"/>
                      <a:pt x="83161" y="20399"/>
                    </a:cubicBezTo>
                    <a:cubicBezTo>
                      <a:pt x="83581" y="20736"/>
                      <a:pt x="83987" y="20470"/>
                      <a:pt x="84295" y="20161"/>
                    </a:cubicBezTo>
                    <a:cubicBezTo>
                      <a:pt x="85373" y="19111"/>
                      <a:pt x="86409" y="18033"/>
                      <a:pt x="87530" y="17025"/>
                    </a:cubicBezTo>
                    <a:cubicBezTo>
                      <a:pt x="88804" y="15891"/>
                      <a:pt x="90106" y="14798"/>
                      <a:pt x="91478" y="13790"/>
                    </a:cubicBezTo>
                    <a:cubicBezTo>
                      <a:pt x="91716" y="13622"/>
                      <a:pt x="91983" y="13370"/>
                      <a:pt x="92277" y="13608"/>
                    </a:cubicBezTo>
                    <a:cubicBezTo>
                      <a:pt x="92585" y="13860"/>
                      <a:pt x="92403" y="14182"/>
                      <a:pt x="92277" y="14462"/>
                    </a:cubicBezTo>
                    <a:cubicBezTo>
                      <a:pt x="92221" y="14602"/>
                      <a:pt x="92151" y="14728"/>
                      <a:pt x="92123" y="14882"/>
                    </a:cubicBezTo>
                    <a:cubicBezTo>
                      <a:pt x="92025" y="15302"/>
                      <a:pt x="92249" y="15540"/>
                      <a:pt x="92669" y="15428"/>
                    </a:cubicBezTo>
                    <a:cubicBezTo>
                      <a:pt x="92893" y="15358"/>
                      <a:pt x="93117" y="15246"/>
                      <a:pt x="93327" y="15134"/>
                    </a:cubicBezTo>
                    <a:cubicBezTo>
                      <a:pt x="94391" y="14532"/>
                      <a:pt x="95427" y="13888"/>
                      <a:pt x="96407" y="13174"/>
                    </a:cubicBezTo>
                    <a:cubicBezTo>
                      <a:pt x="96547" y="13076"/>
                      <a:pt x="96688" y="12992"/>
                      <a:pt x="96828" y="12908"/>
                    </a:cubicBezTo>
                    <a:cubicBezTo>
                      <a:pt x="96982" y="12824"/>
                      <a:pt x="97150" y="12796"/>
                      <a:pt x="97290" y="12936"/>
                    </a:cubicBezTo>
                    <a:cubicBezTo>
                      <a:pt x="97416" y="13076"/>
                      <a:pt x="97374" y="13258"/>
                      <a:pt x="97290" y="13398"/>
                    </a:cubicBezTo>
                    <a:cubicBezTo>
                      <a:pt x="97206" y="13552"/>
                      <a:pt x="97094" y="13720"/>
                      <a:pt x="96982" y="13860"/>
                    </a:cubicBezTo>
                    <a:cubicBezTo>
                      <a:pt x="96337" y="14700"/>
                      <a:pt x="95665" y="15512"/>
                      <a:pt x="94923" y="16255"/>
                    </a:cubicBezTo>
                    <a:cubicBezTo>
                      <a:pt x="94699" y="16479"/>
                      <a:pt x="94489" y="16717"/>
                      <a:pt x="94293" y="16955"/>
                    </a:cubicBezTo>
                    <a:cubicBezTo>
                      <a:pt x="93971" y="17347"/>
                      <a:pt x="93859" y="17781"/>
                      <a:pt x="94153" y="18229"/>
                    </a:cubicBezTo>
                    <a:cubicBezTo>
                      <a:pt x="94461" y="18705"/>
                      <a:pt x="94923" y="18831"/>
                      <a:pt x="95469" y="18705"/>
                    </a:cubicBezTo>
                    <a:cubicBezTo>
                      <a:pt x="95861" y="18621"/>
                      <a:pt x="96169" y="18383"/>
                      <a:pt x="96491" y="18173"/>
                    </a:cubicBezTo>
                    <a:cubicBezTo>
                      <a:pt x="99138" y="16451"/>
                      <a:pt x="101925" y="15036"/>
                      <a:pt x="104977" y="14224"/>
                    </a:cubicBezTo>
                    <a:cubicBezTo>
                      <a:pt x="107764" y="13482"/>
                      <a:pt x="110592" y="13328"/>
                      <a:pt x="113435" y="13832"/>
                    </a:cubicBezTo>
                    <a:cubicBezTo>
                      <a:pt x="113799" y="13902"/>
                      <a:pt x="114345" y="13874"/>
                      <a:pt x="114345" y="14364"/>
                    </a:cubicBezTo>
                    <a:cubicBezTo>
                      <a:pt x="114345" y="14896"/>
                      <a:pt x="113771" y="14854"/>
                      <a:pt x="113393" y="14924"/>
                    </a:cubicBezTo>
                    <a:cubicBezTo>
                      <a:pt x="108044" y="15947"/>
                      <a:pt x="102975" y="17683"/>
                      <a:pt x="98522" y="20918"/>
                    </a:cubicBezTo>
                    <a:cubicBezTo>
                      <a:pt x="96589" y="22318"/>
                      <a:pt x="94951" y="24012"/>
                      <a:pt x="93551" y="25959"/>
                    </a:cubicBezTo>
                    <a:cubicBezTo>
                      <a:pt x="93467" y="26071"/>
                      <a:pt x="93383" y="26211"/>
                      <a:pt x="93341" y="26351"/>
                    </a:cubicBezTo>
                    <a:cubicBezTo>
                      <a:pt x="93201" y="26729"/>
                      <a:pt x="93383" y="26897"/>
                      <a:pt x="93747" y="26841"/>
                    </a:cubicBezTo>
                    <a:cubicBezTo>
                      <a:pt x="94027" y="26785"/>
                      <a:pt x="94307" y="26645"/>
                      <a:pt x="94573" y="26519"/>
                    </a:cubicBezTo>
                    <a:cubicBezTo>
                      <a:pt x="97710" y="25048"/>
                      <a:pt x="100888" y="23634"/>
                      <a:pt x="104263" y="22780"/>
                    </a:cubicBezTo>
                    <a:cubicBezTo>
                      <a:pt x="106490" y="22206"/>
                      <a:pt x="108744" y="21772"/>
                      <a:pt x="111055" y="21842"/>
                    </a:cubicBezTo>
                    <a:cubicBezTo>
                      <a:pt x="112931" y="21898"/>
                      <a:pt x="114765" y="22262"/>
                      <a:pt x="116474" y="23060"/>
                    </a:cubicBezTo>
                    <a:cubicBezTo>
                      <a:pt x="116838" y="23228"/>
                      <a:pt x="117412" y="23354"/>
                      <a:pt x="117314" y="23886"/>
                    </a:cubicBezTo>
                    <a:cubicBezTo>
                      <a:pt x="117216" y="24390"/>
                      <a:pt x="116670" y="24250"/>
                      <a:pt x="116278" y="24306"/>
                    </a:cubicBezTo>
                    <a:cubicBezTo>
                      <a:pt x="115970" y="24348"/>
                      <a:pt x="115648" y="24390"/>
                      <a:pt x="115354" y="24460"/>
                    </a:cubicBezTo>
                    <a:cubicBezTo>
                      <a:pt x="115157" y="24516"/>
                      <a:pt x="114961" y="24614"/>
                      <a:pt x="114947" y="24866"/>
                    </a:cubicBezTo>
                    <a:cubicBezTo>
                      <a:pt x="114947" y="25076"/>
                      <a:pt x="115087" y="25202"/>
                      <a:pt x="115241" y="25301"/>
                    </a:cubicBezTo>
                    <a:cubicBezTo>
                      <a:pt x="115522" y="25455"/>
                      <a:pt x="115802" y="25567"/>
                      <a:pt x="116082" y="25735"/>
                    </a:cubicBezTo>
                    <a:cubicBezTo>
                      <a:pt x="116292" y="25861"/>
                      <a:pt x="116502" y="26029"/>
                      <a:pt x="116446" y="26309"/>
                    </a:cubicBezTo>
                    <a:cubicBezTo>
                      <a:pt x="116390" y="26589"/>
                      <a:pt x="116138" y="26645"/>
                      <a:pt x="115886" y="26673"/>
                    </a:cubicBezTo>
                    <a:cubicBezTo>
                      <a:pt x="115185" y="26757"/>
                      <a:pt x="114485" y="26757"/>
                      <a:pt x="113799" y="26967"/>
                    </a:cubicBezTo>
                    <a:cubicBezTo>
                      <a:pt x="113729" y="26995"/>
                      <a:pt x="113645" y="26981"/>
                      <a:pt x="113589" y="27009"/>
                    </a:cubicBezTo>
                    <a:cubicBezTo>
                      <a:pt x="113337" y="27121"/>
                      <a:pt x="113001" y="27163"/>
                      <a:pt x="113001" y="27513"/>
                    </a:cubicBezTo>
                    <a:cubicBezTo>
                      <a:pt x="113001" y="27849"/>
                      <a:pt x="113323" y="27919"/>
                      <a:pt x="113589" y="28003"/>
                    </a:cubicBezTo>
                    <a:cubicBezTo>
                      <a:pt x="114681" y="28325"/>
                      <a:pt x="115788" y="28633"/>
                      <a:pt x="116880" y="28969"/>
                    </a:cubicBezTo>
                    <a:cubicBezTo>
                      <a:pt x="120199" y="29992"/>
                      <a:pt x="123377" y="31308"/>
                      <a:pt x="126290" y="33212"/>
                    </a:cubicBezTo>
                    <a:cubicBezTo>
                      <a:pt x="128404" y="34598"/>
                      <a:pt x="130267" y="36279"/>
                      <a:pt x="131751" y="38365"/>
                    </a:cubicBezTo>
                    <a:cubicBezTo>
                      <a:pt x="131933" y="38617"/>
                      <a:pt x="132115" y="38883"/>
                      <a:pt x="132171" y="39191"/>
                    </a:cubicBezTo>
                    <a:cubicBezTo>
                      <a:pt x="132227" y="39486"/>
                      <a:pt x="132199" y="39752"/>
                      <a:pt x="131961" y="39948"/>
                    </a:cubicBezTo>
                    <a:cubicBezTo>
                      <a:pt x="131709" y="40144"/>
                      <a:pt x="131443" y="40130"/>
                      <a:pt x="131177" y="39976"/>
                    </a:cubicBezTo>
                    <a:cubicBezTo>
                      <a:pt x="130995" y="39864"/>
                      <a:pt x="130813" y="39724"/>
                      <a:pt x="130659" y="39570"/>
                    </a:cubicBezTo>
                    <a:cubicBezTo>
                      <a:pt x="127340" y="36363"/>
                      <a:pt x="123349" y="34570"/>
                      <a:pt x="118812" y="33912"/>
                    </a:cubicBezTo>
                    <a:cubicBezTo>
                      <a:pt x="117510" y="33730"/>
                      <a:pt x="116180" y="33716"/>
                      <a:pt x="114905" y="34108"/>
                    </a:cubicBezTo>
                    <a:cubicBezTo>
                      <a:pt x="113561" y="34528"/>
                      <a:pt x="113085" y="35173"/>
                      <a:pt x="113029" y="36573"/>
                    </a:cubicBezTo>
                    <a:cubicBezTo>
                      <a:pt x="113001" y="37105"/>
                      <a:pt x="112931" y="37637"/>
                      <a:pt x="112749" y="38141"/>
                    </a:cubicBezTo>
                    <a:cubicBezTo>
                      <a:pt x="112665" y="38379"/>
                      <a:pt x="112539" y="38603"/>
                      <a:pt x="112259" y="38603"/>
                    </a:cubicBezTo>
                    <a:cubicBezTo>
                      <a:pt x="111965" y="38603"/>
                      <a:pt x="111853" y="38351"/>
                      <a:pt x="111811" y="38113"/>
                    </a:cubicBezTo>
                    <a:cubicBezTo>
                      <a:pt x="111587" y="37147"/>
                      <a:pt x="111111" y="36335"/>
                      <a:pt x="110396" y="35649"/>
                    </a:cubicBezTo>
                    <a:cubicBezTo>
                      <a:pt x="110284" y="35551"/>
                      <a:pt x="110186" y="35439"/>
                      <a:pt x="110060" y="35355"/>
                    </a:cubicBezTo>
                    <a:cubicBezTo>
                      <a:pt x="109850" y="35215"/>
                      <a:pt x="109626" y="35005"/>
                      <a:pt x="109360" y="35187"/>
                    </a:cubicBezTo>
                    <a:cubicBezTo>
                      <a:pt x="109094" y="35369"/>
                      <a:pt x="109164" y="35635"/>
                      <a:pt x="109234" y="35887"/>
                    </a:cubicBezTo>
                    <a:cubicBezTo>
                      <a:pt x="109402" y="36559"/>
                      <a:pt x="109500" y="37231"/>
                      <a:pt x="109486" y="37917"/>
                    </a:cubicBezTo>
                    <a:cubicBezTo>
                      <a:pt x="109486" y="38197"/>
                      <a:pt x="109458" y="38491"/>
                      <a:pt x="109178" y="38645"/>
                    </a:cubicBezTo>
                    <a:cubicBezTo>
                      <a:pt x="108898" y="38799"/>
                      <a:pt x="108674" y="38603"/>
                      <a:pt x="108478" y="38449"/>
                    </a:cubicBezTo>
                    <a:cubicBezTo>
                      <a:pt x="108128" y="38169"/>
                      <a:pt x="107736" y="38057"/>
                      <a:pt x="107288" y="38085"/>
                    </a:cubicBezTo>
                    <a:cubicBezTo>
                      <a:pt x="106770" y="38127"/>
                      <a:pt x="106252" y="38141"/>
                      <a:pt x="105733" y="38211"/>
                    </a:cubicBezTo>
                    <a:cubicBezTo>
                      <a:pt x="105075" y="38295"/>
                      <a:pt x="104823" y="38729"/>
                      <a:pt x="105117" y="39317"/>
                    </a:cubicBezTo>
                    <a:cubicBezTo>
                      <a:pt x="105551" y="40214"/>
                      <a:pt x="106210" y="40942"/>
                      <a:pt x="106966" y="41572"/>
                    </a:cubicBezTo>
                    <a:cubicBezTo>
                      <a:pt x="107288" y="41852"/>
                      <a:pt x="107708" y="41796"/>
                      <a:pt x="108086" y="41670"/>
                    </a:cubicBezTo>
                    <a:cubicBezTo>
                      <a:pt x="109402" y="41250"/>
                      <a:pt x="110705" y="41082"/>
                      <a:pt x="112049" y="41614"/>
                    </a:cubicBezTo>
                    <a:cubicBezTo>
                      <a:pt x="112581" y="41824"/>
                      <a:pt x="112973" y="41544"/>
                      <a:pt x="113295" y="41138"/>
                    </a:cubicBezTo>
                    <a:cubicBezTo>
                      <a:pt x="113701" y="40606"/>
                      <a:pt x="113995" y="40004"/>
                      <a:pt x="114317" y="39429"/>
                    </a:cubicBezTo>
                    <a:cubicBezTo>
                      <a:pt x="114625" y="38897"/>
                      <a:pt x="114947" y="38379"/>
                      <a:pt x="115396" y="37959"/>
                    </a:cubicBezTo>
                    <a:cubicBezTo>
                      <a:pt x="115718" y="37665"/>
                      <a:pt x="116040" y="37595"/>
                      <a:pt x="116348" y="37959"/>
                    </a:cubicBezTo>
                    <a:cubicBezTo>
                      <a:pt x="116670" y="38351"/>
                      <a:pt x="117034" y="38323"/>
                      <a:pt x="117440" y="38113"/>
                    </a:cubicBezTo>
                    <a:cubicBezTo>
                      <a:pt x="117860" y="37889"/>
                      <a:pt x="118266" y="37609"/>
                      <a:pt x="118728" y="37483"/>
                    </a:cubicBezTo>
                    <a:cubicBezTo>
                      <a:pt x="118952" y="37427"/>
                      <a:pt x="119176" y="37399"/>
                      <a:pt x="119344" y="37595"/>
                    </a:cubicBezTo>
                    <a:cubicBezTo>
                      <a:pt x="119512" y="37791"/>
                      <a:pt x="119442" y="38015"/>
                      <a:pt x="119344" y="38225"/>
                    </a:cubicBezTo>
                    <a:cubicBezTo>
                      <a:pt x="119246" y="38421"/>
                      <a:pt x="119106" y="38603"/>
                      <a:pt x="119008" y="38799"/>
                    </a:cubicBezTo>
                    <a:cubicBezTo>
                      <a:pt x="118896" y="39023"/>
                      <a:pt x="118756" y="39275"/>
                      <a:pt x="118952" y="39528"/>
                    </a:cubicBezTo>
                    <a:cubicBezTo>
                      <a:pt x="119148" y="39766"/>
                      <a:pt x="119400" y="39752"/>
                      <a:pt x="119666" y="39682"/>
                    </a:cubicBezTo>
                    <a:cubicBezTo>
                      <a:pt x="119862" y="39640"/>
                      <a:pt x="120058" y="39570"/>
                      <a:pt x="120255" y="39528"/>
                    </a:cubicBezTo>
                    <a:cubicBezTo>
                      <a:pt x="120493" y="39472"/>
                      <a:pt x="120759" y="39458"/>
                      <a:pt x="120899" y="39710"/>
                    </a:cubicBezTo>
                    <a:cubicBezTo>
                      <a:pt x="121053" y="39962"/>
                      <a:pt x="120871" y="40172"/>
                      <a:pt x="120689" y="40340"/>
                    </a:cubicBezTo>
                    <a:cubicBezTo>
                      <a:pt x="120535" y="40480"/>
                      <a:pt x="120381" y="40606"/>
                      <a:pt x="120227" y="40746"/>
                    </a:cubicBezTo>
                    <a:cubicBezTo>
                      <a:pt x="120016" y="40928"/>
                      <a:pt x="119764" y="41124"/>
                      <a:pt x="119862" y="41446"/>
                    </a:cubicBezTo>
                    <a:cubicBezTo>
                      <a:pt x="119960" y="41782"/>
                      <a:pt x="120283" y="41838"/>
                      <a:pt x="120591" y="41838"/>
                    </a:cubicBezTo>
                    <a:cubicBezTo>
                      <a:pt x="121403" y="41866"/>
                      <a:pt x="122215" y="41936"/>
                      <a:pt x="123013" y="42076"/>
                    </a:cubicBezTo>
                    <a:cubicBezTo>
                      <a:pt x="123755" y="42202"/>
                      <a:pt x="124497" y="42384"/>
                      <a:pt x="125226" y="42580"/>
                    </a:cubicBezTo>
                    <a:cubicBezTo>
                      <a:pt x="125492" y="42650"/>
                      <a:pt x="125814" y="42734"/>
                      <a:pt x="125786" y="43098"/>
                    </a:cubicBezTo>
                    <a:cubicBezTo>
                      <a:pt x="125758" y="43462"/>
                      <a:pt x="125408" y="43476"/>
                      <a:pt x="125156" y="43504"/>
                    </a:cubicBezTo>
                    <a:cubicBezTo>
                      <a:pt x="124049" y="43630"/>
                      <a:pt x="122957" y="43812"/>
                      <a:pt x="121893" y="44106"/>
                    </a:cubicBezTo>
                    <a:cubicBezTo>
                      <a:pt x="121557" y="44205"/>
                      <a:pt x="121025" y="44247"/>
                      <a:pt x="121081" y="44709"/>
                    </a:cubicBezTo>
                    <a:cubicBezTo>
                      <a:pt x="121137" y="45171"/>
                      <a:pt x="121655" y="45059"/>
                      <a:pt x="122005" y="45087"/>
                    </a:cubicBezTo>
                    <a:cubicBezTo>
                      <a:pt x="122929" y="45171"/>
                      <a:pt x="123853" y="45241"/>
                      <a:pt x="124763" y="45353"/>
                    </a:cubicBezTo>
                    <a:cubicBezTo>
                      <a:pt x="125058" y="45395"/>
                      <a:pt x="125478" y="45423"/>
                      <a:pt x="125464" y="45829"/>
                    </a:cubicBezTo>
                    <a:cubicBezTo>
                      <a:pt x="125464" y="46235"/>
                      <a:pt x="125058" y="46235"/>
                      <a:pt x="124749" y="46305"/>
                    </a:cubicBezTo>
                    <a:cubicBezTo>
                      <a:pt x="124259" y="46403"/>
                      <a:pt x="123769" y="46487"/>
                      <a:pt x="123279" y="46599"/>
                    </a:cubicBezTo>
                    <a:cubicBezTo>
                      <a:pt x="123013" y="46655"/>
                      <a:pt x="122649" y="46683"/>
                      <a:pt x="122677" y="47047"/>
                    </a:cubicBezTo>
                    <a:cubicBezTo>
                      <a:pt x="122705" y="47397"/>
                      <a:pt x="123055" y="47383"/>
                      <a:pt x="123335" y="47411"/>
                    </a:cubicBezTo>
                    <a:cubicBezTo>
                      <a:pt x="124483" y="47523"/>
                      <a:pt x="125618" y="47551"/>
                      <a:pt x="126766" y="47733"/>
                    </a:cubicBezTo>
                    <a:cubicBezTo>
                      <a:pt x="129062" y="48097"/>
                      <a:pt x="131331" y="48601"/>
                      <a:pt x="133431" y="49638"/>
                    </a:cubicBezTo>
                    <a:cubicBezTo>
                      <a:pt x="134776" y="50310"/>
                      <a:pt x="135882" y="51290"/>
                      <a:pt x="136750" y="52522"/>
                    </a:cubicBezTo>
                    <a:cubicBezTo>
                      <a:pt x="136876" y="52704"/>
                      <a:pt x="137002" y="52886"/>
                      <a:pt x="137100" y="53082"/>
                    </a:cubicBezTo>
                    <a:cubicBezTo>
                      <a:pt x="137240" y="53362"/>
                      <a:pt x="137422" y="53685"/>
                      <a:pt x="137198" y="53965"/>
                    </a:cubicBezTo>
                    <a:cubicBezTo>
                      <a:pt x="136946" y="54287"/>
                      <a:pt x="136596" y="54119"/>
                      <a:pt x="136274" y="54007"/>
                    </a:cubicBezTo>
                    <a:cubicBezTo>
                      <a:pt x="136008" y="53923"/>
                      <a:pt x="135756" y="53825"/>
                      <a:pt x="135490" y="53741"/>
                    </a:cubicBezTo>
                    <a:cubicBezTo>
                      <a:pt x="135294" y="53685"/>
                      <a:pt x="135070" y="53642"/>
                      <a:pt x="134930" y="53839"/>
                    </a:cubicBezTo>
                    <a:cubicBezTo>
                      <a:pt x="134762" y="54063"/>
                      <a:pt x="134916" y="54273"/>
                      <a:pt x="135056" y="54441"/>
                    </a:cubicBezTo>
                    <a:cubicBezTo>
                      <a:pt x="135392" y="54833"/>
                      <a:pt x="135756" y="55211"/>
                      <a:pt x="136078" y="55603"/>
                    </a:cubicBezTo>
                    <a:cubicBezTo>
                      <a:pt x="137394" y="57255"/>
                      <a:pt x="138178" y="59146"/>
                      <a:pt x="138458" y="61246"/>
                    </a:cubicBezTo>
                    <a:cubicBezTo>
                      <a:pt x="138486" y="61498"/>
                      <a:pt x="138528" y="61806"/>
                      <a:pt x="138248" y="61932"/>
                    </a:cubicBezTo>
                    <a:cubicBezTo>
                      <a:pt x="137954" y="62072"/>
                      <a:pt x="137758" y="61820"/>
                      <a:pt x="137604" y="61638"/>
                    </a:cubicBezTo>
                    <a:cubicBezTo>
                      <a:pt x="136932" y="60840"/>
                      <a:pt x="136204" y="60112"/>
                      <a:pt x="135364" y="59496"/>
                    </a:cubicBezTo>
                    <a:cubicBezTo>
                      <a:pt x="135224" y="59398"/>
                      <a:pt x="135098" y="59300"/>
                      <a:pt x="134958" y="59216"/>
                    </a:cubicBezTo>
                    <a:cubicBezTo>
                      <a:pt x="134748" y="59104"/>
                      <a:pt x="134524" y="58964"/>
                      <a:pt x="134286" y="59118"/>
                    </a:cubicBezTo>
                    <a:cubicBezTo>
                      <a:pt x="134033" y="59286"/>
                      <a:pt x="134131" y="59552"/>
                      <a:pt x="134173" y="59776"/>
                    </a:cubicBezTo>
                    <a:cubicBezTo>
                      <a:pt x="134216" y="59972"/>
                      <a:pt x="134286" y="60168"/>
                      <a:pt x="134342" y="60364"/>
                    </a:cubicBezTo>
                    <a:cubicBezTo>
                      <a:pt x="134384" y="60574"/>
                      <a:pt x="134370" y="60784"/>
                      <a:pt x="134187" y="60924"/>
                    </a:cubicBezTo>
                    <a:cubicBezTo>
                      <a:pt x="133991" y="61064"/>
                      <a:pt x="133809" y="61008"/>
                      <a:pt x="133627" y="60882"/>
                    </a:cubicBezTo>
                    <a:cubicBezTo>
                      <a:pt x="133571" y="60840"/>
                      <a:pt x="133501" y="60798"/>
                      <a:pt x="133445" y="60756"/>
                    </a:cubicBezTo>
                    <a:cubicBezTo>
                      <a:pt x="133235" y="60616"/>
                      <a:pt x="133025" y="60350"/>
                      <a:pt x="132773" y="60588"/>
                    </a:cubicBezTo>
                    <a:cubicBezTo>
                      <a:pt x="132535" y="60798"/>
                      <a:pt x="132731" y="61078"/>
                      <a:pt x="132843" y="61302"/>
                    </a:cubicBezTo>
                    <a:cubicBezTo>
                      <a:pt x="133627" y="62898"/>
                      <a:pt x="134342" y="64509"/>
                      <a:pt x="134692" y="66273"/>
                    </a:cubicBezTo>
                    <a:cubicBezTo>
                      <a:pt x="134734" y="66511"/>
                      <a:pt x="134776" y="66749"/>
                      <a:pt x="134804" y="66987"/>
                    </a:cubicBezTo>
                    <a:cubicBezTo>
                      <a:pt x="134832" y="67239"/>
                      <a:pt x="134832" y="67491"/>
                      <a:pt x="134580" y="67631"/>
                    </a:cubicBezTo>
                    <a:cubicBezTo>
                      <a:pt x="134328" y="67772"/>
                      <a:pt x="134117" y="67603"/>
                      <a:pt x="133949" y="67421"/>
                    </a:cubicBezTo>
                    <a:cubicBezTo>
                      <a:pt x="133641" y="67099"/>
                      <a:pt x="133347" y="66777"/>
                      <a:pt x="133025" y="66455"/>
                    </a:cubicBezTo>
                    <a:cubicBezTo>
                      <a:pt x="132899" y="66329"/>
                      <a:pt x="132759" y="66189"/>
                      <a:pt x="132591" y="66133"/>
                    </a:cubicBezTo>
                    <a:cubicBezTo>
                      <a:pt x="132423" y="66063"/>
                      <a:pt x="132199" y="65951"/>
                      <a:pt x="132017" y="66133"/>
                    </a:cubicBezTo>
                    <a:cubicBezTo>
                      <a:pt x="131877" y="66287"/>
                      <a:pt x="131891" y="66483"/>
                      <a:pt x="131961" y="66651"/>
                    </a:cubicBezTo>
                    <a:cubicBezTo>
                      <a:pt x="132185" y="67169"/>
                      <a:pt x="132367" y="67701"/>
                      <a:pt x="132563" y="68220"/>
                    </a:cubicBezTo>
                    <a:cubicBezTo>
                      <a:pt x="132955" y="69228"/>
                      <a:pt x="133179" y="70306"/>
                      <a:pt x="133249" y="71398"/>
                    </a:cubicBezTo>
                    <a:cubicBezTo>
                      <a:pt x="133277" y="71832"/>
                      <a:pt x="133025" y="71930"/>
                      <a:pt x="132647" y="71720"/>
                    </a:cubicBezTo>
                    <a:cubicBezTo>
                      <a:pt x="132423" y="71594"/>
                      <a:pt x="132311" y="71398"/>
                      <a:pt x="132213" y="71188"/>
                    </a:cubicBezTo>
                    <a:cubicBezTo>
                      <a:pt x="131429" y="69536"/>
                      <a:pt x="130337" y="68094"/>
                      <a:pt x="129062" y="66791"/>
                    </a:cubicBezTo>
                    <a:cubicBezTo>
                      <a:pt x="129006" y="66735"/>
                      <a:pt x="128964" y="66679"/>
                      <a:pt x="128908" y="66637"/>
                    </a:cubicBezTo>
                    <a:cubicBezTo>
                      <a:pt x="128712" y="66483"/>
                      <a:pt x="128516" y="66231"/>
                      <a:pt x="128236" y="66413"/>
                    </a:cubicBezTo>
                    <a:cubicBezTo>
                      <a:pt x="127956" y="66581"/>
                      <a:pt x="128054" y="66889"/>
                      <a:pt x="128124" y="67127"/>
                    </a:cubicBezTo>
                    <a:cubicBezTo>
                      <a:pt x="128432" y="68192"/>
                      <a:pt x="128656" y="69284"/>
                      <a:pt x="128810" y="70376"/>
                    </a:cubicBezTo>
                    <a:cubicBezTo>
                      <a:pt x="129160" y="72729"/>
                      <a:pt x="129006" y="75067"/>
                      <a:pt x="128292" y="77336"/>
                    </a:cubicBezTo>
                    <a:cubicBezTo>
                      <a:pt x="128194" y="77644"/>
                      <a:pt x="128110" y="78120"/>
                      <a:pt x="127648" y="78036"/>
                    </a:cubicBezTo>
                    <a:cubicBezTo>
                      <a:pt x="127214" y="77952"/>
                      <a:pt x="127298" y="77490"/>
                      <a:pt x="127298" y="77139"/>
                    </a:cubicBezTo>
                    <a:cubicBezTo>
                      <a:pt x="127172" y="73541"/>
                      <a:pt x="126598" y="70054"/>
                      <a:pt x="125100" y="66749"/>
                    </a:cubicBezTo>
                    <a:cubicBezTo>
                      <a:pt x="124960" y="66427"/>
                      <a:pt x="124791" y="66119"/>
                      <a:pt x="124623" y="65811"/>
                    </a:cubicBezTo>
                    <a:cubicBezTo>
                      <a:pt x="124497" y="65587"/>
                      <a:pt x="124329" y="65321"/>
                      <a:pt x="124035" y="65391"/>
                    </a:cubicBezTo>
                    <a:cubicBezTo>
                      <a:pt x="123727" y="65475"/>
                      <a:pt x="123755" y="65783"/>
                      <a:pt x="123755" y="66049"/>
                    </a:cubicBezTo>
                    <a:cubicBezTo>
                      <a:pt x="123755" y="67603"/>
                      <a:pt x="123755" y="69158"/>
                      <a:pt x="123755" y="70712"/>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16" name="Freeform: Shape 15">
                <a:extLst>
                  <a:ext uri="{FF2B5EF4-FFF2-40B4-BE49-F238E27FC236}">
                    <a16:creationId xmlns:a16="http://schemas.microsoft.com/office/drawing/2014/main" id="{BCAA8EB1-3A68-4F0C-B5C9-B015A107E2A8}"/>
                  </a:ext>
                </a:extLst>
              </p:cNvPr>
              <p:cNvSpPr/>
              <p:nvPr/>
            </p:nvSpPr>
            <p:spPr>
              <a:xfrm>
                <a:off x="712671" y="6342957"/>
                <a:ext cx="53718" cy="109682"/>
              </a:xfrm>
              <a:custGeom>
                <a:avLst/>
                <a:gdLst>
                  <a:gd name="connsiteX0" fmla="*/ 31479 w 53718"/>
                  <a:gd name="connsiteY0" fmla="*/ 109669 h 109682"/>
                  <a:gd name="connsiteX1" fmla="*/ 27264 w 53718"/>
                  <a:gd name="connsiteY1" fmla="*/ 109655 h 109682"/>
                  <a:gd name="connsiteX2" fmla="*/ 16230 w 53718"/>
                  <a:gd name="connsiteY2" fmla="*/ 109655 h 109682"/>
                  <a:gd name="connsiteX3" fmla="*/ 15684 w 53718"/>
                  <a:gd name="connsiteY3" fmla="*/ 109683 h 109682"/>
                  <a:gd name="connsiteX4" fmla="*/ 5196 w 53718"/>
                  <a:gd name="connsiteY4" fmla="*/ 109207 h 109682"/>
                  <a:gd name="connsiteX5" fmla="*/ 1093 w 53718"/>
                  <a:gd name="connsiteY5" fmla="*/ 108563 h 109682"/>
                  <a:gd name="connsiteX6" fmla="*/ 617 w 53718"/>
                  <a:gd name="connsiteY6" fmla="*/ 108409 h 109682"/>
                  <a:gd name="connsiteX7" fmla="*/ 1 w 53718"/>
                  <a:gd name="connsiteY7" fmla="*/ 107709 h 109682"/>
                  <a:gd name="connsiteX8" fmla="*/ 533 w 53718"/>
                  <a:gd name="connsiteY8" fmla="*/ 106924 h 109682"/>
                  <a:gd name="connsiteX9" fmla="*/ 1121 w 53718"/>
                  <a:gd name="connsiteY9" fmla="*/ 105580 h 109682"/>
                  <a:gd name="connsiteX10" fmla="*/ 1849 w 53718"/>
                  <a:gd name="connsiteY10" fmla="*/ 104460 h 109682"/>
                  <a:gd name="connsiteX11" fmla="*/ 3109 w 53718"/>
                  <a:gd name="connsiteY11" fmla="*/ 104348 h 109682"/>
                  <a:gd name="connsiteX12" fmla="*/ 4552 w 53718"/>
                  <a:gd name="connsiteY12" fmla="*/ 103410 h 109682"/>
                  <a:gd name="connsiteX13" fmla="*/ 4706 w 53718"/>
                  <a:gd name="connsiteY13" fmla="*/ 103060 h 109682"/>
                  <a:gd name="connsiteX14" fmla="*/ 6302 w 53718"/>
                  <a:gd name="connsiteY14" fmla="*/ 102345 h 109682"/>
                  <a:gd name="connsiteX15" fmla="*/ 7590 w 53718"/>
                  <a:gd name="connsiteY15" fmla="*/ 101687 h 109682"/>
                  <a:gd name="connsiteX16" fmla="*/ 8724 w 53718"/>
                  <a:gd name="connsiteY16" fmla="*/ 101141 h 109682"/>
                  <a:gd name="connsiteX17" fmla="*/ 9074 w 53718"/>
                  <a:gd name="connsiteY17" fmla="*/ 101309 h 109682"/>
                  <a:gd name="connsiteX18" fmla="*/ 10741 w 53718"/>
                  <a:gd name="connsiteY18" fmla="*/ 100693 h 109682"/>
                  <a:gd name="connsiteX19" fmla="*/ 11413 w 53718"/>
                  <a:gd name="connsiteY19" fmla="*/ 100105 h 109682"/>
                  <a:gd name="connsiteX20" fmla="*/ 13905 w 53718"/>
                  <a:gd name="connsiteY20" fmla="*/ 100371 h 109682"/>
                  <a:gd name="connsiteX21" fmla="*/ 15096 w 53718"/>
                  <a:gd name="connsiteY21" fmla="*/ 100805 h 109682"/>
                  <a:gd name="connsiteX22" fmla="*/ 16188 w 53718"/>
                  <a:gd name="connsiteY22" fmla="*/ 100175 h 109682"/>
                  <a:gd name="connsiteX23" fmla="*/ 17826 w 53718"/>
                  <a:gd name="connsiteY23" fmla="*/ 99615 h 109682"/>
                  <a:gd name="connsiteX24" fmla="*/ 19003 w 53718"/>
                  <a:gd name="connsiteY24" fmla="*/ 100861 h 109682"/>
                  <a:gd name="connsiteX25" fmla="*/ 20515 w 53718"/>
                  <a:gd name="connsiteY25" fmla="*/ 102555 h 109682"/>
                  <a:gd name="connsiteX26" fmla="*/ 22321 w 53718"/>
                  <a:gd name="connsiteY26" fmla="*/ 102822 h 109682"/>
                  <a:gd name="connsiteX27" fmla="*/ 22573 w 53718"/>
                  <a:gd name="connsiteY27" fmla="*/ 101015 h 109682"/>
                  <a:gd name="connsiteX28" fmla="*/ 20739 w 53718"/>
                  <a:gd name="connsiteY28" fmla="*/ 98187 h 109682"/>
                  <a:gd name="connsiteX29" fmla="*/ 18624 w 53718"/>
                  <a:gd name="connsiteY29" fmla="*/ 94504 h 109682"/>
                  <a:gd name="connsiteX30" fmla="*/ 18330 w 53718"/>
                  <a:gd name="connsiteY30" fmla="*/ 91955 h 109682"/>
                  <a:gd name="connsiteX31" fmla="*/ 19843 w 53718"/>
                  <a:gd name="connsiteY31" fmla="*/ 91479 h 109682"/>
                  <a:gd name="connsiteX32" fmla="*/ 20823 w 53718"/>
                  <a:gd name="connsiteY32" fmla="*/ 92809 h 109682"/>
                  <a:gd name="connsiteX33" fmla="*/ 22391 w 53718"/>
                  <a:gd name="connsiteY33" fmla="*/ 95484 h 109682"/>
                  <a:gd name="connsiteX34" fmla="*/ 23694 w 53718"/>
                  <a:gd name="connsiteY34" fmla="*/ 96296 h 109682"/>
                  <a:gd name="connsiteX35" fmla="*/ 24212 w 53718"/>
                  <a:gd name="connsiteY35" fmla="*/ 94756 h 109682"/>
                  <a:gd name="connsiteX36" fmla="*/ 23372 w 53718"/>
                  <a:gd name="connsiteY36" fmla="*/ 92711 h 109682"/>
                  <a:gd name="connsiteX37" fmla="*/ 21019 w 53718"/>
                  <a:gd name="connsiteY37" fmla="*/ 89155 h 109682"/>
                  <a:gd name="connsiteX38" fmla="*/ 19689 w 53718"/>
                  <a:gd name="connsiteY38" fmla="*/ 86606 h 109682"/>
                  <a:gd name="connsiteX39" fmla="*/ 19843 w 53718"/>
                  <a:gd name="connsiteY39" fmla="*/ 85360 h 109682"/>
                  <a:gd name="connsiteX40" fmla="*/ 21201 w 53718"/>
                  <a:gd name="connsiteY40" fmla="*/ 85318 h 109682"/>
                  <a:gd name="connsiteX41" fmla="*/ 22573 w 53718"/>
                  <a:gd name="connsiteY41" fmla="*/ 86662 h 109682"/>
                  <a:gd name="connsiteX42" fmla="*/ 23175 w 53718"/>
                  <a:gd name="connsiteY42" fmla="*/ 87320 h 109682"/>
                  <a:gd name="connsiteX43" fmla="*/ 23946 w 53718"/>
                  <a:gd name="connsiteY43" fmla="*/ 87404 h 109682"/>
                  <a:gd name="connsiteX44" fmla="*/ 24254 w 53718"/>
                  <a:gd name="connsiteY44" fmla="*/ 86690 h 109682"/>
                  <a:gd name="connsiteX45" fmla="*/ 23708 w 53718"/>
                  <a:gd name="connsiteY45" fmla="*/ 85612 h 109682"/>
                  <a:gd name="connsiteX46" fmla="*/ 22251 w 53718"/>
                  <a:gd name="connsiteY46" fmla="*/ 83932 h 109682"/>
                  <a:gd name="connsiteX47" fmla="*/ 21299 w 53718"/>
                  <a:gd name="connsiteY47" fmla="*/ 81411 h 109682"/>
                  <a:gd name="connsiteX48" fmla="*/ 20599 w 53718"/>
                  <a:gd name="connsiteY48" fmla="*/ 79157 h 109682"/>
                  <a:gd name="connsiteX49" fmla="*/ 19031 w 53718"/>
                  <a:gd name="connsiteY49" fmla="*/ 76048 h 109682"/>
                  <a:gd name="connsiteX50" fmla="*/ 18470 w 53718"/>
                  <a:gd name="connsiteY50" fmla="*/ 73793 h 109682"/>
                  <a:gd name="connsiteX51" fmla="*/ 18540 w 53718"/>
                  <a:gd name="connsiteY51" fmla="*/ 72687 h 109682"/>
                  <a:gd name="connsiteX52" fmla="*/ 19717 w 53718"/>
                  <a:gd name="connsiteY52" fmla="*/ 72295 h 109682"/>
                  <a:gd name="connsiteX53" fmla="*/ 20431 w 53718"/>
                  <a:gd name="connsiteY53" fmla="*/ 73205 h 109682"/>
                  <a:gd name="connsiteX54" fmla="*/ 21761 w 53718"/>
                  <a:gd name="connsiteY54" fmla="*/ 75516 h 109682"/>
                  <a:gd name="connsiteX55" fmla="*/ 22405 w 53718"/>
                  <a:gd name="connsiteY55" fmla="*/ 76412 h 109682"/>
                  <a:gd name="connsiteX56" fmla="*/ 23624 w 53718"/>
                  <a:gd name="connsiteY56" fmla="*/ 76846 h 109682"/>
                  <a:gd name="connsiteX57" fmla="*/ 24548 w 53718"/>
                  <a:gd name="connsiteY57" fmla="*/ 75572 h 109682"/>
                  <a:gd name="connsiteX58" fmla="*/ 24268 w 53718"/>
                  <a:gd name="connsiteY58" fmla="*/ 74396 h 109682"/>
                  <a:gd name="connsiteX59" fmla="*/ 21033 w 53718"/>
                  <a:gd name="connsiteY59" fmla="*/ 69046 h 109682"/>
                  <a:gd name="connsiteX60" fmla="*/ 19591 w 53718"/>
                  <a:gd name="connsiteY60" fmla="*/ 66876 h 109682"/>
                  <a:gd name="connsiteX61" fmla="*/ 19213 w 53718"/>
                  <a:gd name="connsiteY61" fmla="*/ 65112 h 109682"/>
                  <a:gd name="connsiteX62" fmla="*/ 19857 w 53718"/>
                  <a:gd name="connsiteY62" fmla="*/ 64075 h 109682"/>
                  <a:gd name="connsiteX63" fmla="*/ 20949 w 53718"/>
                  <a:gd name="connsiteY63" fmla="*/ 64397 h 109682"/>
                  <a:gd name="connsiteX64" fmla="*/ 21481 w 53718"/>
                  <a:gd name="connsiteY64" fmla="*/ 64888 h 109682"/>
                  <a:gd name="connsiteX65" fmla="*/ 22307 w 53718"/>
                  <a:gd name="connsiteY65" fmla="*/ 65056 h 109682"/>
                  <a:gd name="connsiteX66" fmla="*/ 22769 w 53718"/>
                  <a:gd name="connsiteY66" fmla="*/ 64299 h 109682"/>
                  <a:gd name="connsiteX67" fmla="*/ 22377 w 53718"/>
                  <a:gd name="connsiteY67" fmla="*/ 62409 h 109682"/>
                  <a:gd name="connsiteX68" fmla="*/ 20529 w 53718"/>
                  <a:gd name="connsiteY68" fmla="*/ 58698 h 109682"/>
                  <a:gd name="connsiteX69" fmla="*/ 18905 w 53718"/>
                  <a:gd name="connsiteY69" fmla="*/ 51039 h 109682"/>
                  <a:gd name="connsiteX70" fmla="*/ 19017 w 53718"/>
                  <a:gd name="connsiteY70" fmla="*/ 50492 h 109682"/>
                  <a:gd name="connsiteX71" fmla="*/ 20165 w 53718"/>
                  <a:gd name="connsiteY71" fmla="*/ 50212 h 109682"/>
                  <a:gd name="connsiteX72" fmla="*/ 20893 w 53718"/>
                  <a:gd name="connsiteY72" fmla="*/ 51319 h 109682"/>
                  <a:gd name="connsiteX73" fmla="*/ 22531 w 53718"/>
                  <a:gd name="connsiteY73" fmla="*/ 54707 h 109682"/>
                  <a:gd name="connsiteX74" fmla="*/ 23554 w 53718"/>
                  <a:gd name="connsiteY74" fmla="*/ 55562 h 109682"/>
                  <a:gd name="connsiteX75" fmla="*/ 24310 w 53718"/>
                  <a:gd name="connsiteY75" fmla="*/ 54469 h 109682"/>
                  <a:gd name="connsiteX76" fmla="*/ 24422 w 53718"/>
                  <a:gd name="connsiteY76" fmla="*/ 50759 h 109682"/>
                  <a:gd name="connsiteX77" fmla="*/ 22223 w 53718"/>
                  <a:gd name="connsiteY77" fmla="*/ 46628 h 109682"/>
                  <a:gd name="connsiteX78" fmla="*/ 19759 w 53718"/>
                  <a:gd name="connsiteY78" fmla="*/ 44149 h 109682"/>
                  <a:gd name="connsiteX79" fmla="*/ 18891 w 53718"/>
                  <a:gd name="connsiteY79" fmla="*/ 41265 h 109682"/>
                  <a:gd name="connsiteX80" fmla="*/ 19045 w 53718"/>
                  <a:gd name="connsiteY80" fmla="*/ 40844 h 109682"/>
                  <a:gd name="connsiteX81" fmla="*/ 20683 w 53718"/>
                  <a:gd name="connsiteY81" fmla="*/ 40480 h 109682"/>
                  <a:gd name="connsiteX82" fmla="*/ 22559 w 53718"/>
                  <a:gd name="connsiteY82" fmla="*/ 42133 h 109682"/>
                  <a:gd name="connsiteX83" fmla="*/ 24898 w 53718"/>
                  <a:gd name="connsiteY83" fmla="*/ 43799 h 109682"/>
                  <a:gd name="connsiteX84" fmla="*/ 26872 w 53718"/>
                  <a:gd name="connsiteY84" fmla="*/ 43183 h 109682"/>
                  <a:gd name="connsiteX85" fmla="*/ 26410 w 53718"/>
                  <a:gd name="connsiteY85" fmla="*/ 41236 h 109682"/>
                  <a:gd name="connsiteX86" fmla="*/ 21985 w 53718"/>
                  <a:gd name="connsiteY86" fmla="*/ 36700 h 109682"/>
                  <a:gd name="connsiteX87" fmla="*/ 22125 w 53718"/>
                  <a:gd name="connsiteY87" fmla="*/ 33871 h 109682"/>
                  <a:gd name="connsiteX88" fmla="*/ 24212 w 53718"/>
                  <a:gd name="connsiteY88" fmla="*/ 31560 h 109682"/>
                  <a:gd name="connsiteX89" fmla="*/ 25164 w 53718"/>
                  <a:gd name="connsiteY89" fmla="*/ 30272 h 109682"/>
                  <a:gd name="connsiteX90" fmla="*/ 25052 w 53718"/>
                  <a:gd name="connsiteY90" fmla="*/ 28214 h 109682"/>
                  <a:gd name="connsiteX91" fmla="*/ 23764 w 53718"/>
                  <a:gd name="connsiteY91" fmla="*/ 27878 h 109682"/>
                  <a:gd name="connsiteX92" fmla="*/ 23161 w 53718"/>
                  <a:gd name="connsiteY92" fmla="*/ 28270 h 109682"/>
                  <a:gd name="connsiteX93" fmla="*/ 21551 w 53718"/>
                  <a:gd name="connsiteY93" fmla="*/ 27934 h 109682"/>
                  <a:gd name="connsiteX94" fmla="*/ 18709 w 53718"/>
                  <a:gd name="connsiteY94" fmla="*/ 22010 h 109682"/>
                  <a:gd name="connsiteX95" fmla="*/ 18933 w 53718"/>
                  <a:gd name="connsiteY95" fmla="*/ 20204 h 109682"/>
                  <a:gd name="connsiteX96" fmla="*/ 20683 w 53718"/>
                  <a:gd name="connsiteY96" fmla="*/ 19952 h 109682"/>
                  <a:gd name="connsiteX97" fmla="*/ 22657 w 53718"/>
                  <a:gd name="connsiteY97" fmla="*/ 22262 h 109682"/>
                  <a:gd name="connsiteX98" fmla="*/ 23638 w 53718"/>
                  <a:gd name="connsiteY98" fmla="*/ 23467 h 109682"/>
                  <a:gd name="connsiteX99" fmla="*/ 25164 w 53718"/>
                  <a:gd name="connsiteY99" fmla="*/ 23439 h 109682"/>
                  <a:gd name="connsiteX100" fmla="*/ 25752 w 53718"/>
                  <a:gd name="connsiteY100" fmla="*/ 22697 h 109682"/>
                  <a:gd name="connsiteX101" fmla="*/ 25850 w 53718"/>
                  <a:gd name="connsiteY101" fmla="*/ 20778 h 109682"/>
                  <a:gd name="connsiteX102" fmla="*/ 22321 w 53718"/>
                  <a:gd name="connsiteY102" fmla="*/ 16017 h 109682"/>
                  <a:gd name="connsiteX103" fmla="*/ 19927 w 53718"/>
                  <a:gd name="connsiteY103" fmla="*/ 12824 h 109682"/>
                  <a:gd name="connsiteX104" fmla="*/ 19857 w 53718"/>
                  <a:gd name="connsiteY104" fmla="*/ 10318 h 109682"/>
                  <a:gd name="connsiteX105" fmla="*/ 21733 w 53718"/>
                  <a:gd name="connsiteY105" fmla="*/ 10080 h 109682"/>
                  <a:gd name="connsiteX106" fmla="*/ 24758 w 53718"/>
                  <a:gd name="connsiteY106" fmla="*/ 13763 h 109682"/>
                  <a:gd name="connsiteX107" fmla="*/ 27236 w 53718"/>
                  <a:gd name="connsiteY107" fmla="*/ 16507 h 109682"/>
                  <a:gd name="connsiteX108" fmla="*/ 28553 w 53718"/>
                  <a:gd name="connsiteY108" fmla="*/ 16969 h 109682"/>
                  <a:gd name="connsiteX109" fmla="*/ 29449 w 53718"/>
                  <a:gd name="connsiteY109" fmla="*/ 15611 h 109682"/>
                  <a:gd name="connsiteX110" fmla="*/ 28707 w 53718"/>
                  <a:gd name="connsiteY110" fmla="*/ 13623 h 109682"/>
                  <a:gd name="connsiteX111" fmla="*/ 25374 w 53718"/>
                  <a:gd name="connsiteY111" fmla="*/ 9716 h 109682"/>
                  <a:gd name="connsiteX112" fmla="*/ 20417 w 53718"/>
                  <a:gd name="connsiteY112" fmla="*/ 4773 h 109682"/>
                  <a:gd name="connsiteX113" fmla="*/ 18947 w 53718"/>
                  <a:gd name="connsiteY113" fmla="*/ 3190 h 109682"/>
                  <a:gd name="connsiteX114" fmla="*/ 18835 w 53718"/>
                  <a:gd name="connsiteY114" fmla="*/ 1328 h 109682"/>
                  <a:gd name="connsiteX115" fmla="*/ 19087 w 53718"/>
                  <a:gd name="connsiteY115" fmla="*/ 964 h 109682"/>
                  <a:gd name="connsiteX116" fmla="*/ 21747 w 53718"/>
                  <a:gd name="connsiteY116" fmla="*/ 516 h 109682"/>
                  <a:gd name="connsiteX117" fmla="*/ 25528 w 53718"/>
                  <a:gd name="connsiteY117" fmla="*/ 3947 h 109682"/>
                  <a:gd name="connsiteX118" fmla="*/ 28889 w 53718"/>
                  <a:gd name="connsiteY118" fmla="*/ 7391 h 109682"/>
                  <a:gd name="connsiteX119" fmla="*/ 30905 w 53718"/>
                  <a:gd name="connsiteY119" fmla="*/ 7335 h 109682"/>
                  <a:gd name="connsiteX120" fmla="*/ 31129 w 53718"/>
                  <a:gd name="connsiteY120" fmla="*/ 7083 h 109682"/>
                  <a:gd name="connsiteX121" fmla="*/ 33986 w 53718"/>
                  <a:gd name="connsiteY121" fmla="*/ 6957 h 109682"/>
                  <a:gd name="connsiteX122" fmla="*/ 34098 w 53718"/>
                  <a:gd name="connsiteY122" fmla="*/ 8526 h 109682"/>
                  <a:gd name="connsiteX123" fmla="*/ 33006 w 53718"/>
                  <a:gd name="connsiteY123" fmla="*/ 9632 h 109682"/>
                  <a:gd name="connsiteX124" fmla="*/ 32375 w 53718"/>
                  <a:gd name="connsiteY124" fmla="*/ 13525 h 109682"/>
                  <a:gd name="connsiteX125" fmla="*/ 33328 w 53718"/>
                  <a:gd name="connsiteY125" fmla="*/ 15345 h 109682"/>
                  <a:gd name="connsiteX126" fmla="*/ 34266 w 53718"/>
                  <a:gd name="connsiteY126" fmla="*/ 16017 h 109682"/>
                  <a:gd name="connsiteX127" fmla="*/ 35666 w 53718"/>
                  <a:gd name="connsiteY127" fmla="*/ 17852 h 109682"/>
                  <a:gd name="connsiteX128" fmla="*/ 34812 w 53718"/>
                  <a:gd name="connsiteY128" fmla="*/ 19490 h 109682"/>
                  <a:gd name="connsiteX129" fmla="*/ 31801 w 53718"/>
                  <a:gd name="connsiteY129" fmla="*/ 22613 h 109682"/>
                  <a:gd name="connsiteX130" fmla="*/ 30989 w 53718"/>
                  <a:gd name="connsiteY130" fmla="*/ 24461 h 109682"/>
                  <a:gd name="connsiteX131" fmla="*/ 31535 w 53718"/>
                  <a:gd name="connsiteY131" fmla="*/ 25637 h 109682"/>
                  <a:gd name="connsiteX132" fmla="*/ 32669 w 53718"/>
                  <a:gd name="connsiteY132" fmla="*/ 25287 h 109682"/>
                  <a:gd name="connsiteX133" fmla="*/ 33664 w 53718"/>
                  <a:gd name="connsiteY133" fmla="*/ 24237 h 109682"/>
                  <a:gd name="connsiteX134" fmla="*/ 34602 w 53718"/>
                  <a:gd name="connsiteY134" fmla="*/ 23957 h 109682"/>
                  <a:gd name="connsiteX135" fmla="*/ 35050 w 53718"/>
                  <a:gd name="connsiteY135" fmla="*/ 24839 h 109682"/>
                  <a:gd name="connsiteX136" fmla="*/ 34154 w 53718"/>
                  <a:gd name="connsiteY136" fmla="*/ 26813 h 109682"/>
                  <a:gd name="connsiteX137" fmla="*/ 32697 w 53718"/>
                  <a:gd name="connsiteY137" fmla="*/ 28494 h 109682"/>
                  <a:gd name="connsiteX138" fmla="*/ 32613 w 53718"/>
                  <a:gd name="connsiteY138" fmla="*/ 30916 h 109682"/>
                  <a:gd name="connsiteX139" fmla="*/ 33888 w 53718"/>
                  <a:gd name="connsiteY139" fmla="*/ 32807 h 109682"/>
                  <a:gd name="connsiteX140" fmla="*/ 34084 w 53718"/>
                  <a:gd name="connsiteY140" fmla="*/ 34557 h 109682"/>
                  <a:gd name="connsiteX141" fmla="*/ 32992 w 53718"/>
                  <a:gd name="connsiteY141" fmla="*/ 36601 h 109682"/>
                  <a:gd name="connsiteX142" fmla="*/ 31297 w 53718"/>
                  <a:gd name="connsiteY142" fmla="*/ 36686 h 109682"/>
                  <a:gd name="connsiteX143" fmla="*/ 29379 w 53718"/>
                  <a:gd name="connsiteY143" fmla="*/ 33787 h 109682"/>
                  <a:gd name="connsiteX144" fmla="*/ 28371 w 53718"/>
                  <a:gd name="connsiteY144" fmla="*/ 32793 h 109682"/>
                  <a:gd name="connsiteX145" fmla="*/ 27152 w 53718"/>
                  <a:gd name="connsiteY145" fmla="*/ 33661 h 109682"/>
                  <a:gd name="connsiteX146" fmla="*/ 27166 w 53718"/>
                  <a:gd name="connsiteY146" fmla="*/ 36251 h 109682"/>
                  <a:gd name="connsiteX147" fmla="*/ 29631 w 53718"/>
                  <a:gd name="connsiteY147" fmla="*/ 38562 h 109682"/>
                  <a:gd name="connsiteX148" fmla="*/ 30807 w 53718"/>
                  <a:gd name="connsiteY148" fmla="*/ 39808 h 109682"/>
                  <a:gd name="connsiteX149" fmla="*/ 31059 w 53718"/>
                  <a:gd name="connsiteY149" fmla="*/ 41545 h 109682"/>
                  <a:gd name="connsiteX150" fmla="*/ 29519 w 53718"/>
                  <a:gd name="connsiteY150" fmla="*/ 45157 h 109682"/>
                  <a:gd name="connsiteX151" fmla="*/ 28987 w 53718"/>
                  <a:gd name="connsiteY151" fmla="*/ 46670 h 109682"/>
                  <a:gd name="connsiteX152" fmla="*/ 28917 w 53718"/>
                  <a:gd name="connsiteY152" fmla="*/ 47272 h 109682"/>
                  <a:gd name="connsiteX153" fmla="*/ 29435 w 53718"/>
                  <a:gd name="connsiteY153" fmla="*/ 48042 h 109682"/>
                  <a:gd name="connsiteX154" fmla="*/ 30261 w 53718"/>
                  <a:gd name="connsiteY154" fmla="*/ 47734 h 109682"/>
                  <a:gd name="connsiteX155" fmla="*/ 31031 w 53718"/>
                  <a:gd name="connsiteY155" fmla="*/ 46460 h 109682"/>
                  <a:gd name="connsiteX156" fmla="*/ 32894 w 53718"/>
                  <a:gd name="connsiteY156" fmla="*/ 42623 h 109682"/>
                  <a:gd name="connsiteX157" fmla="*/ 33622 w 53718"/>
                  <a:gd name="connsiteY157" fmla="*/ 41447 h 109682"/>
                  <a:gd name="connsiteX158" fmla="*/ 35148 w 53718"/>
                  <a:gd name="connsiteY158" fmla="*/ 41699 h 109682"/>
                  <a:gd name="connsiteX159" fmla="*/ 35176 w 53718"/>
                  <a:gd name="connsiteY159" fmla="*/ 43491 h 109682"/>
                  <a:gd name="connsiteX160" fmla="*/ 33412 w 53718"/>
                  <a:gd name="connsiteY160" fmla="*/ 47412 h 109682"/>
                  <a:gd name="connsiteX161" fmla="*/ 30639 w 53718"/>
                  <a:gd name="connsiteY161" fmla="*/ 52453 h 109682"/>
                  <a:gd name="connsiteX162" fmla="*/ 29995 w 53718"/>
                  <a:gd name="connsiteY162" fmla="*/ 54203 h 109682"/>
                  <a:gd name="connsiteX163" fmla="*/ 30429 w 53718"/>
                  <a:gd name="connsiteY163" fmla="*/ 55085 h 109682"/>
                  <a:gd name="connsiteX164" fmla="*/ 31339 w 53718"/>
                  <a:gd name="connsiteY164" fmla="*/ 54875 h 109682"/>
                  <a:gd name="connsiteX165" fmla="*/ 33020 w 53718"/>
                  <a:gd name="connsiteY165" fmla="*/ 52691 h 109682"/>
                  <a:gd name="connsiteX166" fmla="*/ 34742 w 53718"/>
                  <a:gd name="connsiteY166" fmla="*/ 49652 h 109682"/>
                  <a:gd name="connsiteX167" fmla="*/ 35428 w 53718"/>
                  <a:gd name="connsiteY167" fmla="*/ 48714 h 109682"/>
                  <a:gd name="connsiteX168" fmla="*/ 36324 w 53718"/>
                  <a:gd name="connsiteY168" fmla="*/ 48420 h 109682"/>
                  <a:gd name="connsiteX169" fmla="*/ 36912 w 53718"/>
                  <a:gd name="connsiteY169" fmla="*/ 49218 h 109682"/>
                  <a:gd name="connsiteX170" fmla="*/ 36772 w 53718"/>
                  <a:gd name="connsiteY170" fmla="*/ 50590 h 109682"/>
                  <a:gd name="connsiteX171" fmla="*/ 33342 w 53718"/>
                  <a:gd name="connsiteY171" fmla="*/ 59384 h 109682"/>
                  <a:gd name="connsiteX172" fmla="*/ 32894 w 53718"/>
                  <a:gd name="connsiteY172" fmla="*/ 60140 h 109682"/>
                  <a:gd name="connsiteX173" fmla="*/ 31465 w 53718"/>
                  <a:gd name="connsiteY173" fmla="*/ 60645 h 109682"/>
                  <a:gd name="connsiteX174" fmla="*/ 30219 w 53718"/>
                  <a:gd name="connsiteY174" fmla="*/ 61667 h 109682"/>
                  <a:gd name="connsiteX175" fmla="*/ 30723 w 53718"/>
                  <a:gd name="connsiteY175" fmla="*/ 63039 h 109682"/>
                  <a:gd name="connsiteX176" fmla="*/ 31983 w 53718"/>
                  <a:gd name="connsiteY176" fmla="*/ 64369 h 109682"/>
                  <a:gd name="connsiteX177" fmla="*/ 33440 w 53718"/>
                  <a:gd name="connsiteY177" fmla="*/ 64369 h 109682"/>
                  <a:gd name="connsiteX178" fmla="*/ 34770 w 53718"/>
                  <a:gd name="connsiteY178" fmla="*/ 62731 h 109682"/>
                  <a:gd name="connsiteX179" fmla="*/ 35540 w 53718"/>
                  <a:gd name="connsiteY179" fmla="*/ 61947 h 109682"/>
                  <a:gd name="connsiteX180" fmla="*/ 36520 w 53718"/>
                  <a:gd name="connsiteY180" fmla="*/ 61793 h 109682"/>
                  <a:gd name="connsiteX181" fmla="*/ 36940 w 53718"/>
                  <a:gd name="connsiteY181" fmla="*/ 62647 h 109682"/>
                  <a:gd name="connsiteX182" fmla="*/ 36310 w 53718"/>
                  <a:gd name="connsiteY182" fmla="*/ 66176 h 109682"/>
                  <a:gd name="connsiteX183" fmla="*/ 32725 w 53718"/>
                  <a:gd name="connsiteY183" fmla="*/ 73891 h 109682"/>
                  <a:gd name="connsiteX184" fmla="*/ 32291 w 53718"/>
                  <a:gd name="connsiteY184" fmla="*/ 74466 h 109682"/>
                  <a:gd name="connsiteX185" fmla="*/ 31395 w 53718"/>
                  <a:gd name="connsiteY185" fmla="*/ 74676 h 109682"/>
                  <a:gd name="connsiteX186" fmla="*/ 30947 w 53718"/>
                  <a:gd name="connsiteY186" fmla="*/ 73751 h 109682"/>
                  <a:gd name="connsiteX187" fmla="*/ 31353 w 53718"/>
                  <a:gd name="connsiteY187" fmla="*/ 72785 h 109682"/>
                  <a:gd name="connsiteX188" fmla="*/ 31381 w 53718"/>
                  <a:gd name="connsiteY188" fmla="*/ 69817 h 109682"/>
                  <a:gd name="connsiteX189" fmla="*/ 28357 w 53718"/>
                  <a:gd name="connsiteY189" fmla="*/ 66176 h 109682"/>
                  <a:gd name="connsiteX190" fmla="*/ 26452 w 53718"/>
                  <a:gd name="connsiteY190" fmla="*/ 65546 h 109682"/>
                  <a:gd name="connsiteX191" fmla="*/ 25528 w 53718"/>
                  <a:gd name="connsiteY191" fmla="*/ 66666 h 109682"/>
                  <a:gd name="connsiteX192" fmla="*/ 26410 w 53718"/>
                  <a:gd name="connsiteY192" fmla="*/ 68318 h 109682"/>
                  <a:gd name="connsiteX193" fmla="*/ 28651 w 53718"/>
                  <a:gd name="connsiteY193" fmla="*/ 71133 h 109682"/>
                  <a:gd name="connsiteX194" fmla="*/ 28651 w 53718"/>
                  <a:gd name="connsiteY194" fmla="*/ 72813 h 109682"/>
                  <a:gd name="connsiteX195" fmla="*/ 28385 w 53718"/>
                  <a:gd name="connsiteY195" fmla="*/ 73233 h 109682"/>
                  <a:gd name="connsiteX196" fmla="*/ 28511 w 53718"/>
                  <a:gd name="connsiteY196" fmla="*/ 76034 h 109682"/>
                  <a:gd name="connsiteX197" fmla="*/ 28707 w 53718"/>
                  <a:gd name="connsiteY197" fmla="*/ 78204 h 109682"/>
                  <a:gd name="connsiteX198" fmla="*/ 29463 w 53718"/>
                  <a:gd name="connsiteY198" fmla="*/ 81579 h 109682"/>
                  <a:gd name="connsiteX199" fmla="*/ 31171 w 53718"/>
                  <a:gd name="connsiteY199" fmla="*/ 81285 h 109682"/>
                  <a:gd name="connsiteX200" fmla="*/ 32571 w 53718"/>
                  <a:gd name="connsiteY200" fmla="*/ 78582 h 109682"/>
                  <a:gd name="connsiteX201" fmla="*/ 33552 w 53718"/>
                  <a:gd name="connsiteY201" fmla="*/ 76790 h 109682"/>
                  <a:gd name="connsiteX202" fmla="*/ 35218 w 53718"/>
                  <a:gd name="connsiteY202" fmla="*/ 75866 h 109682"/>
                  <a:gd name="connsiteX203" fmla="*/ 36590 w 53718"/>
                  <a:gd name="connsiteY203" fmla="*/ 77700 h 109682"/>
                  <a:gd name="connsiteX204" fmla="*/ 36198 w 53718"/>
                  <a:gd name="connsiteY204" fmla="*/ 79647 h 109682"/>
                  <a:gd name="connsiteX205" fmla="*/ 32992 w 53718"/>
                  <a:gd name="connsiteY205" fmla="*/ 87894 h 109682"/>
                  <a:gd name="connsiteX206" fmla="*/ 32361 w 53718"/>
                  <a:gd name="connsiteY206" fmla="*/ 89071 h 109682"/>
                  <a:gd name="connsiteX207" fmla="*/ 31017 w 53718"/>
                  <a:gd name="connsiteY207" fmla="*/ 89085 h 109682"/>
                  <a:gd name="connsiteX208" fmla="*/ 30247 w 53718"/>
                  <a:gd name="connsiteY208" fmla="*/ 87558 h 109682"/>
                  <a:gd name="connsiteX209" fmla="*/ 29729 w 53718"/>
                  <a:gd name="connsiteY209" fmla="*/ 86452 h 109682"/>
                  <a:gd name="connsiteX210" fmla="*/ 28343 w 53718"/>
                  <a:gd name="connsiteY210" fmla="*/ 86396 h 109682"/>
                  <a:gd name="connsiteX211" fmla="*/ 28020 w 53718"/>
                  <a:gd name="connsiteY211" fmla="*/ 88174 h 109682"/>
                  <a:gd name="connsiteX212" fmla="*/ 30485 w 53718"/>
                  <a:gd name="connsiteY212" fmla="*/ 94462 h 109682"/>
                  <a:gd name="connsiteX213" fmla="*/ 31227 w 53718"/>
                  <a:gd name="connsiteY213" fmla="*/ 95134 h 109682"/>
                  <a:gd name="connsiteX214" fmla="*/ 32067 w 53718"/>
                  <a:gd name="connsiteY214" fmla="*/ 94504 h 109682"/>
                  <a:gd name="connsiteX215" fmla="*/ 33972 w 53718"/>
                  <a:gd name="connsiteY215" fmla="*/ 90639 h 109682"/>
                  <a:gd name="connsiteX216" fmla="*/ 35092 w 53718"/>
                  <a:gd name="connsiteY216" fmla="*/ 89827 h 109682"/>
                  <a:gd name="connsiteX217" fmla="*/ 35540 w 53718"/>
                  <a:gd name="connsiteY217" fmla="*/ 91213 h 109682"/>
                  <a:gd name="connsiteX218" fmla="*/ 34448 w 53718"/>
                  <a:gd name="connsiteY218" fmla="*/ 94980 h 109682"/>
                  <a:gd name="connsiteX219" fmla="*/ 34364 w 53718"/>
                  <a:gd name="connsiteY219" fmla="*/ 95470 h 109682"/>
                  <a:gd name="connsiteX220" fmla="*/ 34966 w 53718"/>
                  <a:gd name="connsiteY220" fmla="*/ 96072 h 109682"/>
                  <a:gd name="connsiteX221" fmla="*/ 35778 w 53718"/>
                  <a:gd name="connsiteY221" fmla="*/ 97136 h 109682"/>
                  <a:gd name="connsiteX222" fmla="*/ 34882 w 53718"/>
                  <a:gd name="connsiteY222" fmla="*/ 99223 h 109682"/>
                  <a:gd name="connsiteX223" fmla="*/ 34658 w 53718"/>
                  <a:gd name="connsiteY223" fmla="*/ 100679 h 109682"/>
                  <a:gd name="connsiteX224" fmla="*/ 36170 w 53718"/>
                  <a:gd name="connsiteY224" fmla="*/ 101449 h 109682"/>
                  <a:gd name="connsiteX225" fmla="*/ 37627 w 53718"/>
                  <a:gd name="connsiteY225" fmla="*/ 100637 h 109682"/>
                  <a:gd name="connsiteX226" fmla="*/ 38271 w 53718"/>
                  <a:gd name="connsiteY226" fmla="*/ 100315 h 109682"/>
                  <a:gd name="connsiteX227" fmla="*/ 39251 w 53718"/>
                  <a:gd name="connsiteY227" fmla="*/ 101155 h 109682"/>
                  <a:gd name="connsiteX228" fmla="*/ 39979 w 53718"/>
                  <a:gd name="connsiteY228" fmla="*/ 102457 h 109682"/>
                  <a:gd name="connsiteX229" fmla="*/ 41155 w 53718"/>
                  <a:gd name="connsiteY229" fmla="*/ 103172 h 109682"/>
                  <a:gd name="connsiteX230" fmla="*/ 42864 w 53718"/>
                  <a:gd name="connsiteY230" fmla="*/ 103326 h 109682"/>
                  <a:gd name="connsiteX231" fmla="*/ 44418 w 53718"/>
                  <a:gd name="connsiteY231" fmla="*/ 102471 h 109682"/>
                  <a:gd name="connsiteX232" fmla="*/ 45902 w 53718"/>
                  <a:gd name="connsiteY232" fmla="*/ 102822 h 109682"/>
                  <a:gd name="connsiteX233" fmla="*/ 47779 w 53718"/>
                  <a:gd name="connsiteY233" fmla="*/ 103242 h 109682"/>
                  <a:gd name="connsiteX234" fmla="*/ 49361 w 53718"/>
                  <a:gd name="connsiteY234" fmla="*/ 103830 h 109682"/>
                  <a:gd name="connsiteX235" fmla="*/ 50159 w 53718"/>
                  <a:gd name="connsiteY235" fmla="*/ 104362 h 109682"/>
                  <a:gd name="connsiteX236" fmla="*/ 50663 w 53718"/>
                  <a:gd name="connsiteY236" fmla="*/ 104306 h 109682"/>
                  <a:gd name="connsiteX237" fmla="*/ 51798 w 53718"/>
                  <a:gd name="connsiteY237" fmla="*/ 105202 h 109682"/>
                  <a:gd name="connsiteX238" fmla="*/ 52750 w 53718"/>
                  <a:gd name="connsiteY238" fmla="*/ 106658 h 109682"/>
                  <a:gd name="connsiteX239" fmla="*/ 53198 w 53718"/>
                  <a:gd name="connsiteY239" fmla="*/ 106980 h 109682"/>
                  <a:gd name="connsiteX240" fmla="*/ 52946 w 53718"/>
                  <a:gd name="connsiteY240" fmla="*/ 108703 h 109682"/>
                  <a:gd name="connsiteX241" fmla="*/ 50957 w 53718"/>
                  <a:gd name="connsiteY241" fmla="*/ 109179 h 109682"/>
                  <a:gd name="connsiteX242" fmla="*/ 43312 w 53718"/>
                  <a:gd name="connsiteY242" fmla="*/ 109515 h 109682"/>
                  <a:gd name="connsiteX243" fmla="*/ 31535 w 53718"/>
                  <a:gd name="connsiteY243" fmla="*/ 109641 h 10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53718" h="109682">
                    <a:moveTo>
                      <a:pt x="31479" y="109669"/>
                    </a:moveTo>
                    <a:cubicBezTo>
                      <a:pt x="30079" y="109669"/>
                      <a:pt x="28665" y="109655"/>
                      <a:pt x="27264" y="109655"/>
                    </a:cubicBezTo>
                    <a:cubicBezTo>
                      <a:pt x="23582" y="109655"/>
                      <a:pt x="19899" y="109655"/>
                      <a:pt x="16230" y="109655"/>
                    </a:cubicBezTo>
                    <a:cubicBezTo>
                      <a:pt x="16048" y="109655"/>
                      <a:pt x="15866" y="109669"/>
                      <a:pt x="15684" y="109683"/>
                    </a:cubicBezTo>
                    <a:cubicBezTo>
                      <a:pt x="12183" y="109557"/>
                      <a:pt x="8696" y="109459"/>
                      <a:pt x="5196" y="109207"/>
                    </a:cubicBezTo>
                    <a:cubicBezTo>
                      <a:pt x="3809" y="109109"/>
                      <a:pt x="2451" y="108871"/>
                      <a:pt x="1093" y="108563"/>
                    </a:cubicBezTo>
                    <a:cubicBezTo>
                      <a:pt x="925" y="108521"/>
                      <a:pt x="771" y="108479"/>
                      <a:pt x="617" y="108409"/>
                    </a:cubicBezTo>
                    <a:cubicBezTo>
                      <a:pt x="309" y="108269"/>
                      <a:pt x="15" y="108101"/>
                      <a:pt x="1" y="107709"/>
                    </a:cubicBezTo>
                    <a:cubicBezTo>
                      <a:pt x="-13" y="107316"/>
                      <a:pt x="239" y="107106"/>
                      <a:pt x="533" y="106924"/>
                    </a:cubicBezTo>
                    <a:cubicBezTo>
                      <a:pt x="1047" y="106607"/>
                      <a:pt x="1243" y="106158"/>
                      <a:pt x="1121" y="105580"/>
                    </a:cubicBezTo>
                    <a:cubicBezTo>
                      <a:pt x="1009" y="105048"/>
                      <a:pt x="1275" y="104642"/>
                      <a:pt x="1849" y="104460"/>
                    </a:cubicBezTo>
                    <a:cubicBezTo>
                      <a:pt x="2255" y="104320"/>
                      <a:pt x="2689" y="104306"/>
                      <a:pt x="3109" y="104348"/>
                    </a:cubicBezTo>
                    <a:cubicBezTo>
                      <a:pt x="3851" y="104418"/>
                      <a:pt x="4313" y="104082"/>
                      <a:pt x="4552" y="103410"/>
                    </a:cubicBezTo>
                    <a:cubicBezTo>
                      <a:pt x="4594" y="103284"/>
                      <a:pt x="4650" y="103172"/>
                      <a:pt x="4706" y="103060"/>
                    </a:cubicBezTo>
                    <a:cubicBezTo>
                      <a:pt x="5070" y="102373"/>
                      <a:pt x="5560" y="102149"/>
                      <a:pt x="6302" y="102345"/>
                    </a:cubicBezTo>
                    <a:cubicBezTo>
                      <a:pt x="7240" y="102583"/>
                      <a:pt x="7268" y="102569"/>
                      <a:pt x="7590" y="101687"/>
                    </a:cubicBezTo>
                    <a:cubicBezTo>
                      <a:pt x="7800" y="101127"/>
                      <a:pt x="8164" y="100959"/>
                      <a:pt x="8724" y="101141"/>
                    </a:cubicBezTo>
                    <a:cubicBezTo>
                      <a:pt x="8850" y="101183"/>
                      <a:pt x="8962" y="101239"/>
                      <a:pt x="9074" y="101309"/>
                    </a:cubicBezTo>
                    <a:cubicBezTo>
                      <a:pt x="9831" y="101715"/>
                      <a:pt x="10461" y="101799"/>
                      <a:pt x="10741" y="100693"/>
                    </a:cubicBezTo>
                    <a:cubicBezTo>
                      <a:pt x="10825" y="100357"/>
                      <a:pt x="11077" y="100189"/>
                      <a:pt x="11413" y="100105"/>
                    </a:cubicBezTo>
                    <a:cubicBezTo>
                      <a:pt x="12281" y="99881"/>
                      <a:pt x="13093" y="100077"/>
                      <a:pt x="13905" y="100371"/>
                    </a:cubicBezTo>
                    <a:cubicBezTo>
                      <a:pt x="14298" y="100511"/>
                      <a:pt x="14690" y="100693"/>
                      <a:pt x="15096" y="100805"/>
                    </a:cubicBezTo>
                    <a:cubicBezTo>
                      <a:pt x="15684" y="100959"/>
                      <a:pt x="16006" y="100749"/>
                      <a:pt x="16188" y="100175"/>
                    </a:cubicBezTo>
                    <a:cubicBezTo>
                      <a:pt x="16468" y="99237"/>
                      <a:pt x="17014" y="99055"/>
                      <a:pt x="17826" y="99615"/>
                    </a:cubicBezTo>
                    <a:cubicBezTo>
                      <a:pt x="18316" y="99937"/>
                      <a:pt x="18652" y="100399"/>
                      <a:pt x="19003" y="100861"/>
                    </a:cubicBezTo>
                    <a:cubicBezTo>
                      <a:pt x="19465" y="101463"/>
                      <a:pt x="19941" y="102065"/>
                      <a:pt x="20515" y="102555"/>
                    </a:cubicBezTo>
                    <a:cubicBezTo>
                      <a:pt x="21187" y="103130"/>
                      <a:pt x="21803" y="103214"/>
                      <a:pt x="22321" y="102822"/>
                    </a:cubicBezTo>
                    <a:cubicBezTo>
                      <a:pt x="22839" y="102429"/>
                      <a:pt x="22937" y="101785"/>
                      <a:pt x="22573" y="101015"/>
                    </a:cubicBezTo>
                    <a:cubicBezTo>
                      <a:pt x="22097" y="99993"/>
                      <a:pt x="21383" y="99111"/>
                      <a:pt x="20739" y="98187"/>
                    </a:cubicBezTo>
                    <a:cubicBezTo>
                      <a:pt x="19913" y="97024"/>
                      <a:pt x="19143" y="95834"/>
                      <a:pt x="18624" y="94504"/>
                    </a:cubicBezTo>
                    <a:cubicBezTo>
                      <a:pt x="18302" y="93692"/>
                      <a:pt x="18106" y="92837"/>
                      <a:pt x="18330" y="91955"/>
                    </a:cubicBezTo>
                    <a:cubicBezTo>
                      <a:pt x="18554" y="91073"/>
                      <a:pt x="19185" y="90877"/>
                      <a:pt x="19843" y="91479"/>
                    </a:cubicBezTo>
                    <a:cubicBezTo>
                      <a:pt x="20249" y="91857"/>
                      <a:pt x="20543" y="92333"/>
                      <a:pt x="20823" y="92809"/>
                    </a:cubicBezTo>
                    <a:cubicBezTo>
                      <a:pt x="21341" y="93706"/>
                      <a:pt x="21831" y="94616"/>
                      <a:pt x="22391" y="95484"/>
                    </a:cubicBezTo>
                    <a:cubicBezTo>
                      <a:pt x="22685" y="95932"/>
                      <a:pt x="23007" y="96478"/>
                      <a:pt x="23694" y="96296"/>
                    </a:cubicBezTo>
                    <a:cubicBezTo>
                      <a:pt x="24170" y="96170"/>
                      <a:pt x="24352" y="95582"/>
                      <a:pt x="24212" y="94756"/>
                    </a:cubicBezTo>
                    <a:cubicBezTo>
                      <a:pt x="24086" y="94014"/>
                      <a:pt x="23750" y="93356"/>
                      <a:pt x="23372" y="92711"/>
                    </a:cubicBezTo>
                    <a:cubicBezTo>
                      <a:pt x="22671" y="91479"/>
                      <a:pt x="21817" y="90331"/>
                      <a:pt x="21019" y="89155"/>
                    </a:cubicBezTo>
                    <a:cubicBezTo>
                      <a:pt x="20473" y="88356"/>
                      <a:pt x="19997" y="87530"/>
                      <a:pt x="19689" y="86606"/>
                    </a:cubicBezTo>
                    <a:cubicBezTo>
                      <a:pt x="19549" y="86172"/>
                      <a:pt x="19437" y="85724"/>
                      <a:pt x="19843" y="85360"/>
                    </a:cubicBezTo>
                    <a:cubicBezTo>
                      <a:pt x="20263" y="84982"/>
                      <a:pt x="20739" y="85108"/>
                      <a:pt x="21201" y="85318"/>
                    </a:cubicBezTo>
                    <a:cubicBezTo>
                      <a:pt x="21817" y="85598"/>
                      <a:pt x="22167" y="86172"/>
                      <a:pt x="22573" y="86662"/>
                    </a:cubicBezTo>
                    <a:cubicBezTo>
                      <a:pt x="22769" y="86886"/>
                      <a:pt x="22951" y="87124"/>
                      <a:pt x="23175" y="87320"/>
                    </a:cubicBezTo>
                    <a:cubicBezTo>
                      <a:pt x="23400" y="87516"/>
                      <a:pt x="23680" y="87558"/>
                      <a:pt x="23946" y="87404"/>
                    </a:cubicBezTo>
                    <a:cubicBezTo>
                      <a:pt x="24212" y="87250"/>
                      <a:pt x="24296" y="86984"/>
                      <a:pt x="24254" y="86690"/>
                    </a:cubicBezTo>
                    <a:cubicBezTo>
                      <a:pt x="24198" y="86270"/>
                      <a:pt x="23974" y="85920"/>
                      <a:pt x="23708" y="85612"/>
                    </a:cubicBezTo>
                    <a:cubicBezTo>
                      <a:pt x="23231" y="85038"/>
                      <a:pt x="22727" y="84506"/>
                      <a:pt x="22251" y="83932"/>
                    </a:cubicBezTo>
                    <a:cubicBezTo>
                      <a:pt x="21635" y="83203"/>
                      <a:pt x="21257" y="82391"/>
                      <a:pt x="21299" y="81411"/>
                    </a:cubicBezTo>
                    <a:cubicBezTo>
                      <a:pt x="21327" y="80599"/>
                      <a:pt x="20991" y="79871"/>
                      <a:pt x="20599" y="79157"/>
                    </a:cubicBezTo>
                    <a:cubicBezTo>
                      <a:pt x="20039" y="78134"/>
                      <a:pt x="19451" y="77140"/>
                      <a:pt x="19031" y="76048"/>
                    </a:cubicBezTo>
                    <a:cubicBezTo>
                      <a:pt x="18751" y="75320"/>
                      <a:pt x="18554" y="74578"/>
                      <a:pt x="18470" y="73793"/>
                    </a:cubicBezTo>
                    <a:cubicBezTo>
                      <a:pt x="18428" y="73415"/>
                      <a:pt x="18442" y="73051"/>
                      <a:pt x="18540" y="72687"/>
                    </a:cubicBezTo>
                    <a:cubicBezTo>
                      <a:pt x="18723" y="72113"/>
                      <a:pt x="19227" y="71945"/>
                      <a:pt x="19717" y="72295"/>
                    </a:cubicBezTo>
                    <a:cubicBezTo>
                      <a:pt x="20039" y="72533"/>
                      <a:pt x="20235" y="72869"/>
                      <a:pt x="20431" y="73205"/>
                    </a:cubicBezTo>
                    <a:cubicBezTo>
                      <a:pt x="20879" y="73975"/>
                      <a:pt x="21299" y="74746"/>
                      <a:pt x="21761" y="75516"/>
                    </a:cubicBezTo>
                    <a:cubicBezTo>
                      <a:pt x="21943" y="75838"/>
                      <a:pt x="22167" y="76146"/>
                      <a:pt x="22405" y="76412"/>
                    </a:cubicBezTo>
                    <a:cubicBezTo>
                      <a:pt x="22727" y="76762"/>
                      <a:pt x="23091" y="77042"/>
                      <a:pt x="23624" y="76846"/>
                    </a:cubicBezTo>
                    <a:cubicBezTo>
                      <a:pt x="24142" y="76650"/>
                      <a:pt x="24520" y="76132"/>
                      <a:pt x="24548" y="75572"/>
                    </a:cubicBezTo>
                    <a:cubicBezTo>
                      <a:pt x="24562" y="75152"/>
                      <a:pt x="24422" y="74774"/>
                      <a:pt x="24268" y="74396"/>
                    </a:cubicBezTo>
                    <a:cubicBezTo>
                      <a:pt x="23442" y="72463"/>
                      <a:pt x="22307" y="70713"/>
                      <a:pt x="21033" y="69046"/>
                    </a:cubicBezTo>
                    <a:cubicBezTo>
                      <a:pt x="20501" y="68360"/>
                      <a:pt x="19983" y="67660"/>
                      <a:pt x="19591" y="66876"/>
                    </a:cubicBezTo>
                    <a:cubicBezTo>
                      <a:pt x="19311" y="66316"/>
                      <a:pt x="19143" y="65742"/>
                      <a:pt x="19213" y="65112"/>
                    </a:cubicBezTo>
                    <a:cubicBezTo>
                      <a:pt x="19269" y="64677"/>
                      <a:pt x="19409" y="64285"/>
                      <a:pt x="19857" y="64075"/>
                    </a:cubicBezTo>
                    <a:cubicBezTo>
                      <a:pt x="20305" y="63879"/>
                      <a:pt x="20641" y="64131"/>
                      <a:pt x="20949" y="64397"/>
                    </a:cubicBezTo>
                    <a:cubicBezTo>
                      <a:pt x="21131" y="64551"/>
                      <a:pt x="21299" y="64733"/>
                      <a:pt x="21481" y="64888"/>
                    </a:cubicBezTo>
                    <a:cubicBezTo>
                      <a:pt x="21719" y="65084"/>
                      <a:pt x="21999" y="65196"/>
                      <a:pt x="22307" y="65056"/>
                    </a:cubicBezTo>
                    <a:cubicBezTo>
                      <a:pt x="22629" y="64915"/>
                      <a:pt x="22755" y="64635"/>
                      <a:pt x="22769" y="64299"/>
                    </a:cubicBezTo>
                    <a:cubicBezTo>
                      <a:pt x="22797" y="63641"/>
                      <a:pt x="22587" y="63025"/>
                      <a:pt x="22377" y="62409"/>
                    </a:cubicBezTo>
                    <a:cubicBezTo>
                      <a:pt x="21915" y="61093"/>
                      <a:pt x="21327" y="59832"/>
                      <a:pt x="20529" y="58698"/>
                    </a:cubicBezTo>
                    <a:cubicBezTo>
                      <a:pt x="18877" y="56360"/>
                      <a:pt x="18905" y="53699"/>
                      <a:pt x="18905" y="51039"/>
                    </a:cubicBezTo>
                    <a:cubicBezTo>
                      <a:pt x="18905" y="50857"/>
                      <a:pt x="18961" y="50675"/>
                      <a:pt x="19017" y="50492"/>
                    </a:cubicBezTo>
                    <a:cubicBezTo>
                      <a:pt x="19213" y="49946"/>
                      <a:pt x="19731" y="49820"/>
                      <a:pt x="20165" y="50212"/>
                    </a:cubicBezTo>
                    <a:cubicBezTo>
                      <a:pt x="20501" y="50520"/>
                      <a:pt x="20697" y="50927"/>
                      <a:pt x="20893" y="51319"/>
                    </a:cubicBezTo>
                    <a:cubicBezTo>
                      <a:pt x="21439" y="52439"/>
                      <a:pt x="21971" y="53587"/>
                      <a:pt x="22531" y="54707"/>
                    </a:cubicBezTo>
                    <a:cubicBezTo>
                      <a:pt x="22741" y="55127"/>
                      <a:pt x="22937" y="55646"/>
                      <a:pt x="23554" y="55562"/>
                    </a:cubicBezTo>
                    <a:cubicBezTo>
                      <a:pt x="24156" y="55478"/>
                      <a:pt x="24226" y="54931"/>
                      <a:pt x="24310" y="54469"/>
                    </a:cubicBezTo>
                    <a:cubicBezTo>
                      <a:pt x="24506" y="53237"/>
                      <a:pt x="24548" y="52005"/>
                      <a:pt x="24422" y="50759"/>
                    </a:cubicBezTo>
                    <a:cubicBezTo>
                      <a:pt x="24240" y="49092"/>
                      <a:pt x="23358" y="47790"/>
                      <a:pt x="22223" y="46628"/>
                    </a:cubicBezTo>
                    <a:cubicBezTo>
                      <a:pt x="21411" y="45787"/>
                      <a:pt x="20557" y="44989"/>
                      <a:pt x="19759" y="44149"/>
                    </a:cubicBezTo>
                    <a:cubicBezTo>
                      <a:pt x="18989" y="43337"/>
                      <a:pt x="18597" y="42399"/>
                      <a:pt x="18891" y="41265"/>
                    </a:cubicBezTo>
                    <a:cubicBezTo>
                      <a:pt x="18933" y="41124"/>
                      <a:pt x="18975" y="40984"/>
                      <a:pt x="19045" y="40844"/>
                    </a:cubicBezTo>
                    <a:cubicBezTo>
                      <a:pt x="19451" y="40032"/>
                      <a:pt x="19983" y="39892"/>
                      <a:pt x="20683" y="40480"/>
                    </a:cubicBezTo>
                    <a:cubicBezTo>
                      <a:pt x="21327" y="41012"/>
                      <a:pt x="21943" y="41573"/>
                      <a:pt x="22559" y="42133"/>
                    </a:cubicBezTo>
                    <a:cubicBezTo>
                      <a:pt x="23273" y="42777"/>
                      <a:pt x="24030" y="43365"/>
                      <a:pt x="24898" y="43799"/>
                    </a:cubicBezTo>
                    <a:cubicBezTo>
                      <a:pt x="25710" y="44191"/>
                      <a:pt x="26438" y="43953"/>
                      <a:pt x="26872" y="43183"/>
                    </a:cubicBezTo>
                    <a:cubicBezTo>
                      <a:pt x="27278" y="42455"/>
                      <a:pt x="27096" y="41713"/>
                      <a:pt x="26410" y="41236"/>
                    </a:cubicBezTo>
                    <a:cubicBezTo>
                      <a:pt x="24632" y="40018"/>
                      <a:pt x="23175" y="38492"/>
                      <a:pt x="21985" y="36700"/>
                    </a:cubicBezTo>
                    <a:cubicBezTo>
                      <a:pt x="21257" y="35593"/>
                      <a:pt x="21313" y="34921"/>
                      <a:pt x="22125" y="33871"/>
                    </a:cubicBezTo>
                    <a:cubicBezTo>
                      <a:pt x="22755" y="33045"/>
                      <a:pt x="23498" y="32317"/>
                      <a:pt x="24212" y="31560"/>
                    </a:cubicBezTo>
                    <a:cubicBezTo>
                      <a:pt x="24576" y="31168"/>
                      <a:pt x="24926" y="30762"/>
                      <a:pt x="25164" y="30272"/>
                    </a:cubicBezTo>
                    <a:cubicBezTo>
                      <a:pt x="25514" y="29572"/>
                      <a:pt x="25458" y="28872"/>
                      <a:pt x="25052" y="28214"/>
                    </a:cubicBezTo>
                    <a:cubicBezTo>
                      <a:pt x="24730" y="27710"/>
                      <a:pt x="24296" y="27598"/>
                      <a:pt x="23764" y="27878"/>
                    </a:cubicBezTo>
                    <a:cubicBezTo>
                      <a:pt x="23554" y="27990"/>
                      <a:pt x="23358" y="28144"/>
                      <a:pt x="23161" y="28270"/>
                    </a:cubicBezTo>
                    <a:cubicBezTo>
                      <a:pt x="22475" y="28690"/>
                      <a:pt x="21971" y="28620"/>
                      <a:pt x="21551" y="27934"/>
                    </a:cubicBezTo>
                    <a:cubicBezTo>
                      <a:pt x="20417" y="26057"/>
                      <a:pt x="19423" y="24097"/>
                      <a:pt x="18709" y="22010"/>
                    </a:cubicBezTo>
                    <a:cubicBezTo>
                      <a:pt x="18498" y="21394"/>
                      <a:pt x="18540" y="20764"/>
                      <a:pt x="18933" y="20204"/>
                    </a:cubicBezTo>
                    <a:cubicBezTo>
                      <a:pt x="19423" y="19504"/>
                      <a:pt x="20025" y="19406"/>
                      <a:pt x="20683" y="19952"/>
                    </a:cubicBezTo>
                    <a:cubicBezTo>
                      <a:pt x="21467" y="20610"/>
                      <a:pt x="22027" y="21478"/>
                      <a:pt x="22657" y="22262"/>
                    </a:cubicBezTo>
                    <a:cubicBezTo>
                      <a:pt x="22979" y="22669"/>
                      <a:pt x="23273" y="23103"/>
                      <a:pt x="23638" y="23467"/>
                    </a:cubicBezTo>
                    <a:cubicBezTo>
                      <a:pt x="24170" y="24013"/>
                      <a:pt x="24646" y="23999"/>
                      <a:pt x="25164" y="23439"/>
                    </a:cubicBezTo>
                    <a:cubicBezTo>
                      <a:pt x="25374" y="23215"/>
                      <a:pt x="25556" y="22949"/>
                      <a:pt x="25752" y="22697"/>
                    </a:cubicBezTo>
                    <a:cubicBezTo>
                      <a:pt x="26200" y="22080"/>
                      <a:pt x="26214" y="21450"/>
                      <a:pt x="25850" y="20778"/>
                    </a:cubicBezTo>
                    <a:cubicBezTo>
                      <a:pt x="24884" y="19042"/>
                      <a:pt x="23610" y="17515"/>
                      <a:pt x="22321" y="16017"/>
                    </a:cubicBezTo>
                    <a:cubicBezTo>
                      <a:pt x="21453" y="15009"/>
                      <a:pt x="20627" y="13959"/>
                      <a:pt x="19927" y="12824"/>
                    </a:cubicBezTo>
                    <a:cubicBezTo>
                      <a:pt x="19423" y="12012"/>
                      <a:pt x="19311" y="11172"/>
                      <a:pt x="19857" y="10318"/>
                    </a:cubicBezTo>
                    <a:cubicBezTo>
                      <a:pt x="20389" y="9492"/>
                      <a:pt x="21047" y="9394"/>
                      <a:pt x="21733" y="10080"/>
                    </a:cubicBezTo>
                    <a:cubicBezTo>
                      <a:pt x="22853" y="11214"/>
                      <a:pt x="23764" y="12516"/>
                      <a:pt x="24758" y="13763"/>
                    </a:cubicBezTo>
                    <a:cubicBezTo>
                      <a:pt x="25528" y="14729"/>
                      <a:pt x="26368" y="15625"/>
                      <a:pt x="27236" y="16507"/>
                    </a:cubicBezTo>
                    <a:cubicBezTo>
                      <a:pt x="27586" y="16871"/>
                      <a:pt x="27978" y="17221"/>
                      <a:pt x="28553" y="16969"/>
                    </a:cubicBezTo>
                    <a:cubicBezTo>
                      <a:pt x="29141" y="16717"/>
                      <a:pt x="29421" y="16227"/>
                      <a:pt x="29449" y="15611"/>
                    </a:cubicBezTo>
                    <a:cubicBezTo>
                      <a:pt x="29491" y="14855"/>
                      <a:pt x="29113" y="14225"/>
                      <a:pt x="28707" y="13623"/>
                    </a:cubicBezTo>
                    <a:cubicBezTo>
                      <a:pt x="27740" y="12194"/>
                      <a:pt x="26494" y="11004"/>
                      <a:pt x="25374" y="9716"/>
                    </a:cubicBezTo>
                    <a:cubicBezTo>
                      <a:pt x="23848" y="7937"/>
                      <a:pt x="22055" y="6439"/>
                      <a:pt x="20417" y="4773"/>
                    </a:cubicBezTo>
                    <a:cubicBezTo>
                      <a:pt x="19913" y="4255"/>
                      <a:pt x="19409" y="3737"/>
                      <a:pt x="18947" y="3190"/>
                    </a:cubicBezTo>
                    <a:cubicBezTo>
                      <a:pt x="18386" y="2532"/>
                      <a:pt x="18386" y="2056"/>
                      <a:pt x="18835" y="1328"/>
                    </a:cubicBezTo>
                    <a:cubicBezTo>
                      <a:pt x="18919" y="1202"/>
                      <a:pt x="19003" y="1076"/>
                      <a:pt x="19087" y="964"/>
                    </a:cubicBezTo>
                    <a:cubicBezTo>
                      <a:pt x="19913" y="-170"/>
                      <a:pt x="20613" y="-282"/>
                      <a:pt x="21747" y="516"/>
                    </a:cubicBezTo>
                    <a:cubicBezTo>
                      <a:pt x="23147" y="1496"/>
                      <a:pt x="24296" y="2770"/>
                      <a:pt x="25528" y="3947"/>
                    </a:cubicBezTo>
                    <a:cubicBezTo>
                      <a:pt x="26690" y="5053"/>
                      <a:pt x="27768" y="6243"/>
                      <a:pt x="28889" y="7391"/>
                    </a:cubicBezTo>
                    <a:cubicBezTo>
                      <a:pt x="29701" y="8218"/>
                      <a:pt x="30149" y="8190"/>
                      <a:pt x="30905" y="7335"/>
                    </a:cubicBezTo>
                    <a:cubicBezTo>
                      <a:pt x="30975" y="7251"/>
                      <a:pt x="31059" y="7167"/>
                      <a:pt x="31129" y="7083"/>
                    </a:cubicBezTo>
                    <a:cubicBezTo>
                      <a:pt x="32067" y="5949"/>
                      <a:pt x="32894" y="5921"/>
                      <a:pt x="33986" y="6957"/>
                    </a:cubicBezTo>
                    <a:cubicBezTo>
                      <a:pt x="34504" y="7447"/>
                      <a:pt x="34560" y="7979"/>
                      <a:pt x="34098" y="8526"/>
                    </a:cubicBezTo>
                    <a:cubicBezTo>
                      <a:pt x="33762" y="8918"/>
                      <a:pt x="33370" y="9268"/>
                      <a:pt x="33006" y="9632"/>
                    </a:cubicBezTo>
                    <a:cubicBezTo>
                      <a:pt x="31745" y="10892"/>
                      <a:pt x="31577" y="11956"/>
                      <a:pt x="32375" y="13525"/>
                    </a:cubicBezTo>
                    <a:cubicBezTo>
                      <a:pt x="32683" y="14127"/>
                      <a:pt x="33006" y="14729"/>
                      <a:pt x="33328" y="15345"/>
                    </a:cubicBezTo>
                    <a:cubicBezTo>
                      <a:pt x="33524" y="15737"/>
                      <a:pt x="33818" y="15961"/>
                      <a:pt x="34266" y="16017"/>
                    </a:cubicBezTo>
                    <a:cubicBezTo>
                      <a:pt x="35274" y="16129"/>
                      <a:pt x="35792" y="16815"/>
                      <a:pt x="35666" y="17852"/>
                    </a:cubicBezTo>
                    <a:cubicBezTo>
                      <a:pt x="35582" y="18510"/>
                      <a:pt x="35260" y="19028"/>
                      <a:pt x="34812" y="19490"/>
                    </a:cubicBezTo>
                    <a:cubicBezTo>
                      <a:pt x="33804" y="20526"/>
                      <a:pt x="32711" y="21478"/>
                      <a:pt x="31801" y="22613"/>
                    </a:cubicBezTo>
                    <a:cubicBezTo>
                      <a:pt x="31367" y="23159"/>
                      <a:pt x="31031" y="23747"/>
                      <a:pt x="30989" y="24461"/>
                    </a:cubicBezTo>
                    <a:cubicBezTo>
                      <a:pt x="30961" y="24937"/>
                      <a:pt x="31045" y="25399"/>
                      <a:pt x="31535" y="25637"/>
                    </a:cubicBezTo>
                    <a:cubicBezTo>
                      <a:pt x="32011" y="25875"/>
                      <a:pt x="32361" y="25581"/>
                      <a:pt x="32669" y="25287"/>
                    </a:cubicBezTo>
                    <a:cubicBezTo>
                      <a:pt x="33020" y="24951"/>
                      <a:pt x="33328" y="24587"/>
                      <a:pt x="33664" y="24237"/>
                    </a:cubicBezTo>
                    <a:cubicBezTo>
                      <a:pt x="33916" y="23971"/>
                      <a:pt x="34210" y="23775"/>
                      <a:pt x="34602" y="23957"/>
                    </a:cubicBezTo>
                    <a:cubicBezTo>
                      <a:pt x="34966" y="24125"/>
                      <a:pt x="35050" y="24475"/>
                      <a:pt x="35050" y="24839"/>
                    </a:cubicBezTo>
                    <a:cubicBezTo>
                      <a:pt x="35050" y="25637"/>
                      <a:pt x="34658" y="26253"/>
                      <a:pt x="34154" y="26813"/>
                    </a:cubicBezTo>
                    <a:cubicBezTo>
                      <a:pt x="33664" y="27360"/>
                      <a:pt x="33132" y="27892"/>
                      <a:pt x="32697" y="28494"/>
                    </a:cubicBezTo>
                    <a:cubicBezTo>
                      <a:pt x="32109" y="29306"/>
                      <a:pt x="32081" y="30076"/>
                      <a:pt x="32613" y="30916"/>
                    </a:cubicBezTo>
                    <a:cubicBezTo>
                      <a:pt x="33020" y="31560"/>
                      <a:pt x="33468" y="32163"/>
                      <a:pt x="33888" y="32807"/>
                    </a:cubicBezTo>
                    <a:cubicBezTo>
                      <a:pt x="34252" y="33353"/>
                      <a:pt x="34294" y="33927"/>
                      <a:pt x="34084" y="34557"/>
                    </a:cubicBezTo>
                    <a:cubicBezTo>
                      <a:pt x="33832" y="35299"/>
                      <a:pt x="33496" y="35985"/>
                      <a:pt x="32992" y="36601"/>
                    </a:cubicBezTo>
                    <a:cubicBezTo>
                      <a:pt x="32445" y="37274"/>
                      <a:pt x="31899" y="37302"/>
                      <a:pt x="31297" y="36686"/>
                    </a:cubicBezTo>
                    <a:cubicBezTo>
                      <a:pt x="30457" y="35859"/>
                      <a:pt x="29897" y="34837"/>
                      <a:pt x="29379" y="33787"/>
                    </a:cubicBezTo>
                    <a:cubicBezTo>
                      <a:pt x="29155" y="33339"/>
                      <a:pt x="28973" y="32807"/>
                      <a:pt x="28371" y="32793"/>
                    </a:cubicBezTo>
                    <a:cubicBezTo>
                      <a:pt x="27796" y="32779"/>
                      <a:pt x="27446" y="33227"/>
                      <a:pt x="27152" y="33661"/>
                    </a:cubicBezTo>
                    <a:cubicBezTo>
                      <a:pt x="26592" y="34515"/>
                      <a:pt x="26592" y="35397"/>
                      <a:pt x="27166" y="36251"/>
                    </a:cubicBezTo>
                    <a:cubicBezTo>
                      <a:pt x="27810" y="37218"/>
                      <a:pt x="28777" y="37820"/>
                      <a:pt x="29631" y="38562"/>
                    </a:cubicBezTo>
                    <a:cubicBezTo>
                      <a:pt x="30065" y="38940"/>
                      <a:pt x="30485" y="39332"/>
                      <a:pt x="30807" y="39808"/>
                    </a:cubicBezTo>
                    <a:cubicBezTo>
                      <a:pt x="31171" y="40354"/>
                      <a:pt x="31255" y="40928"/>
                      <a:pt x="31059" y="41545"/>
                    </a:cubicBezTo>
                    <a:cubicBezTo>
                      <a:pt x="30681" y="42805"/>
                      <a:pt x="29995" y="43939"/>
                      <a:pt x="29519" y="45157"/>
                    </a:cubicBezTo>
                    <a:cubicBezTo>
                      <a:pt x="29323" y="45647"/>
                      <a:pt x="29169" y="46166"/>
                      <a:pt x="28987" y="46670"/>
                    </a:cubicBezTo>
                    <a:cubicBezTo>
                      <a:pt x="28917" y="46866"/>
                      <a:pt x="28917" y="47062"/>
                      <a:pt x="28917" y="47272"/>
                    </a:cubicBezTo>
                    <a:cubicBezTo>
                      <a:pt x="28917" y="47636"/>
                      <a:pt x="29071" y="47930"/>
                      <a:pt x="29435" y="48042"/>
                    </a:cubicBezTo>
                    <a:cubicBezTo>
                      <a:pt x="29785" y="48154"/>
                      <a:pt x="30051" y="47986"/>
                      <a:pt x="30261" y="47734"/>
                    </a:cubicBezTo>
                    <a:cubicBezTo>
                      <a:pt x="30583" y="47356"/>
                      <a:pt x="30807" y="46908"/>
                      <a:pt x="31031" y="46460"/>
                    </a:cubicBezTo>
                    <a:cubicBezTo>
                      <a:pt x="31661" y="45185"/>
                      <a:pt x="32263" y="43897"/>
                      <a:pt x="32894" y="42623"/>
                    </a:cubicBezTo>
                    <a:cubicBezTo>
                      <a:pt x="33104" y="42217"/>
                      <a:pt x="33342" y="41811"/>
                      <a:pt x="33622" y="41447"/>
                    </a:cubicBezTo>
                    <a:cubicBezTo>
                      <a:pt x="34140" y="40774"/>
                      <a:pt x="34840" y="40900"/>
                      <a:pt x="35148" y="41699"/>
                    </a:cubicBezTo>
                    <a:cubicBezTo>
                      <a:pt x="35386" y="42287"/>
                      <a:pt x="35316" y="42889"/>
                      <a:pt x="35176" y="43491"/>
                    </a:cubicBezTo>
                    <a:cubicBezTo>
                      <a:pt x="34854" y="44919"/>
                      <a:pt x="34070" y="46138"/>
                      <a:pt x="33412" y="47412"/>
                    </a:cubicBezTo>
                    <a:cubicBezTo>
                      <a:pt x="32529" y="49120"/>
                      <a:pt x="31689" y="50843"/>
                      <a:pt x="30639" y="52453"/>
                    </a:cubicBezTo>
                    <a:cubicBezTo>
                      <a:pt x="30303" y="52971"/>
                      <a:pt x="30023" y="53545"/>
                      <a:pt x="29995" y="54203"/>
                    </a:cubicBezTo>
                    <a:cubicBezTo>
                      <a:pt x="29981" y="54567"/>
                      <a:pt x="30051" y="54903"/>
                      <a:pt x="30429" y="55085"/>
                    </a:cubicBezTo>
                    <a:cubicBezTo>
                      <a:pt x="30793" y="55253"/>
                      <a:pt x="31087" y="55099"/>
                      <a:pt x="31339" y="54875"/>
                    </a:cubicBezTo>
                    <a:cubicBezTo>
                      <a:pt x="32053" y="54259"/>
                      <a:pt x="32557" y="53489"/>
                      <a:pt x="33020" y="52691"/>
                    </a:cubicBezTo>
                    <a:cubicBezTo>
                      <a:pt x="33594" y="51683"/>
                      <a:pt x="34168" y="50660"/>
                      <a:pt x="34742" y="49652"/>
                    </a:cubicBezTo>
                    <a:cubicBezTo>
                      <a:pt x="34938" y="49316"/>
                      <a:pt x="35148" y="48980"/>
                      <a:pt x="35428" y="48714"/>
                    </a:cubicBezTo>
                    <a:cubicBezTo>
                      <a:pt x="35680" y="48462"/>
                      <a:pt x="35974" y="48308"/>
                      <a:pt x="36324" y="48420"/>
                    </a:cubicBezTo>
                    <a:cubicBezTo>
                      <a:pt x="36688" y="48546"/>
                      <a:pt x="36856" y="48854"/>
                      <a:pt x="36912" y="49218"/>
                    </a:cubicBezTo>
                    <a:cubicBezTo>
                      <a:pt x="36982" y="49680"/>
                      <a:pt x="36912" y="50156"/>
                      <a:pt x="36772" y="50590"/>
                    </a:cubicBezTo>
                    <a:cubicBezTo>
                      <a:pt x="35778" y="53573"/>
                      <a:pt x="34854" y="56598"/>
                      <a:pt x="33342" y="59384"/>
                    </a:cubicBezTo>
                    <a:cubicBezTo>
                      <a:pt x="33202" y="59650"/>
                      <a:pt x="33062" y="59902"/>
                      <a:pt x="32894" y="60140"/>
                    </a:cubicBezTo>
                    <a:cubicBezTo>
                      <a:pt x="32487" y="60715"/>
                      <a:pt x="32151" y="60827"/>
                      <a:pt x="31465" y="60645"/>
                    </a:cubicBezTo>
                    <a:cubicBezTo>
                      <a:pt x="30569" y="60407"/>
                      <a:pt x="30191" y="60729"/>
                      <a:pt x="30219" y="61667"/>
                    </a:cubicBezTo>
                    <a:cubicBezTo>
                      <a:pt x="30219" y="62185"/>
                      <a:pt x="30373" y="62661"/>
                      <a:pt x="30723" y="63039"/>
                    </a:cubicBezTo>
                    <a:cubicBezTo>
                      <a:pt x="31129" y="63501"/>
                      <a:pt x="31535" y="63949"/>
                      <a:pt x="31983" y="64369"/>
                    </a:cubicBezTo>
                    <a:cubicBezTo>
                      <a:pt x="32501" y="64860"/>
                      <a:pt x="32922" y="64845"/>
                      <a:pt x="33440" y="64369"/>
                    </a:cubicBezTo>
                    <a:cubicBezTo>
                      <a:pt x="33958" y="63893"/>
                      <a:pt x="34336" y="63277"/>
                      <a:pt x="34770" y="62731"/>
                    </a:cubicBezTo>
                    <a:cubicBezTo>
                      <a:pt x="35008" y="62437"/>
                      <a:pt x="35246" y="62171"/>
                      <a:pt x="35540" y="61947"/>
                    </a:cubicBezTo>
                    <a:cubicBezTo>
                      <a:pt x="35834" y="61723"/>
                      <a:pt x="36170" y="61611"/>
                      <a:pt x="36520" y="61793"/>
                    </a:cubicBezTo>
                    <a:cubicBezTo>
                      <a:pt x="36856" y="61961"/>
                      <a:pt x="36940" y="62297"/>
                      <a:pt x="36940" y="62647"/>
                    </a:cubicBezTo>
                    <a:cubicBezTo>
                      <a:pt x="36926" y="63865"/>
                      <a:pt x="36674" y="65028"/>
                      <a:pt x="36310" y="66176"/>
                    </a:cubicBezTo>
                    <a:cubicBezTo>
                      <a:pt x="35456" y="68906"/>
                      <a:pt x="34084" y="71399"/>
                      <a:pt x="32725" y="73891"/>
                    </a:cubicBezTo>
                    <a:cubicBezTo>
                      <a:pt x="32613" y="74101"/>
                      <a:pt x="32459" y="74297"/>
                      <a:pt x="32291" y="74466"/>
                    </a:cubicBezTo>
                    <a:cubicBezTo>
                      <a:pt x="32053" y="74718"/>
                      <a:pt x="31759" y="74872"/>
                      <a:pt x="31395" y="74676"/>
                    </a:cubicBezTo>
                    <a:cubicBezTo>
                      <a:pt x="31031" y="74480"/>
                      <a:pt x="30891" y="74143"/>
                      <a:pt x="30947" y="73751"/>
                    </a:cubicBezTo>
                    <a:cubicBezTo>
                      <a:pt x="30989" y="73401"/>
                      <a:pt x="31185" y="73093"/>
                      <a:pt x="31353" y="72785"/>
                    </a:cubicBezTo>
                    <a:cubicBezTo>
                      <a:pt x="31885" y="71791"/>
                      <a:pt x="31885" y="70811"/>
                      <a:pt x="31381" y="69817"/>
                    </a:cubicBezTo>
                    <a:cubicBezTo>
                      <a:pt x="30653" y="68374"/>
                      <a:pt x="29645" y="67156"/>
                      <a:pt x="28357" y="66176"/>
                    </a:cubicBezTo>
                    <a:cubicBezTo>
                      <a:pt x="27796" y="65756"/>
                      <a:pt x="27180" y="65490"/>
                      <a:pt x="26452" y="65546"/>
                    </a:cubicBezTo>
                    <a:cubicBezTo>
                      <a:pt x="25808" y="65602"/>
                      <a:pt x="25430" y="66022"/>
                      <a:pt x="25528" y="66666"/>
                    </a:cubicBezTo>
                    <a:cubicBezTo>
                      <a:pt x="25626" y="67310"/>
                      <a:pt x="25948" y="67828"/>
                      <a:pt x="26410" y="68318"/>
                    </a:cubicBezTo>
                    <a:cubicBezTo>
                      <a:pt x="27208" y="69200"/>
                      <a:pt x="28034" y="70083"/>
                      <a:pt x="28651" y="71133"/>
                    </a:cubicBezTo>
                    <a:cubicBezTo>
                      <a:pt x="28973" y="71693"/>
                      <a:pt x="28987" y="72253"/>
                      <a:pt x="28651" y="72813"/>
                    </a:cubicBezTo>
                    <a:cubicBezTo>
                      <a:pt x="28567" y="72953"/>
                      <a:pt x="28483" y="73107"/>
                      <a:pt x="28385" y="73233"/>
                    </a:cubicBezTo>
                    <a:cubicBezTo>
                      <a:pt x="27726" y="74199"/>
                      <a:pt x="27740" y="75152"/>
                      <a:pt x="28511" y="76034"/>
                    </a:cubicBezTo>
                    <a:cubicBezTo>
                      <a:pt x="29113" y="76734"/>
                      <a:pt x="29141" y="77392"/>
                      <a:pt x="28707" y="78204"/>
                    </a:cubicBezTo>
                    <a:cubicBezTo>
                      <a:pt x="27936" y="79647"/>
                      <a:pt x="28189" y="80571"/>
                      <a:pt x="29463" y="81579"/>
                    </a:cubicBezTo>
                    <a:cubicBezTo>
                      <a:pt x="30219" y="82181"/>
                      <a:pt x="30709" y="82111"/>
                      <a:pt x="31171" y="81285"/>
                    </a:cubicBezTo>
                    <a:cubicBezTo>
                      <a:pt x="31661" y="80403"/>
                      <a:pt x="32109" y="79493"/>
                      <a:pt x="32571" y="78582"/>
                    </a:cubicBezTo>
                    <a:cubicBezTo>
                      <a:pt x="32880" y="77980"/>
                      <a:pt x="33174" y="77350"/>
                      <a:pt x="33552" y="76790"/>
                    </a:cubicBezTo>
                    <a:cubicBezTo>
                      <a:pt x="34098" y="75992"/>
                      <a:pt x="34616" y="75698"/>
                      <a:pt x="35218" y="75866"/>
                    </a:cubicBezTo>
                    <a:cubicBezTo>
                      <a:pt x="35960" y="76076"/>
                      <a:pt x="36562" y="76874"/>
                      <a:pt x="36590" y="77700"/>
                    </a:cubicBezTo>
                    <a:cubicBezTo>
                      <a:pt x="36618" y="78386"/>
                      <a:pt x="36450" y="79031"/>
                      <a:pt x="36198" y="79647"/>
                    </a:cubicBezTo>
                    <a:cubicBezTo>
                      <a:pt x="35036" y="82363"/>
                      <a:pt x="34154" y="85178"/>
                      <a:pt x="32992" y="87894"/>
                    </a:cubicBezTo>
                    <a:cubicBezTo>
                      <a:pt x="32810" y="88300"/>
                      <a:pt x="32641" y="88721"/>
                      <a:pt x="32361" y="89071"/>
                    </a:cubicBezTo>
                    <a:cubicBezTo>
                      <a:pt x="31941" y="89589"/>
                      <a:pt x="31451" y="89603"/>
                      <a:pt x="31017" y="89085"/>
                    </a:cubicBezTo>
                    <a:cubicBezTo>
                      <a:pt x="30639" y="88637"/>
                      <a:pt x="30471" y="88090"/>
                      <a:pt x="30247" y="87558"/>
                    </a:cubicBezTo>
                    <a:cubicBezTo>
                      <a:pt x="30093" y="87180"/>
                      <a:pt x="29953" y="86802"/>
                      <a:pt x="29729" y="86452"/>
                    </a:cubicBezTo>
                    <a:cubicBezTo>
                      <a:pt x="29337" y="85836"/>
                      <a:pt x="28777" y="85808"/>
                      <a:pt x="28343" y="86396"/>
                    </a:cubicBezTo>
                    <a:cubicBezTo>
                      <a:pt x="27950" y="86928"/>
                      <a:pt x="27768" y="87530"/>
                      <a:pt x="28020" y="88174"/>
                    </a:cubicBezTo>
                    <a:cubicBezTo>
                      <a:pt x="28833" y="90275"/>
                      <a:pt x="29659" y="92361"/>
                      <a:pt x="30485" y="94462"/>
                    </a:cubicBezTo>
                    <a:cubicBezTo>
                      <a:pt x="30625" y="94798"/>
                      <a:pt x="30821" y="95106"/>
                      <a:pt x="31227" y="95134"/>
                    </a:cubicBezTo>
                    <a:cubicBezTo>
                      <a:pt x="31647" y="95162"/>
                      <a:pt x="31899" y="94854"/>
                      <a:pt x="32067" y="94504"/>
                    </a:cubicBezTo>
                    <a:cubicBezTo>
                      <a:pt x="32711" y="93216"/>
                      <a:pt x="33342" y="91927"/>
                      <a:pt x="33972" y="90639"/>
                    </a:cubicBezTo>
                    <a:cubicBezTo>
                      <a:pt x="34336" y="89883"/>
                      <a:pt x="34630" y="89659"/>
                      <a:pt x="35092" y="89827"/>
                    </a:cubicBezTo>
                    <a:cubicBezTo>
                      <a:pt x="35540" y="89995"/>
                      <a:pt x="35736" y="90527"/>
                      <a:pt x="35540" y="91213"/>
                    </a:cubicBezTo>
                    <a:cubicBezTo>
                      <a:pt x="35176" y="92473"/>
                      <a:pt x="34700" y="93692"/>
                      <a:pt x="34448" y="94980"/>
                    </a:cubicBezTo>
                    <a:cubicBezTo>
                      <a:pt x="34420" y="95148"/>
                      <a:pt x="34378" y="95302"/>
                      <a:pt x="34364" y="95470"/>
                    </a:cubicBezTo>
                    <a:cubicBezTo>
                      <a:pt x="34308" y="95918"/>
                      <a:pt x="34490" y="96114"/>
                      <a:pt x="34966" y="96072"/>
                    </a:cubicBezTo>
                    <a:cubicBezTo>
                      <a:pt x="35820" y="95988"/>
                      <a:pt x="36086" y="96310"/>
                      <a:pt x="35778" y="97136"/>
                    </a:cubicBezTo>
                    <a:cubicBezTo>
                      <a:pt x="35512" y="97850"/>
                      <a:pt x="35162" y="98523"/>
                      <a:pt x="34882" y="99223"/>
                    </a:cubicBezTo>
                    <a:cubicBezTo>
                      <a:pt x="34700" y="99685"/>
                      <a:pt x="34546" y="100161"/>
                      <a:pt x="34658" y="100679"/>
                    </a:cubicBezTo>
                    <a:cubicBezTo>
                      <a:pt x="34840" y="101533"/>
                      <a:pt x="35386" y="101827"/>
                      <a:pt x="36170" y="101449"/>
                    </a:cubicBezTo>
                    <a:cubicBezTo>
                      <a:pt x="36674" y="101211"/>
                      <a:pt x="37136" y="100903"/>
                      <a:pt x="37627" y="100637"/>
                    </a:cubicBezTo>
                    <a:cubicBezTo>
                      <a:pt x="37837" y="100525"/>
                      <a:pt x="38047" y="100385"/>
                      <a:pt x="38271" y="100315"/>
                    </a:cubicBezTo>
                    <a:cubicBezTo>
                      <a:pt x="38901" y="100105"/>
                      <a:pt x="39335" y="100497"/>
                      <a:pt x="39251" y="101155"/>
                    </a:cubicBezTo>
                    <a:cubicBezTo>
                      <a:pt x="39125" y="102023"/>
                      <a:pt x="39181" y="102121"/>
                      <a:pt x="39979" y="102457"/>
                    </a:cubicBezTo>
                    <a:cubicBezTo>
                      <a:pt x="40413" y="102639"/>
                      <a:pt x="40791" y="102892"/>
                      <a:pt x="41155" y="103172"/>
                    </a:cubicBezTo>
                    <a:cubicBezTo>
                      <a:pt x="41687" y="103592"/>
                      <a:pt x="42262" y="103662"/>
                      <a:pt x="42864" y="103326"/>
                    </a:cubicBezTo>
                    <a:cubicBezTo>
                      <a:pt x="43382" y="103032"/>
                      <a:pt x="43886" y="102738"/>
                      <a:pt x="44418" y="102471"/>
                    </a:cubicBezTo>
                    <a:cubicBezTo>
                      <a:pt x="45076" y="102135"/>
                      <a:pt x="45440" y="102233"/>
                      <a:pt x="45902" y="102822"/>
                    </a:cubicBezTo>
                    <a:cubicBezTo>
                      <a:pt x="46560" y="103676"/>
                      <a:pt x="46798" y="103718"/>
                      <a:pt x="47779" y="103242"/>
                    </a:cubicBezTo>
                    <a:cubicBezTo>
                      <a:pt x="48717" y="102780"/>
                      <a:pt x="48997" y="102878"/>
                      <a:pt x="49361" y="103830"/>
                    </a:cubicBezTo>
                    <a:cubicBezTo>
                      <a:pt x="49515" y="104222"/>
                      <a:pt x="49767" y="104390"/>
                      <a:pt x="50159" y="104362"/>
                    </a:cubicBezTo>
                    <a:cubicBezTo>
                      <a:pt x="50327" y="104362"/>
                      <a:pt x="50495" y="104320"/>
                      <a:pt x="50663" y="104306"/>
                    </a:cubicBezTo>
                    <a:cubicBezTo>
                      <a:pt x="51377" y="104264"/>
                      <a:pt x="51742" y="104502"/>
                      <a:pt x="51798" y="105202"/>
                    </a:cubicBezTo>
                    <a:cubicBezTo>
                      <a:pt x="51854" y="105888"/>
                      <a:pt x="52204" y="106322"/>
                      <a:pt x="52750" y="106658"/>
                    </a:cubicBezTo>
                    <a:cubicBezTo>
                      <a:pt x="52904" y="106756"/>
                      <a:pt x="53058" y="106868"/>
                      <a:pt x="53198" y="106980"/>
                    </a:cubicBezTo>
                    <a:cubicBezTo>
                      <a:pt x="53968" y="107639"/>
                      <a:pt x="53884" y="108297"/>
                      <a:pt x="52946" y="108703"/>
                    </a:cubicBezTo>
                    <a:cubicBezTo>
                      <a:pt x="52316" y="108983"/>
                      <a:pt x="51643" y="109109"/>
                      <a:pt x="50957" y="109179"/>
                    </a:cubicBezTo>
                    <a:cubicBezTo>
                      <a:pt x="48409" y="109445"/>
                      <a:pt x="45860" y="109557"/>
                      <a:pt x="43312" y="109515"/>
                    </a:cubicBezTo>
                    <a:cubicBezTo>
                      <a:pt x="39391" y="109445"/>
                      <a:pt x="35456" y="109655"/>
                      <a:pt x="31535" y="109641"/>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17" name="Freeform: Shape 16">
                <a:extLst>
                  <a:ext uri="{FF2B5EF4-FFF2-40B4-BE49-F238E27FC236}">
                    <a16:creationId xmlns:a16="http://schemas.microsoft.com/office/drawing/2014/main" id="{76821381-AB50-481C-AD60-518D81D2C461}"/>
                  </a:ext>
                </a:extLst>
              </p:cNvPr>
              <p:cNvSpPr/>
              <p:nvPr/>
            </p:nvSpPr>
            <p:spPr>
              <a:xfrm>
                <a:off x="641677" y="6221182"/>
                <a:ext cx="50091" cy="51253"/>
              </a:xfrm>
              <a:custGeom>
                <a:avLst/>
                <a:gdLst>
                  <a:gd name="connsiteX0" fmla="*/ 50089 w 50091"/>
                  <a:gd name="connsiteY0" fmla="*/ 25796 h 51253"/>
                  <a:gd name="connsiteX1" fmla="*/ 32949 w 50091"/>
                  <a:gd name="connsiteY1" fmla="*/ 50021 h 51253"/>
                  <a:gd name="connsiteX2" fmla="*/ 14283 w 50091"/>
                  <a:gd name="connsiteY2" fmla="*/ 48691 h 51253"/>
                  <a:gd name="connsiteX3" fmla="*/ 1653 w 50091"/>
                  <a:gd name="connsiteY3" fmla="*/ 36298 h 51253"/>
                  <a:gd name="connsiteX4" fmla="*/ 14 w 50091"/>
                  <a:gd name="connsiteY4" fmla="*/ 30403 h 51253"/>
                  <a:gd name="connsiteX5" fmla="*/ 0 w 50091"/>
                  <a:gd name="connsiteY5" fmla="*/ 30067 h 51253"/>
                  <a:gd name="connsiteX6" fmla="*/ 196 w 50091"/>
                  <a:gd name="connsiteY6" fmla="*/ 29591 h 51253"/>
                  <a:gd name="connsiteX7" fmla="*/ 756 w 50091"/>
                  <a:gd name="connsiteY7" fmla="*/ 29843 h 51253"/>
                  <a:gd name="connsiteX8" fmla="*/ 2619 w 50091"/>
                  <a:gd name="connsiteY8" fmla="*/ 32126 h 51253"/>
                  <a:gd name="connsiteX9" fmla="*/ 14927 w 50091"/>
                  <a:gd name="connsiteY9" fmla="*/ 39799 h 51253"/>
                  <a:gd name="connsiteX10" fmla="*/ 31297 w 50091"/>
                  <a:gd name="connsiteY10" fmla="*/ 35976 h 51253"/>
                  <a:gd name="connsiteX11" fmla="*/ 36520 w 50091"/>
                  <a:gd name="connsiteY11" fmla="*/ 30459 h 51253"/>
                  <a:gd name="connsiteX12" fmla="*/ 39026 w 50091"/>
                  <a:gd name="connsiteY12" fmla="*/ 20783 h 51253"/>
                  <a:gd name="connsiteX13" fmla="*/ 35582 w 50091"/>
                  <a:gd name="connsiteY13" fmla="*/ 9287 h 51253"/>
                  <a:gd name="connsiteX14" fmla="*/ 32613 w 50091"/>
                  <a:gd name="connsiteY14" fmla="*/ 4946 h 51253"/>
                  <a:gd name="connsiteX15" fmla="*/ 29070 w 50091"/>
                  <a:gd name="connsiteY15" fmla="*/ 1137 h 51253"/>
                  <a:gd name="connsiteX16" fmla="*/ 28622 w 50091"/>
                  <a:gd name="connsiteY16" fmla="*/ 227 h 51253"/>
                  <a:gd name="connsiteX17" fmla="*/ 29588 w 50091"/>
                  <a:gd name="connsiteY17" fmla="*/ 101 h 51253"/>
                  <a:gd name="connsiteX18" fmla="*/ 44026 w 50091"/>
                  <a:gd name="connsiteY18" fmla="*/ 8853 h 51253"/>
                  <a:gd name="connsiteX19" fmla="*/ 49655 w 50091"/>
                  <a:gd name="connsiteY19" fmla="*/ 21399 h 51253"/>
                  <a:gd name="connsiteX20" fmla="*/ 50089 w 50091"/>
                  <a:gd name="connsiteY20" fmla="*/ 25796 h 5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091" h="51253">
                    <a:moveTo>
                      <a:pt x="50089" y="25796"/>
                    </a:moveTo>
                    <a:cubicBezTo>
                      <a:pt x="50103" y="37517"/>
                      <a:pt x="42415" y="46983"/>
                      <a:pt x="32949" y="50021"/>
                    </a:cubicBezTo>
                    <a:cubicBezTo>
                      <a:pt x="26578" y="52080"/>
                      <a:pt x="20318" y="51506"/>
                      <a:pt x="14283" y="48691"/>
                    </a:cubicBezTo>
                    <a:cubicBezTo>
                      <a:pt x="8626" y="46059"/>
                      <a:pt x="4299" y="42012"/>
                      <a:pt x="1653" y="36298"/>
                    </a:cubicBezTo>
                    <a:cubicBezTo>
                      <a:pt x="784" y="34422"/>
                      <a:pt x="252" y="32448"/>
                      <a:pt x="14" y="30403"/>
                    </a:cubicBezTo>
                    <a:cubicBezTo>
                      <a:pt x="14" y="30291"/>
                      <a:pt x="0" y="30179"/>
                      <a:pt x="0" y="30067"/>
                    </a:cubicBezTo>
                    <a:cubicBezTo>
                      <a:pt x="0" y="29885"/>
                      <a:pt x="-14" y="29675"/>
                      <a:pt x="196" y="29591"/>
                    </a:cubicBezTo>
                    <a:cubicBezTo>
                      <a:pt x="448" y="29493"/>
                      <a:pt x="616" y="29661"/>
                      <a:pt x="756" y="29843"/>
                    </a:cubicBezTo>
                    <a:cubicBezTo>
                      <a:pt x="1372" y="30599"/>
                      <a:pt x="1961" y="31397"/>
                      <a:pt x="2619" y="32126"/>
                    </a:cubicBezTo>
                    <a:cubicBezTo>
                      <a:pt x="5965" y="35878"/>
                      <a:pt x="9956" y="38637"/>
                      <a:pt x="14927" y="39799"/>
                    </a:cubicBezTo>
                    <a:cubicBezTo>
                      <a:pt x="21005" y="41214"/>
                      <a:pt x="26396" y="39631"/>
                      <a:pt x="31297" y="35976"/>
                    </a:cubicBezTo>
                    <a:cubicBezTo>
                      <a:pt x="33369" y="34436"/>
                      <a:pt x="35190" y="32672"/>
                      <a:pt x="36520" y="30459"/>
                    </a:cubicBezTo>
                    <a:cubicBezTo>
                      <a:pt x="38326" y="27491"/>
                      <a:pt x="39153" y="24256"/>
                      <a:pt x="39026" y="20783"/>
                    </a:cubicBezTo>
                    <a:cubicBezTo>
                      <a:pt x="38886" y="16638"/>
                      <a:pt x="37598" y="12857"/>
                      <a:pt x="35582" y="9287"/>
                    </a:cubicBezTo>
                    <a:cubicBezTo>
                      <a:pt x="34714" y="7760"/>
                      <a:pt x="33803" y="6248"/>
                      <a:pt x="32613" y="4946"/>
                    </a:cubicBezTo>
                    <a:cubicBezTo>
                      <a:pt x="31451" y="3658"/>
                      <a:pt x="30345" y="2327"/>
                      <a:pt x="29070" y="1137"/>
                    </a:cubicBezTo>
                    <a:cubicBezTo>
                      <a:pt x="28818" y="899"/>
                      <a:pt x="28398" y="633"/>
                      <a:pt x="28622" y="227"/>
                    </a:cubicBezTo>
                    <a:cubicBezTo>
                      <a:pt x="28832" y="-151"/>
                      <a:pt x="29252" y="45"/>
                      <a:pt x="29588" y="101"/>
                    </a:cubicBezTo>
                    <a:cubicBezTo>
                      <a:pt x="35568" y="1081"/>
                      <a:pt x="40287" y="4176"/>
                      <a:pt x="44026" y="8853"/>
                    </a:cubicBezTo>
                    <a:cubicBezTo>
                      <a:pt x="46980" y="12549"/>
                      <a:pt x="48815" y="16750"/>
                      <a:pt x="49655" y="21399"/>
                    </a:cubicBezTo>
                    <a:cubicBezTo>
                      <a:pt x="49935" y="22926"/>
                      <a:pt x="50117" y="24466"/>
                      <a:pt x="50089" y="25796"/>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grpSp>
        <p:sp>
          <p:nvSpPr>
            <p:cNvPr id="18" name="Freeform: Shape 17">
              <a:extLst>
                <a:ext uri="{FF2B5EF4-FFF2-40B4-BE49-F238E27FC236}">
                  <a16:creationId xmlns:a16="http://schemas.microsoft.com/office/drawing/2014/main" id="{5D8B4F1D-C785-4550-B1DD-A149F445218A}"/>
                </a:ext>
              </a:extLst>
            </p:cNvPr>
            <p:cNvSpPr/>
            <p:nvPr/>
          </p:nvSpPr>
          <p:spPr>
            <a:xfrm>
              <a:off x="967414" y="5983386"/>
              <a:ext cx="143768" cy="211010"/>
            </a:xfrm>
            <a:custGeom>
              <a:avLst/>
              <a:gdLst>
                <a:gd name="connsiteX0" fmla="*/ 143755 w 143768"/>
                <a:gd name="connsiteY0" fmla="*/ 145883 h 211010"/>
                <a:gd name="connsiteX1" fmla="*/ 134064 w 143768"/>
                <a:gd name="connsiteY1" fmla="*/ 179784 h 211010"/>
                <a:gd name="connsiteX2" fmla="*/ 106129 w 143768"/>
                <a:gd name="connsiteY2" fmla="*/ 202805 h 211010"/>
                <a:gd name="connsiteX3" fmla="*/ 63307 w 143768"/>
                <a:gd name="connsiteY3" fmla="*/ 211011 h 211010"/>
                <a:gd name="connsiteX4" fmla="*/ 28916 w 143768"/>
                <a:gd name="connsiteY4" fmla="*/ 208126 h 211010"/>
                <a:gd name="connsiteX5" fmla="*/ 0 w 143768"/>
                <a:gd name="connsiteY5" fmla="*/ 198086 h 211010"/>
                <a:gd name="connsiteX6" fmla="*/ 0 w 143768"/>
                <a:gd name="connsiteY6" fmla="*/ 148669 h 211010"/>
                <a:gd name="connsiteX7" fmla="*/ 32991 w 143768"/>
                <a:gd name="connsiteY7" fmla="*/ 161370 h 211010"/>
                <a:gd name="connsiteX8" fmla="*/ 64442 w 143768"/>
                <a:gd name="connsiteY8" fmla="*/ 165935 h 211010"/>
                <a:gd name="connsiteX9" fmla="*/ 82547 w 143768"/>
                <a:gd name="connsiteY9" fmla="*/ 161650 h 211010"/>
                <a:gd name="connsiteX10" fmla="*/ 88303 w 143768"/>
                <a:gd name="connsiteY10" fmla="*/ 150630 h 211010"/>
                <a:gd name="connsiteX11" fmla="*/ 85992 w 143768"/>
                <a:gd name="connsiteY11" fmla="*/ 143264 h 211010"/>
                <a:gd name="connsiteX12" fmla="*/ 78557 w 143768"/>
                <a:gd name="connsiteY12" fmla="*/ 136879 h 211010"/>
                <a:gd name="connsiteX13" fmla="*/ 51251 w 143768"/>
                <a:gd name="connsiteY13" fmla="*/ 123688 h 211010"/>
                <a:gd name="connsiteX14" fmla="*/ 21144 w 143768"/>
                <a:gd name="connsiteY14" fmla="*/ 106002 h 211010"/>
                <a:gd name="connsiteX15" fmla="*/ 6259 w 143768"/>
                <a:gd name="connsiteY15" fmla="*/ 86342 h 211010"/>
                <a:gd name="connsiteX16" fmla="*/ 1414 w 143768"/>
                <a:gd name="connsiteY16" fmla="*/ 60087 h 211010"/>
                <a:gd name="connsiteX17" fmla="*/ 22055 w 143768"/>
                <a:gd name="connsiteY17" fmla="*/ 15865 h 211010"/>
                <a:gd name="connsiteX18" fmla="*/ 78767 w 143768"/>
                <a:gd name="connsiteY18" fmla="*/ 0 h 211010"/>
                <a:gd name="connsiteX19" fmla="*/ 143769 w 143768"/>
                <a:gd name="connsiteY19" fmla="*/ 14745 h 211010"/>
                <a:gd name="connsiteX20" fmla="*/ 126783 w 143768"/>
                <a:gd name="connsiteY20" fmla="*/ 57566 h 211010"/>
                <a:gd name="connsiteX21" fmla="*/ 77086 w 143768"/>
                <a:gd name="connsiteY21" fmla="*/ 44375 h 211010"/>
                <a:gd name="connsiteX22" fmla="*/ 61361 w 143768"/>
                <a:gd name="connsiteY22" fmla="*/ 48170 h 211010"/>
                <a:gd name="connsiteX23" fmla="*/ 56446 w 143768"/>
                <a:gd name="connsiteY23" fmla="*/ 57580 h 211010"/>
                <a:gd name="connsiteX24" fmla="*/ 62691 w 143768"/>
                <a:gd name="connsiteY24" fmla="*/ 68390 h 211010"/>
                <a:gd name="connsiteX25" fmla="*/ 96593 w 143768"/>
                <a:gd name="connsiteY25" fmla="*/ 85796 h 211010"/>
                <a:gd name="connsiteX26" fmla="*/ 133448 w 143768"/>
                <a:gd name="connsiteY26" fmla="*/ 111422 h 211010"/>
                <a:gd name="connsiteX27" fmla="*/ 143769 w 143768"/>
                <a:gd name="connsiteY27" fmla="*/ 145883 h 21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768" h="211010">
                  <a:moveTo>
                    <a:pt x="143755" y="145883"/>
                  </a:moveTo>
                  <a:cubicBezTo>
                    <a:pt x="143755" y="158612"/>
                    <a:pt x="140520" y="169912"/>
                    <a:pt x="134064" y="179784"/>
                  </a:cubicBezTo>
                  <a:cubicBezTo>
                    <a:pt x="127609" y="189656"/>
                    <a:pt x="118297" y="197330"/>
                    <a:pt x="106129" y="202805"/>
                  </a:cubicBezTo>
                  <a:cubicBezTo>
                    <a:pt x="93960" y="208280"/>
                    <a:pt x="79691" y="211011"/>
                    <a:pt x="63307" y="211011"/>
                  </a:cubicBezTo>
                  <a:cubicBezTo>
                    <a:pt x="49641" y="211011"/>
                    <a:pt x="38172" y="210044"/>
                    <a:pt x="28916" y="208126"/>
                  </a:cubicBezTo>
                  <a:cubicBezTo>
                    <a:pt x="19646" y="206208"/>
                    <a:pt x="10012" y="202861"/>
                    <a:pt x="0" y="198086"/>
                  </a:cubicBezTo>
                  <a:lnTo>
                    <a:pt x="0" y="148669"/>
                  </a:lnTo>
                  <a:cubicBezTo>
                    <a:pt x="10572" y="154103"/>
                    <a:pt x="21579" y="158332"/>
                    <a:pt x="32991" y="161370"/>
                  </a:cubicBezTo>
                  <a:cubicBezTo>
                    <a:pt x="44403" y="164409"/>
                    <a:pt x="54892" y="165935"/>
                    <a:pt x="64442" y="165935"/>
                  </a:cubicBezTo>
                  <a:cubicBezTo>
                    <a:pt x="72675" y="165935"/>
                    <a:pt x="78711" y="164507"/>
                    <a:pt x="82547" y="161650"/>
                  </a:cubicBezTo>
                  <a:cubicBezTo>
                    <a:pt x="86384" y="158794"/>
                    <a:pt x="88303" y="155125"/>
                    <a:pt x="88303" y="150630"/>
                  </a:cubicBezTo>
                  <a:cubicBezTo>
                    <a:pt x="88303" y="147829"/>
                    <a:pt x="87533" y="145365"/>
                    <a:pt x="85992" y="143264"/>
                  </a:cubicBezTo>
                  <a:cubicBezTo>
                    <a:pt x="84452" y="141164"/>
                    <a:pt x="81973" y="139035"/>
                    <a:pt x="78557" y="136879"/>
                  </a:cubicBezTo>
                  <a:cubicBezTo>
                    <a:pt x="75140" y="134723"/>
                    <a:pt x="66038" y="130326"/>
                    <a:pt x="51251" y="123688"/>
                  </a:cubicBezTo>
                  <a:cubicBezTo>
                    <a:pt x="37864" y="117611"/>
                    <a:pt x="27824" y="111716"/>
                    <a:pt x="21144" y="106002"/>
                  </a:cubicBezTo>
                  <a:cubicBezTo>
                    <a:pt x="14451" y="100289"/>
                    <a:pt x="9494" y="93736"/>
                    <a:pt x="6259" y="86342"/>
                  </a:cubicBezTo>
                  <a:cubicBezTo>
                    <a:pt x="3025" y="78949"/>
                    <a:pt x="1414" y="70197"/>
                    <a:pt x="1414" y="60087"/>
                  </a:cubicBezTo>
                  <a:cubicBezTo>
                    <a:pt x="1414" y="41183"/>
                    <a:pt x="8290" y="26438"/>
                    <a:pt x="22055" y="15865"/>
                  </a:cubicBezTo>
                  <a:cubicBezTo>
                    <a:pt x="35820" y="5293"/>
                    <a:pt x="54724" y="0"/>
                    <a:pt x="78767" y="0"/>
                  </a:cubicBezTo>
                  <a:cubicBezTo>
                    <a:pt x="100009" y="0"/>
                    <a:pt x="121672" y="4915"/>
                    <a:pt x="143769" y="14745"/>
                  </a:cubicBezTo>
                  <a:lnTo>
                    <a:pt x="126783" y="57566"/>
                  </a:lnTo>
                  <a:cubicBezTo>
                    <a:pt x="107599" y="48772"/>
                    <a:pt x="91033" y="44375"/>
                    <a:pt x="77086" y="44375"/>
                  </a:cubicBezTo>
                  <a:cubicBezTo>
                    <a:pt x="69875" y="44375"/>
                    <a:pt x="64638" y="45636"/>
                    <a:pt x="61361" y="48170"/>
                  </a:cubicBezTo>
                  <a:cubicBezTo>
                    <a:pt x="58084" y="50691"/>
                    <a:pt x="56446" y="53827"/>
                    <a:pt x="56446" y="57580"/>
                  </a:cubicBezTo>
                  <a:cubicBezTo>
                    <a:pt x="56446" y="61599"/>
                    <a:pt x="58532" y="65212"/>
                    <a:pt x="62691" y="68390"/>
                  </a:cubicBezTo>
                  <a:cubicBezTo>
                    <a:pt x="66850" y="71569"/>
                    <a:pt x="78151" y="77380"/>
                    <a:pt x="96593" y="85796"/>
                  </a:cubicBezTo>
                  <a:cubicBezTo>
                    <a:pt x="114278" y="93750"/>
                    <a:pt x="126559" y="102292"/>
                    <a:pt x="133448" y="111422"/>
                  </a:cubicBezTo>
                  <a:cubicBezTo>
                    <a:pt x="140324" y="120552"/>
                    <a:pt x="143769" y="132034"/>
                    <a:pt x="143769" y="145883"/>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19" name="Freeform: Shape 18">
              <a:extLst>
                <a:ext uri="{FF2B5EF4-FFF2-40B4-BE49-F238E27FC236}">
                  <a16:creationId xmlns:a16="http://schemas.microsoft.com/office/drawing/2014/main" id="{70C7579F-9C9E-4525-8DEB-587DE0A5C42E}"/>
                </a:ext>
              </a:extLst>
            </p:cNvPr>
            <p:cNvSpPr/>
            <p:nvPr/>
          </p:nvSpPr>
          <p:spPr>
            <a:xfrm>
              <a:off x="1135295" y="5983414"/>
              <a:ext cx="163134" cy="210996"/>
            </a:xfrm>
            <a:custGeom>
              <a:avLst/>
              <a:gdLst>
                <a:gd name="connsiteX0" fmla="*/ 98987 w 163134"/>
                <a:gd name="connsiteY0" fmla="*/ 45482 h 210996"/>
                <a:gd name="connsiteX1" fmla="*/ 68096 w 163134"/>
                <a:gd name="connsiteY1" fmla="*/ 61697 h 210996"/>
                <a:gd name="connsiteX2" fmla="*/ 57006 w 163134"/>
                <a:gd name="connsiteY2" fmla="*/ 106409 h 210996"/>
                <a:gd name="connsiteX3" fmla="*/ 102068 w 163134"/>
                <a:gd name="connsiteY3" fmla="*/ 165655 h 210996"/>
                <a:gd name="connsiteX4" fmla="*/ 128463 w 163134"/>
                <a:gd name="connsiteY4" fmla="*/ 161860 h 210996"/>
                <a:gd name="connsiteX5" fmla="*/ 154159 w 163134"/>
                <a:gd name="connsiteY5" fmla="*/ 152730 h 210996"/>
                <a:gd name="connsiteX6" fmla="*/ 154159 w 163134"/>
                <a:gd name="connsiteY6" fmla="*/ 199626 h 210996"/>
                <a:gd name="connsiteX7" fmla="*/ 96032 w 163134"/>
                <a:gd name="connsiteY7" fmla="*/ 210997 h 210996"/>
                <a:gd name="connsiteX8" fmla="*/ 24785 w 163134"/>
                <a:gd name="connsiteY8" fmla="*/ 184041 h 210996"/>
                <a:gd name="connsiteX9" fmla="*/ 0 w 163134"/>
                <a:gd name="connsiteY9" fmla="*/ 106128 h 210996"/>
                <a:gd name="connsiteX10" fmla="*/ 12001 w 163134"/>
                <a:gd name="connsiteY10" fmla="*/ 50117 h 210996"/>
                <a:gd name="connsiteX11" fmla="*/ 46532 w 163134"/>
                <a:gd name="connsiteY11" fmla="*/ 12981 h 210996"/>
                <a:gd name="connsiteX12" fmla="*/ 99533 w 163134"/>
                <a:gd name="connsiteY12" fmla="*/ 0 h 210996"/>
                <a:gd name="connsiteX13" fmla="*/ 163135 w 163134"/>
                <a:gd name="connsiteY13" fmla="*/ 14465 h 210996"/>
                <a:gd name="connsiteX14" fmla="*/ 146149 w 163134"/>
                <a:gd name="connsiteY14" fmla="*/ 58126 h 210996"/>
                <a:gd name="connsiteX15" fmla="*/ 123408 w 163134"/>
                <a:gd name="connsiteY15" fmla="*/ 49136 h 210996"/>
                <a:gd name="connsiteX16" fmla="*/ 98987 w 163134"/>
                <a:gd name="connsiteY16" fmla="*/ 45482 h 21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134" h="210996">
                  <a:moveTo>
                    <a:pt x="98987" y="45482"/>
                  </a:moveTo>
                  <a:cubicBezTo>
                    <a:pt x="85796" y="45482"/>
                    <a:pt x="75490" y="50887"/>
                    <a:pt x="68096" y="61697"/>
                  </a:cubicBezTo>
                  <a:cubicBezTo>
                    <a:pt x="60703" y="72507"/>
                    <a:pt x="57006" y="87407"/>
                    <a:pt x="57006" y="106409"/>
                  </a:cubicBezTo>
                  <a:cubicBezTo>
                    <a:pt x="57006" y="145911"/>
                    <a:pt x="72031" y="165655"/>
                    <a:pt x="102068" y="165655"/>
                  </a:cubicBezTo>
                  <a:cubicBezTo>
                    <a:pt x="111142" y="165655"/>
                    <a:pt x="119949" y="164395"/>
                    <a:pt x="128463" y="161860"/>
                  </a:cubicBezTo>
                  <a:cubicBezTo>
                    <a:pt x="136977" y="159340"/>
                    <a:pt x="145547" y="156287"/>
                    <a:pt x="154159" y="152730"/>
                  </a:cubicBezTo>
                  <a:lnTo>
                    <a:pt x="154159" y="199626"/>
                  </a:lnTo>
                  <a:cubicBezTo>
                    <a:pt x="137033" y="207202"/>
                    <a:pt x="117653" y="210997"/>
                    <a:pt x="96032" y="210997"/>
                  </a:cubicBezTo>
                  <a:cubicBezTo>
                    <a:pt x="65058" y="210997"/>
                    <a:pt x="41309" y="202007"/>
                    <a:pt x="24785" y="184041"/>
                  </a:cubicBezTo>
                  <a:cubicBezTo>
                    <a:pt x="8262" y="166075"/>
                    <a:pt x="0" y="140100"/>
                    <a:pt x="0" y="106128"/>
                  </a:cubicBezTo>
                  <a:cubicBezTo>
                    <a:pt x="0" y="84886"/>
                    <a:pt x="4005" y="66206"/>
                    <a:pt x="12001" y="50117"/>
                  </a:cubicBezTo>
                  <a:cubicBezTo>
                    <a:pt x="19996" y="34027"/>
                    <a:pt x="31521" y="21649"/>
                    <a:pt x="46532" y="12981"/>
                  </a:cubicBezTo>
                  <a:cubicBezTo>
                    <a:pt x="61557" y="4327"/>
                    <a:pt x="79215" y="0"/>
                    <a:pt x="99533" y="0"/>
                  </a:cubicBezTo>
                  <a:cubicBezTo>
                    <a:pt x="121714" y="0"/>
                    <a:pt x="142914" y="4817"/>
                    <a:pt x="163135" y="14465"/>
                  </a:cubicBezTo>
                  <a:lnTo>
                    <a:pt x="146149" y="58126"/>
                  </a:lnTo>
                  <a:cubicBezTo>
                    <a:pt x="138573" y="54570"/>
                    <a:pt x="130984" y="51573"/>
                    <a:pt x="123408" y="49136"/>
                  </a:cubicBezTo>
                  <a:cubicBezTo>
                    <a:pt x="115833" y="46700"/>
                    <a:pt x="107683" y="45482"/>
                    <a:pt x="98987" y="45482"/>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20" name="Freeform: Shape 19">
              <a:extLst>
                <a:ext uri="{FF2B5EF4-FFF2-40B4-BE49-F238E27FC236}">
                  <a16:creationId xmlns:a16="http://schemas.microsoft.com/office/drawing/2014/main" id="{BDCD9520-EE7A-4EE8-9187-46D0CDAB7799}"/>
                </a:ext>
              </a:extLst>
            </p:cNvPr>
            <p:cNvSpPr/>
            <p:nvPr/>
          </p:nvSpPr>
          <p:spPr>
            <a:xfrm>
              <a:off x="1314673" y="5983134"/>
              <a:ext cx="199654" cy="211276"/>
            </a:xfrm>
            <a:custGeom>
              <a:avLst/>
              <a:gdLst>
                <a:gd name="connsiteX0" fmla="*/ 199654 w 199654"/>
                <a:gd name="connsiteY0" fmla="*/ 105568 h 211276"/>
                <a:gd name="connsiteX1" fmla="*/ 174239 w 199654"/>
                <a:gd name="connsiteY1" fmla="*/ 184321 h 211276"/>
                <a:gd name="connsiteX2" fmla="*/ 99827 w 199654"/>
                <a:gd name="connsiteY2" fmla="*/ 211277 h 211276"/>
                <a:gd name="connsiteX3" fmla="*/ 25765 w 199654"/>
                <a:gd name="connsiteY3" fmla="*/ 184181 h 211276"/>
                <a:gd name="connsiteX4" fmla="*/ 0 w 199654"/>
                <a:gd name="connsiteY4" fmla="*/ 105288 h 211276"/>
                <a:gd name="connsiteX5" fmla="*/ 25625 w 199654"/>
                <a:gd name="connsiteY5" fmla="*/ 27026 h 211276"/>
                <a:gd name="connsiteX6" fmla="*/ 100107 w 199654"/>
                <a:gd name="connsiteY6" fmla="*/ 0 h 211276"/>
                <a:gd name="connsiteX7" fmla="*/ 174379 w 199654"/>
                <a:gd name="connsiteY7" fmla="*/ 26816 h 211276"/>
                <a:gd name="connsiteX8" fmla="*/ 199654 w 199654"/>
                <a:gd name="connsiteY8" fmla="*/ 105568 h 211276"/>
                <a:gd name="connsiteX9" fmla="*/ 58420 w 199654"/>
                <a:gd name="connsiteY9" fmla="*/ 105568 h 211276"/>
                <a:gd name="connsiteX10" fmla="*/ 99841 w 199654"/>
                <a:gd name="connsiteY10" fmla="*/ 165095 h 211276"/>
                <a:gd name="connsiteX11" fmla="*/ 131082 w 199654"/>
                <a:gd name="connsiteY11" fmla="*/ 150630 h 211276"/>
                <a:gd name="connsiteX12" fmla="*/ 141262 w 199654"/>
                <a:gd name="connsiteY12" fmla="*/ 105568 h 211276"/>
                <a:gd name="connsiteX13" fmla="*/ 130942 w 199654"/>
                <a:gd name="connsiteY13" fmla="*/ 60157 h 211276"/>
                <a:gd name="connsiteX14" fmla="*/ 100121 w 199654"/>
                <a:gd name="connsiteY14" fmla="*/ 45482 h 211276"/>
                <a:gd name="connsiteX15" fmla="*/ 58420 w 199654"/>
                <a:gd name="connsiteY15" fmla="*/ 105568 h 21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9654" h="211276">
                  <a:moveTo>
                    <a:pt x="199654" y="105568"/>
                  </a:moveTo>
                  <a:cubicBezTo>
                    <a:pt x="199654" y="140100"/>
                    <a:pt x="191183" y="166355"/>
                    <a:pt x="174239" y="184321"/>
                  </a:cubicBezTo>
                  <a:cubicBezTo>
                    <a:pt x="157295" y="202287"/>
                    <a:pt x="132496" y="211277"/>
                    <a:pt x="99827" y="211277"/>
                  </a:cubicBezTo>
                  <a:cubicBezTo>
                    <a:pt x="67158" y="211277"/>
                    <a:pt x="42947" y="202245"/>
                    <a:pt x="25765" y="184181"/>
                  </a:cubicBezTo>
                  <a:cubicBezTo>
                    <a:pt x="8584" y="166117"/>
                    <a:pt x="0" y="139820"/>
                    <a:pt x="0" y="105288"/>
                  </a:cubicBezTo>
                  <a:cubicBezTo>
                    <a:pt x="0" y="70757"/>
                    <a:pt x="8542" y="45034"/>
                    <a:pt x="25625" y="27026"/>
                  </a:cubicBezTo>
                  <a:cubicBezTo>
                    <a:pt x="42709" y="9004"/>
                    <a:pt x="67536" y="0"/>
                    <a:pt x="100107" y="0"/>
                  </a:cubicBezTo>
                  <a:cubicBezTo>
                    <a:pt x="132678" y="0"/>
                    <a:pt x="157519" y="8934"/>
                    <a:pt x="174379" y="26816"/>
                  </a:cubicBezTo>
                  <a:cubicBezTo>
                    <a:pt x="191225" y="44697"/>
                    <a:pt x="199654" y="70939"/>
                    <a:pt x="199654" y="105568"/>
                  </a:cubicBezTo>
                  <a:close/>
                  <a:moveTo>
                    <a:pt x="58420" y="105568"/>
                  </a:moveTo>
                  <a:cubicBezTo>
                    <a:pt x="58420" y="145253"/>
                    <a:pt x="72227" y="165095"/>
                    <a:pt x="99841" y="165095"/>
                  </a:cubicBezTo>
                  <a:cubicBezTo>
                    <a:pt x="113886" y="165095"/>
                    <a:pt x="124290" y="160278"/>
                    <a:pt x="131082" y="150630"/>
                  </a:cubicBezTo>
                  <a:cubicBezTo>
                    <a:pt x="137873" y="140996"/>
                    <a:pt x="141262" y="125971"/>
                    <a:pt x="141262" y="105568"/>
                  </a:cubicBezTo>
                  <a:cubicBezTo>
                    <a:pt x="141262" y="85166"/>
                    <a:pt x="137817" y="69931"/>
                    <a:pt x="130942" y="60157"/>
                  </a:cubicBezTo>
                  <a:cubicBezTo>
                    <a:pt x="124066" y="50383"/>
                    <a:pt x="113788" y="45482"/>
                    <a:pt x="100121" y="45482"/>
                  </a:cubicBezTo>
                  <a:cubicBezTo>
                    <a:pt x="72325" y="45482"/>
                    <a:pt x="58420" y="65506"/>
                    <a:pt x="58420" y="105568"/>
                  </a:cubicBez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21" name="Freeform: Shape 20">
              <a:extLst>
                <a:ext uri="{FF2B5EF4-FFF2-40B4-BE49-F238E27FC236}">
                  <a16:creationId xmlns:a16="http://schemas.microsoft.com/office/drawing/2014/main" id="{14411B7D-0D4E-44EF-9023-9A60D290B4D5}"/>
                </a:ext>
              </a:extLst>
            </p:cNvPr>
            <p:cNvSpPr/>
            <p:nvPr/>
          </p:nvSpPr>
          <p:spPr>
            <a:xfrm>
              <a:off x="1541340" y="5986355"/>
              <a:ext cx="175905" cy="205255"/>
            </a:xfrm>
            <a:custGeom>
              <a:avLst/>
              <a:gdLst>
                <a:gd name="connsiteX0" fmla="*/ 55452 w 175905"/>
                <a:gd name="connsiteY0" fmla="*/ 130564 h 205255"/>
                <a:gd name="connsiteX1" fmla="*/ 55452 w 175905"/>
                <a:gd name="connsiteY1" fmla="*/ 205255 h 205255"/>
                <a:gd name="connsiteX2" fmla="*/ 0 w 175905"/>
                <a:gd name="connsiteY2" fmla="*/ 205255 h 205255"/>
                <a:gd name="connsiteX3" fmla="*/ 0 w 175905"/>
                <a:gd name="connsiteY3" fmla="*/ 0 h 205255"/>
                <a:gd name="connsiteX4" fmla="*/ 67242 w 175905"/>
                <a:gd name="connsiteY4" fmla="*/ 0 h 205255"/>
                <a:gd name="connsiteX5" fmla="*/ 150910 w 175905"/>
                <a:gd name="connsiteY5" fmla="*/ 60647 h 205255"/>
                <a:gd name="connsiteX6" fmla="*/ 116099 w 175905"/>
                <a:gd name="connsiteY6" fmla="*/ 115819 h 205255"/>
                <a:gd name="connsiteX7" fmla="*/ 175905 w 175905"/>
                <a:gd name="connsiteY7" fmla="*/ 205241 h 205255"/>
                <a:gd name="connsiteX8" fmla="*/ 113018 w 175905"/>
                <a:gd name="connsiteY8" fmla="*/ 205241 h 205255"/>
                <a:gd name="connsiteX9" fmla="*/ 69497 w 175905"/>
                <a:gd name="connsiteY9" fmla="*/ 130550 h 205255"/>
                <a:gd name="connsiteX10" fmla="*/ 55452 w 175905"/>
                <a:gd name="connsiteY10" fmla="*/ 130550 h 205255"/>
                <a:gd name="connsiteX11" fmla="*/ 55452 w 175905"/>
                <a:gd name="connsiteY11" fmla="*/ 88863 h 205255"/>
                <a:gd name="connsiteX12" fmla="*/ 65842 w 175905"/>
                <a:gd name="connsiteY12" fmla="*/ 88863 h 205255"/>
                <a:gd name="connsiteX13" fmla="*/ 94898 w 175905"/>
                <a:gd name="connsiteY13" fmla="*/ 63167 h 205255"/>
                <a:gd name="connsiteX14" fmla="*/ 66402 w 175905"/>
                <a:gd name="connsiteY14" fmla="*/ 41967 h 205255"/>
                <a:gd name="connsiteX15" fmla="*/ 55452 w 175905"/>
                <a:gd name="connsiteY15" fmla="*/ 41967 h 205255"/>
                <a:gd name="connsiteX16" fmla="*/ 55452 w 175905"/>
                <a:gd name="connsiteY16" fmla="*/ 88863 h 20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905" h="205255">
                  <a:moveTo>
                    <a:pt x="55452" y="130564"/>
                  </a:moveTo>
                  <a:lnTo>
                    <a:pt x="55452" y="205255"/>
                  </a:lnTo>
                  <a:lnTo>
                    <a:pt x="0" y="205255"/>
                  </a:lnTo>
                  <a:lnTo>
                    <a:pt x="0" y="0"/>
                  </a:lnTo>
                  <a:lnTo>
                    <a:pt x="67242" y="0"/>
                  </a:lnTo>
                  <a:cubicBezTo>
                    <a:pt x="123016" y="0"/>
                    <a:pt x="150910" y="20220"/>
                    <a:pt x="150910" y="60647"/>
                  </a:cubicBezTo>
                  <a:cubicBezTo>
                    <a:pt x="150910" y="84424"/>
                    <a:pt x="139302" y="102810"/>
                    <a:pt x="116099" y="115819"/>
                  </a:cubicBezTo>
                  <a:lnTo>
                    <a:pt x="175905" y="205241"/>
                  </a:lnTo>
                  <a:lnTo>
                    <a:pt x="113018" y="205241"/>
                  </a:lnTo>
                  <a:lnTo>
                    <a:pt x="69497" y="130550"/>
                  </a:lnTo>
                  <a:lnTo>
                    <a:pt x="55452" y="130550"/>
                  </a:lnTo>
                  <a:close/>
                  <a:moveTo>
                    <a:pt x="55452" y="88863"/>
                  </a:moveTo>
                  <a:lnTo>
                    <a:pt x="65842" y="88863"/>
                  </a:lnTo>
                  <a:cubicBezTo>
                    <a:pt x="85222" y="88863"/>
                    <a:pt x="94898" y="80293"/>
                    <a:pt x="94898" y="63167"/>
                  </a:cubicBezTo>
                  <a:cubicBezTo>
                    <a:pt x="94898" y="49038"/>
                    <a:pt x="85404" y="41967"/>
                    <a:pt x="66402" y="41967"/>
                  </a:cubicBezTo>
                  <a:lnTo>
                    <a:pt x="55452" y="41967"/>
                  </a:lnTo>
                  <a:lnTo>
                    <a:pt x="55452" y="88863"/>
                  </a:lnTo>
                  <a:close/>
                </a:path>
              </a:pathLst>
            </a:custGeom>
            <a:solidFill>
              <a:srgbClr val="18678A"/>
            </a:solidFill>
            <a:ln w="13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22" name="TextBox 21">
              <a:extLst>
                <a:ext uri="{FF2B5EF4-FFF2-40B4-BE49-F238E27FC236}">
                  <a16:creationId xmlns:a16="http://schemas.microsoft.com/office/drawing/2014/main" id="{DED593C3-E773-46B6-B986-37EA81BE6AEC}"/>
                </a:ext>
              </a:extLst>
            </p:cNvPr>
            <p:cNvSpPr txBox="1"/>
            <p:nvPr/>
          </p:nvSpPr>
          <p:spPr>
            <a:xfrm>
              <a:off x="943426" y="6172356"/>
              <a:ext cx="1045479" cy="2484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4" b="1" i="0" u="none" strike="noStrike" kern="1200" cap="none" spc="0" normalizeH="0" baseline="0" noProof="0">
                  <a:ln>
                    <a:noFill/>
                  </a:ln>
                  <a:solidFill>
                    <a:srgbClr val="18678A"/>
                  </a:solidFill>
                  <a:effectLst/>
                  <a:uLnTx/>
                  <a:uFillTx/>
                  <a:latin typeface="Roboto"/>
                  <a:ea typeface="Roboto"/>
                  <a:cs typeface="+mn-cs"/>
                  <a:sym typeface="Roboto"/>
                  <a:rtl val="0"/>
                </a:rPr>
                <a:t>South Carolina</a:t>
              </a:r>
            </a:p>
          </p:txBody>
        </p:sp>
        <p:sp>
          <p:nvSpPr>
            <p:cNvPr id="25" name="TextBox 24">
              <a:extLst>
                <a:ext uri="{FF2B5EF4-FFF2-40B4-BE49-F238E27FC236}">
                  <a16:creationId xmlns:a16="http://schemas.microsoft.com/office/drawing/2014/main" id="{A35ED1E0-0592-41CC-B30C-C534F7260FB3}"/>
                </a:ext>
              </a:extLst>
            </p:cNvPr>
            <p:cNvSpPr txBox="1"/>
            <p:nvPr/>
          </p:nvSpPr>
          <p:spPr>
            <a:xfrm>
              <a:off x="1033451" y="6317637"/>
              <a:ext cx="1332416" cy="2484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4" b="1" i="0" u="none" strike="noStrike" kern="1200" cap="none" spc="0" normalizeH="0" baseline="0" noProof="0">
                  <a:ln>
                    <a:noFill/>
                  </a:ln>
                  <a:solidFill>
                    <a:srgbClr val="18678A"/>
                  </a:solidFill>
                  <a:effectLst/>
                  <a:uLnTx/>
                  <a:uFillTx/>
                  <a:latin typeface="Roboto"/>
                  <a:ea typeface="Roboto"/>
                  <a:cs typeface="+mn-cs"/>
                  <a:sym typeface="Roboto"/>
                  <a:rtl val="0"/>
                </a:rPr>
                <a:t>Office of Resilience</a:t>
              </a:r>
            </a:p>
          </p:txBody>
        </p:sp>
      </p:grpSp>
      <p:sp>
        <p:nvSpPr>
          <p:cNvPr id="3" name="TextBox 2">
            <a:extLst>
              <a:ext uri="{FF2B5EF4-FFF2-40B4-BE49-F238E27FC236}">
                <a16:creationId xmlns:a16="http://schemas.microsoft.com/office/drawing/2014/main" id="{22996B03-CC85-CB5B-D96B-6262C0A6DA20}"/>
              </a:ext>
            </a:extLst>
          </p:cNvPr>
          <p:cNvSpPr txBox="1"/>
          <p:nvPr/>
        </p:nvSpPr>
        <p:spPr>
          <a:xfrm>
            <a:off x="0" y="3175784"/>
            <a:ext cx="12191999" cy="267765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chemeClr val="bg1"/>
                </a:solidFill>
                <a:latin typeface="Myriad Pro"/>
              </a:rPr>
              <a:t>Programs and Resources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yriad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yriad Pro"/>
                <a:ea typeface="+mn-ea"/>
                <a:cs typeface="+mn-cs"/>
              </a:rPr>
              <a:t>Lessening the impact of disasters on the communities and citizens of South Carolina by planning and coordinating statewide resilience, long term recovery, and hazard mitigation.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FBDFC0-96E1-460A-9271-D57A99FEBE1A}"/>
              </a:ext>
            </a:extLst>
          </p:cNvPr>
          <p:cNvSpPr>
            <a:spLocks noGrp="1"/>
          </p:cNvSpPr>
          <p:nvPr>
            <p:ph type="sldNum" sz="quarter" idx="12"/>
          </p:nvPr>
        </p:nvSpPr>
        <p:spPr/>
        <p:txBody>
          <a:bodyPr/>
          <a:lstStyle/>
          <a:p>
            <a:fld id="{571A25EE-FFD4-41B8-84B4-8D982C9A0415}" type="slidenum">
              <a:rPr lang="en-US" smtClean="0"/>
              <a:pPr/>
              <a:t>10</a:t>
            </a:fld>
            <a:endParaRPr lang="en-US"/>
          </a:p>
        </p:txBody>
      </p:sp>
      <p:sp>
        <p:nvSpPr>
          <p:cNvPr id="3" name="Title 2">
            <a:extLst>
              <a:ext uri="{FF2B5EF4-FFF2-40B4-BE49-F238E27FC236}">
                <a16:creationId xmlns:a16="http://schemas.microsoft.com/office/drawing/2014/main" id="{576FB481-BF6D-4664-B9CE-787FF5FD8315}"/>
              </a:ext>
            </a:extLst>
          </p:cNvPr>
          <p:cNvSpPr>
            <a:spLocks noGrp="1"/>
          </p:cNvSpPr>
          <p:nvPr>
            <p:ph type="title"/>
          </p:nvPr>
        </p:nvSpPr>
        <p:spPr/>
        <p:txBody>
          <a:bodyPr/>
          <a:lstStyle/>
          <a:p>
            <a:r>
              <a:rPr lang="en-US"/>
              <a:t>Resilience Planning</a:t>
            </a:r>
          </a:p>
        </p:txBody>
      </p:sp>
      <p:sp>
        <p:nvSpPr>
          <p:cNvPr id="9" name="TextBox 8">
            <a:extLst>
              <a:ext uri="{FF2B5EF4-FFF2-40B4-BE49-F238E27FC236}">
                <a16:creationId xmlns:a16="http://schemas.microsoft.com/office/drawing/2014/main" id="{A1B24E9B-B5C7-4EC3-AF48-4CC5BBE7B9A7}"/>
              </a:ext>
            </a:extLst>
          </p:cNvPr>
          <p:cNvSpPr txBox="1"/>
          <p:nvPr/>
        </p:nvSpPr>
        <p:spPr>
          <a:xfrm>
            <a:off x="383357" y="892598"/>
            <a:ext cx="11425286" cy="1736654"/>
          </a:xfrm>
          <a:prstGeom prst="rect">
            <a:avLst/>
          </a:prstGeom>
          <a:noFill/>
        </p:spPr>
        <p:txBody>
          <a:bodyPr wrap="square" rtlCol="0">
            <a:noAutofit/>
          </a:bodyPr>
          <a:lstStyle/>
          <a:p>
            <a:pPr algn="l"/>
            <a:r>
              <a:rPr lang="en-US" sz="1600" b="0" i="0">
                <a:solidFill>
                  <a:srgbClr val="124D68"/>
                </a:solidFill>
                <a:effectLst/>
              </a:rPr>
              <a:t>The South Carolina Office of Resilience is responsible for developing and implementing a </a:t>
            </a:r>
            <a:r>
              <a:rPr lang="en-US" sz="1600" b="1" i="0">
                <a:solidFill>
                  <a:srgbClr val="124D68"/>
                </a:solidFill>
                <a:effectLst/>
              </a:rPr>
              <a:t>Strategic Statewide Resilience and Risk Reduction Plan </a:t>
            </a:r>
            <a:r>
              <a:rPr lang="en-US" sz="1600" b="0" i="0">
                <a:solidFill>
                  <a:srgbClr val="124D68"/>
                </a:solidFill>
                <a:effectLst/>
              </a:rPr>
              <a:t>(Resilience Plan). The Plan identifies major flood risks around the state and potential losses that could occur as a result of extreme weather events. The Plan provides strategies for local governments to implement resilience into their communities in order to mitigate potential flood risks.</a:t>
            </a:r>
          </a:p>
          <a:p>
            <a:pPr algn="l"/>
            <a:endParaRPr lang="en-US" sz="1600">
              <a:solidFill>
                <a:srgbClr val="124D68"/>
              </a:solidFill>
            </a:endParaRPr>
          </a:p>
          <a:p>
            <a:pPr algn="ctr"/>
            <a:endParaRPr lang="en-US" sz="1600" i="1">
              <a:solidFill>
                <a:srgbClr val="124D68"/>
              </a:solidFill>
            </a:endParaRPr>
          </a:p>
          <a:p>
            <a:pPr algn="l"/>
            <a:endParaRPr lang="en-US" sz="1600" b="0" i="0">
              <a:solidFill>
                <a:srgbClr val="124D68"/>
              </a:solidFill>
              <a:effectLst/>
            </a:endParaRPr>
          </a:p>
        </p:txBody>
      </p:sp>
      <p:pic>
        <p:nvPicPr>
          <p:cNvPr id="5" name="Picture 4">
            <a:extLst>
              <a:ext uri="{FF2B5EF4-FFF2-40B4-BE49-F238E27FC236}">
                <a16:creationId xmlns:a16="http://schemas.microsoft.com/office/drawing/2014/main" id="{FB1956ED-B61E-CF32-FEE6-0725FAF89B96}"/>
              </a:ext>
            </a:extLst>
          </p:cNvPr>
          <p:cNvPicPr>
            <a:picLocks noChangeAspect="1"/>
          </p:cNvPicPr>
          <p:nvPr/>
        </p:nvPicPr>
        <p:blipFill>
          <a:blip r:embed="rId3"/>
          <a:stretch>
            <a:fillRect/>
          </a:stretch>
        </p:blipFill>
        <p:spPr>
          <a:xfrm>
            <a:off x="1140203" y="2261981"/>
            <a:ext cx="10344325" cy="4095851"/>
          </a:xfrm>
          <a:prstGeom prst="rect">
            <a:avLst/>
          </a:prstGeom>
        </p:spPr>
      </p:pic>
    </p:spTree>
    <p:extLst>
      <p:ext uri="{BB962C8B-B14F-4D97-AF65-F5344CB8AC3E}">
        <p14:creationId xmlns:p14="http://schemas.microsoft.com/office/powerpoint/2010/main" val="423724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FC537C-E66B-F5C3-CEEB-92EC68E7D6FB}"/>
              </a:ext>
            </a:extLst>
          </p:cNvPr>
          <p:cNvPicPr>
            <a:picLocks noChangeAspect="1"/>
          </p:cNvPicPr>
          <p:nvPr/>
        </p:nvPicPr>
        <p:blipFill rotWithShape="1">
          <a:blip r:embed="rId3"/>
          <a:srcRect l="1" r="741"/>
          <a:stretch/>
        </p:blipFill>
        <p:spPr>
          <a:xfrm>
            <a:off x="3423501" y="-26733"/>
            <a:ext cx="5344998" cy="6911466"/>
          </a:xfrm>
          <a:prstGeom prst="rect">
            <a:avLst/>
          </a:prstGeom>
        </p:spPr>
      </p:pic>
    </p:spTree>
    <p:extLst>
      <p:ext uri="{BB962C8B-B14F-4D97-AF65-F5344CB8AC3E}">
        <p14:creationId xmlns:p14="http://schemas.microsoft.com/office/powerpoint/2010/main" val="74758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673E9E-83A7-4D7F-BE99-D0DC5A9C184F}"/>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C0AC559C-FC8F-45E3-9C56-879BDD822DC3}"/>
              </a:ext>
            </a:extLst>
          </p:cNvPr>
          <p:cNvSpPr>
            <a:spLocks noGrp="1"/>
          </p:cNvSpPr>
          <p:nvPr>
            <p:ph type="sldNum" sz="quarter" idx="12"/>
          </p:nvPr>
        </p:nvSpPr>
        <p:spPr/>
        <p:txBody>
          <a:bodyPr/>
          <a:lstStyle/>
          <a:p>
            <a:fld id="{571A25EE-FFD4-41B8-84B4-8D982C9A0415}" type="slidenum">
              <a:rPr lang="en-US" smtClean="0"/>
              <a:pPr/>
              <a:t>12</a:t>
            </a:fld>
            <a:endParaRPr lang="en-US"/>
          </a:p>
        </p:txBody>
      </p:sp>
      <p:sp>
        <p:nvSpPr>
          <p:cNvPr id="4" name="Title 3">
            <a:extLst>
              <a:ext uri="{FF2B5EF4-FFF2-40B4-BE49-F238E27FC236}">
                <a16:creationId xmlns:a16="http://schemas.microsoft.com/office/drawing/2014/main" id="{A0ED314A-8498-4F72-ADB0-4F413BF54375}"/>
              </a:ext>
            </a:extLst>
          </p:cNvPr>
          <p:cNvSpPr>
            <a:spLocks noGrp="1"/>
          </p:cNvSpPr>
          <p:nvPr>
            <p:ph type="title"/>
          </p:nvPr>
        </p:nvSpPr>
        <p:spPr/>
        <p:txBody>
          <a:bodyPr/>
          <a:lstStyle/>
          <a:p>
            <a:r>
              <a:rPr lang="en-US"/>
              <a:t>Legislative Guidance</a:t>
            </a:r>
          </a:p>
        </p:txBody>
      </p:sp>
      <p:sp>
        <p:nvSpPr>
          <p:cNvPr id="26" name="Content Placeholder 2">
            <a:extLst>
              <a:ext uri="{FF2B5EF4-FFF2-40B4-BE49-F238E27FC236}">
                <a16:creationId xmlns:a16="http://schemas.microsoft.com/office/drawing/2014/main" id="{FF118AA7-679A-4959-9EC6-DD1837D780ED}"/>
              </a:ext>
            </a:extLst>
          </p:cNvPr>
          <p:cNvSpPr txBox="1">
            <a:spLocks/>
          </p:cNvSpPr>
          <p:nvPr/>
        </p:nvSpPr>
        <p:spPr>
          <a:xfrm>
            <a:off x="276224" y="1219200"/>
            <a:ext cx="11407775" cy="45920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endParaRPr lang="en-US" dirty="0">
              <a:latin typeface="+mj-lt"/>
            </a:endParaRPr>
          </a:p>
          <a:p>
            <a:pPr lvl="1">
              <a:defRPr/>
            </a:pPr>
            <a:r>
              <a:rPr lang="en-US" dirty="0">
                <a:latin typeface="+mj-lt"/>
              </a:rPr>
              <a:t>The Act stated that the plan should be developed with the principles recommended in the </a:t>
            </a:r>
            <a:r>
              <a:rPr lang="en-US" b="1" dirty="0">
                <a:latin typeface="+mj-lt"/>
              </a:rPr>
              <a:t>South Carolina Floodwater Commission Report</a:t>
            </a:r>
            <a:r>
              <a:rPr lang="en-US" dirty="0">
                <a:latin typeface="+mj-lt"/>
              </a:rPr>
              <a:t>. </a:t>
            </a:r>
          </a:p>
          <a:p>
            <a:pPr lvl="1">
              <a:defRPr/>
            </a:pPr>
            <a:endParaRPr lang="en-US" dirty="0">
              <a:latin typeface="+mj-lt"/>
            </a:endParaRPr>
          </a:p>
          <a:p>
            <a:pPr lvl="1">
              <a:defRPr/>
            </a:pPr>
            <a:r>
              <a:rPr lang="en-US" dirty="0">
                <a:latin typeface="+mj-lt"/>
              </a:rPr>
              <a:t>Intended to serve as a </a:t>
            </a:r>
            <a:r>
              <a:rPr lang="en-US" b="1" dirty="0">
                <a:latin typeface="+mj-lt"/>
              </a:rPr>
              <a:t>framework</a:t>
            </a:r>
            <a:r>
              <a:rPr lang="en-US" dirty="0">
                <a:latin typeface="+mj-lt"/>
              </a:rPr>
              <a:t> to guide state investment in flood mitigation projects. adopts programs and policies to protect the people and property of South Carolina from damage and destruction of extreme weather events. </a:t>
            </a:r>
          </a:p>
          <a:p>
            <a:pPr lvl="1">
              <a:defRPr/>
            </a:pPr>
            <a:endParaRPr lang="en-US" dirty="0">
              <a:latin typeface="+mj-lt"/>
            </a:endParaRPr>
          </a:p>
          <a:p>
            <a:pPr lvl="1">
              <a:defRPr/>
            </a:pPr>
            <a:r>
              <a:rPr lang="en-US" dirty="0">
                <a:latin typeface="+mj-lt"/>
              </a:rPr>
              <a:t>The Act directed that the initial version of the plan be completed by July 1, 2022. * (Extended to July 1, 2023)</a:t>
            </a:r>
          </a:p>
          <a:p>
            <a:endParaRPr lang="en-US" dirty="0"/>
          </a:p>
        </p:txBody>
      </p:sp>
    </p:spTree>
    <p:extLst>
      <p:ext uri="{BB962C8B-B14F-4D97-AF65-F5344CB8AC3E}">
        <p14:creationId xmlns:p14="http://schemas.microsoft.com/office/powerpoint/2010/main" val="3755812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673E9E-83A7-4D7F-BE99-D0DC5A9C184F}"/>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C0AC559C-FC8F-45E3-9C56-879BDD822DC3}"/>
              </a:ext>
            </a:extLst>
          </p:cNvPr>
          <p:cNvSpPr>
            <a:spLocks noGrp="1"/>
          </p:cNvSpPr>
          <p:nvPr>
            <p:ph type="sldNum" sz="quarter" idx="12"/>
          </p:nvPr>
        </p:nvSpPr>
        <p:spPr/>
        <p:txBody>
          <a:bodyPr/>
          <a:lstStyle/>
          <a:p>
            <a:fld id="{571A25EE-FFD4-41B8-84B4-8D982C9A0415}" type="slidenum">
              <a:rPr lang="en-US" smtClean="0"/>
              <a:pPr/>
              <a:t>13</a:t>
            </a:fld>
            <a:endParaRPr lang="en-US"/>
          </a:p>
        </p:txBody>
      </p:sp>
      <p:sp>
        <p:nvSpPr>
          <p:cNvPr id="4" name="Title 3">
            <a:extLst>
              <a:ext uri="{FF2B5EF4-FFF2-40B4-BE49-F238E27FC236}">
                <a16:creationId xmlns:a16="http://schemas.microsoft.com/office/drawing/2014/main" id="{A0ED314A-8498-4F72-ADB0-4F413BF54375}"/>
              </a:ext>
            </a:extLst>
          </p:cNvPr>
          <p:cNvSpPr>
            <a:spLocks noGrp="1"/>
          </p:cNvSpPr>
          <p:nvPr>
            <p:ph type="title"/>
          </p:nvPr>
        </p:nvSpPr>
        <p:spPr/>
        <p:txBody>
          <a:bodyPr/>
          <a:lstStyle/>
          <a:p>
            <a:r>
              <a:rPr lang="en-US" dirty="0"/>
              <a:t>Floodwater Commission Principles </a:t>
            </a:r>
          </a:p>
        </p:txBody>
      </p:sp>
      <p:sp>
        <p:nvSpPr>
          <p:cNvPr id="6" name="Content Placeholder 2">
            <a:extLst>
              <a:ext uri="{FF2B5EF4-FFF2-40B4-BE49-F238E27FC236}">
                <a16:creationId xmlns:a16="http://schemas.microsoft.com/office/drawing/2014/main" id="{0C581A4C-F95B-43D0-B1A9-E16EEC448D9F}"/>
              </a:ext>
            </a:extLst>
          </p:cNvPr>
          <p:cNvSpPr txBox="1">
            <a:spLocks/>
          </p:cNvSpPr>
          <p:nvPr/>
        </p:nvSpPr>
        <p:spPr>
          <a:xfrm>
            <a:off x="276224" y="1219200"/>
            <a:ext cx="11407775" cy="4995169"/>
          </a:xfrm>
          <a:prstGeom prst="rect">
            <a:avLst/>
          </a:prstGeom>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5600" dirty="0">
                <a:latin typeface="Calibri" panose="020F0502020204030204" pitchFamily="34" charset="0"/>
                <a:ea typeface="Calibri" panose="020F0502020204030204" pitchFamily="34" charset="0"/>
                <a:cs typeface="Times New Roman" panose="02020603050405020304" pitchFamily="18" charset="0"/>
              </a:rPr>
              <a:t>• Flood management plans and actions should be based on </a:t>
            </a:r>
            <a:r>
              <a:rPr lang="en-US" sz="5600" b="1" dirty="0">
                <a:latin typeface="Calibri" panose="020F0502020204030204" pitchFamily="34" charset="0"/>
                <a:ea typeface="Calibri" panose="020F0502020204030204" pitchFamily="34" charset="0"/>
                <a:cs typeface="Times New Roman" panose="02020603050405020304" pitchFamily="18" charset="0"/>
              </a:rPr>
              <a:t>watershed boundaries.</a:t>
            </a:r>
          </a:p>
          <a:p>
            <a:pPr marL="0" indent="0">
              <a:lnSpc>
                <a:spcPct val="107000"/>
              </a:lnSpc>
              <a:spcBef>
                <a:spcPts val="0"/>
              </a:spcBef>
              <a:spcAft>
                <a:spcPts val="800"/>
              </a:spcAft>
              <a:buFont typeface="Arial" panose="020B0604020202020204" pitchFamily="34" charset="0"/>
              <a:buNone/>
            </a:pPr>
            <a:endParaRPr lang="en-US" sz="5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 typeface="Arial" panose="020B0604020202020204" pitchFamily="34" charset="0"/>
              <a:buNone/>
            </a:pPr>
            <a:r>
              <a:rPr lang="en-US" sz="5600" dirty="0">
                <a:latin typeface="Calibri" panose="020F0502020204030204" pitchFamily="34" charset="0"/>
                <a:ea typeface="Calibri" panose="020F0502020204030204" pitchFamily="34" charset="0"/>
                <a:cs typeface="Times New Roman" panose="02020603050405020304" pitchFamily="18" charset="0"/>
              </a:rPr>
              <a:t>• Decisions and actions should be based on high-quality, shared and integrated hydrologic and hydrographic models that are derived </a:t>
            </a:r>
            <a:r>
              <a:rPr lang="en-US" sz="5600" b="1" dirty="0">
                <a:latin typeface="Calibri" panose="020F0502020204030204" pitchFamily="34" charset="0"/>
                <a:ea typeface="Calibri" panose="020F0502020204030204" pitchFamily="34" charset="0"/>
                <a:cs typeface="Times New Roman" panose="02020603050405020304" pitchFamily="18" charset="0"/>
              </a:rPr>
              <a:t>from increased data collection</a:t>
            </a:r>
            <a:r>
              <a:rPr lang="en-US" sz="5600" dirty="0">
                <a:latin typeface="Calibri" panose="020F0502020204030204" pitchFamily="34" charset="0"/>
                <a:ea typeface="Calibri" panose="020F0502020204030204" pitchFamily="34" charset="0"/>
                <a:cs typeface="Times New Roman" panose="02020603050405020304" pitchFamily="18" charset="0"/>
              </a:rPr>
              <a:t>; the data and models should be </a:t>
            </a:r>
            <a:r>
              <a:rPr lang="en-US" sz="5600" b="1" dirty="0">
                <a:latin typeface="Calibri" panose="020F0502020204030204" pitchFamily="34" charset="0"/>
                <a:ea typeface="Calibri" panose="020F0502020204030204" pitchFamily="34" charset="0"/>
                <a:cs typeface="Times New Roman" panose="02020603050405020304" pitchFamily="18" charset="0"/>
              </a:rPr>
              <a:t>transparent and freely accessible </a:t>
            </a:r>
            <a:r>
              <a:rPr lang="en-US" sz="5600" dirty="0">
                <a:latin typeface="Calibri" panose="020F0502020204030204" pitchFamily="34" charset="0"/>
                <a:ea typeface="Calibri" panose="020F0502020204030204" pitchFamily="34" charset="0"/>
                <a:cs typeface="Times New Roman" panose="02020603050405020304" pitchFamily="18" charset="0"/>
              </a:rPr>
              <a:t>to all stakeholders.</a:t>
            </a:r>
          </a:p>
          <a:p>
            <a:pPr marL="0" indent="0">
              <a:lnSpc>
                <a:spcPct val="107000"/>
              </a:lnSpc>
              <a:spcBef>
                <a:spcPts val="0"/>
              </a:spcBef>
              <a:spcAft>
                <a:spcPts val="800"/>
              </a:spcAft>
              <a:buFont typeface="Arial" panose="020B0604020202020204" pitchFamily="34" charset="0"/>
              <a:buNone/>
            </a:pPr>
            <a:endParaRPr lang="en-US" sz="5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 typeface="Arial" panose="020B0604020202020204" pitchFamily="34" charset="0"/>
              <a:buNone/>
            </a:pPr>
            <a:r>
              <a:rPr lang="en-US" sz="5600" dirty="0">
                <a:latin typeface="Calibri" panose="020F0502020204030204" pitchFamily="34" charset="0"/>
                <a:ea typeface="Calibri" panose="020F0502020204030204" pitchFamily="34" charset="0"/>
                <a:cs typeface="Times New Roman" panose="02020603050405020304" pitchFamily="18" charset="0"/>
              </a:rPr>
              <a:t>• Building the </a:t>
            </a:r>
            <a:r>
              <a:rPr lang="en-US" sz="5600" b="1" dirty="0">
                <a:latin typeface="Calibri" panose="020F0502020204030204" pitchFamily="34" charset="0"/>
                <a:ea typeface="Calibri" panose="020F0502020204030204" pitchFamily="34" charset="0"/>
                <a:cs typeface="Times New Roman" panose="02020603050405020304" pitchFamily="18" charset="0"/>
              </a:rPr>
              <a:t>capacity</a:t>
            </a:r>
            <a:r>
              <a:rPr lang="en-US" sz="5600" dirty="0">
                <a:latin typeface="Calibri" panose="020F0502020204030204" pitchFamily="34" charset="0"/>
                <a:ea typeface="Calibri" panose="020F0502020204030204" pitchFamily="34" charset="0"/>
                <a:cs typeface="Times New Roman" panose="02020603050405020304" pitchFamily="18" charset="0"/>
              </a:rPr>
              <a:t> of local governments to develop science-based and actionable flood management plans and hazard mitigation plans should be a priority, especially for under-resourced communities. It does little good for one local jurisdiction to have high-quality plans if the upstream jurisdiction does not.</a:t>
            </a:r>
          </a:p>
          <a:p>
            <a:pPr marL="0" indent="0">
              <a:lnSpc>
                <a:spcPct val="107000"/>
              </a:lnSpc>
              <a:spcBef>
                <a:spcPts val="0"/>
              </a:spcBef>
              <a:spcAft>
                <a:spcPts val="800"/>
              </a:spcAft>
              <a:buFont typeface="Arial" panose="020B0604020202020204" pitchFamily="34" charset="0"/>
              <a:buNone/>
            </a:pPr>
            <a:endParaRPr lang="en-US" sz="5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 typeface="Arial" panose="020B0604020202020204" pitchFamily="34" charset="0"/>
              <a:buNone/>
            </a:pPr>
            <a:r>
              <a:rPr lang="en-US" sz="5600" dirty="0">
                <a:latin typeface="Calibri" panose="020F0502020204030204" pitchFamily="34" charset="0"/>
                <a:ea typeface="Calibri" panose="020F0502020204030204" pitchFamily="34" charset="0"/>
                <a:cs typeface="Times New Roman" panose="02020603050405020304" pitchFamily="18" charset="0"/>
              </a:rPr>
              <a:t>• Success will depend on </a:t>
            </a:r>
            <a:r>
              <a:rPr lang="en-US" sz="5600" b="1" dirty="0">
                <a:latin typeface="Calibri" panose="020F0502020204030204" pitchFamily="34" charset="0"/>
                <a:ea typeface="Calibri" panose="020F0502020204030204" pitchFamily="34" charset="0"/>
                <a:cs typeface="Times New Roman" panose="02020603050405020304" pitchFamily="18" charset="0"/>
              </a:rPr>
              <a:t>collaboration</a:t>
            </a:r>
            <a:r>
              <a:rPr lang="en-US" sz="5600" dirty="0">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Bef>
                <a:spcPts val="0"/>
              </a:spcBef>
              <a:spcAft>
                <a:spcPts val="800"/>
              </a:spcAft>
              <a:buFont typeface="Arial" panose="020B0604020202020204" pitchFamily="34" charset="0"/>
              <a:buNone/>
            </a:pPr>
            <a:endParaRPr lang="en-US" sz="5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5600" dirty="0">
                <a:latin typeface="Calibri" panose="020F0502020204030204" pitchFamily="34" charset="0"/>
                <a:ea typeface="Calibri" panose="020F0502020204030204" pitchFamily="34" charset="0"/>
                <a:cs typeface="Times New Roman" panose="02020603050405020304" pitchFamily="18" charset="0"/>
              </a:rPr>
              <a:t>Flood management programs should recognize the beneficial functions of natural floodplains, salt marshes, beach dunes, forests, living shorelines and other natural features to reduce flood risk, as well as the co-benefits they deliver for recreation, forestry, tourism, fisheries, and wildlife. “Nature-based solutions” should be considered included in the design of flood control projects whenever possible in order to increase resilience and be cost-effectiveness.</a:t>
            </a:r>
          </a:p>
          <a:p>
            <a:pPr marL="0" indent="0">
              <a:lnSpc>
                <a:spcPct val="107000"/>
              </a:lnSpc>
              <a:spcBef>
                <a:spcPts val="0"/>
              </a:spcBef>
              <a:spcAft>
                <a:spcPts val="800"/>
              </a:spcAft>
              <a:buFont typeface="Arial" panose="020B0604020202020204" pitchFamily="34" charset="0"/>
              <a:buNone/>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 typeface="Arial" panose="020B0604020202020204" pitchFamily="34" charset="0"/>
              <a:buNone/>
            </a:pPr>
            <a:endParaRPr lang="en-US" sz="2600" dirty="0">
              <a:latin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 typeface="Arial" panose="020B0604020202020204" pitchFamily="34" charset="0"/>
              <a:buNone/>
            </a:pPr>
            <a:endParaRPr lang="en-US" dirty="0"/>
          </a:p>
        </p:txBody>
      </p:sp>
    </p:spTree>
    <p:extLst>
      <p:ext uri="{BB962C8B-B14F-4D97-AF65-F5344CB8AC3E}">
        <p14:creationId xmlns:p14="http://schemas.microsoft.com/office/powerpoint/2010/main" val="579503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673E9E-83A7-4D7F-BE99-D0DC5A9C184F}"/>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C0AC559C-FC8F-45E3-9C56-879BDD822DC3}"/>
              </a:ext>
            </a:extLst>
          </p:cNvPr>
          <p:cNvSpPr>
            <a:spLocks noGrp="1"/>
          </p:cNvSpPr>
          <p:nvPr>
            <p:ph type="sldNum" sz="quarter" idx="12"/>
          </p:nvPr>
        </p:nvSpPr>
        <p:spPr/>
        <p:txBody>
          <a:bodyPr/>
          <a:lstStyle/>
          <a:p>
            <a:fld id="{571A25EE-FFD4-41B8-84B4-8D982C9A0415}" type="slidenum">
              <a:rPr lang="en-US" smtClean="0"/>
              <a:pPr/>
              <a:t>14</a:t>
            </a:fld>
            <a:endParaRPr lang="en-US"/>
          </a:p>
        </p:txBody>
      </p:sp>
      <p:sp>
        <p:nvSpPr>
          <p:cNvPr id="4" name="Title 3">
            <a:extLst>
              <a:ext uri="{FF2B5EF4-FFF2-40B4-BE49-F238E27FC236}">
                <a16:creationId xmlns:a16="http://schemas.microsoft.com/office/drawing/2014/main" id="{A0ED314A-8498-4F72-ADB0-4F413BF54375}"/>
              </a:ext>
            </a:extLst>
          </p:cNvPr>
          <p:cNvSpPr>
            <a:spLocks noGrp="1"/>
          </p:cNvSpPr>
          <p:nvPr>
            <p:ph type="title"/>
          </p:nvPr>
        </p:nvSpPr>
        <p:spPr/>
        <p:txBody>
          <a:bodyPr/>
          <a:lstStyle/>
          <a:p>
            <a:r>
              <a:rPr lang="en-US"/>
              <a:t>Resilience Planning Assumptions</a:t>
            </a:r>
          </a:p>
        </p:txBody>
      </p:sp>
      <p:sp>
        <p:nvSpPr>
          <p:cNvPr id="7" name="Content Placeholder 4">
            <a:extLst>
              <a:ext uri="{FF2B5EF4-FFF2-40B4-BE49-F238E27FC236}">
                <a16:creationId xmlns:a16="http://schemas.microsoft.com/office/drawing/2014/main" id="{5F235A2C-8657-462A-9F26-E005A90D0A38}"/>
              </a:ext>
            </a:extLst>
          </p:cNvPr>
          <p:cNvSpPr txBox="1">
            <a:spLocks/>
          </p:cNvSpPr>
          <p:nvPr/>
        </p:nvSpPr>
        <p:spPr>
          <a:xfrm>
            <a:off x="276224" y="1219200"/>
            <a:ext cx="11407775" cy="459200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defRPr/>
            </a:pPr>
            <a:endParaRPr lang="en-US" sz="1800" dirty="0">
              <a:solidFill>
                <a:srgbClr val="165C7D"/>
              </a:solidFill>
              <a:latin typeface="Myriad Pro"/>
            </a:endParaRPr>
          </a:p>
          <a:p>
            <a:pPr marL="285750" indent="-285750">
              <a:lnSpc>
                <a:spcPct val="100000"/>
              </a:lnSpc>
              <a:spcBef>
                <a:spcPts val="0"/>
              </a:spcBef>
              <a:defRPr/>
            </a:pPr>
            <a:r>
              <a:rPr lang="en-US" sz="2400" dirty="0">
                <a:solidFill>
                  <a:srgbClr val="165C7D"/>
                </a:solidFill>
                <a:latin typeface="Myriad Pro"/>
              </a:rPr>
              <a:t>The plan will not try to provide solutions to prevent changes to the climate but will offer recommendations for how the state may minimize the impacts that are expected to occur. </a:t>
            </a:r>
          </a:p>
          <a:p>
            <a:pPr marL="285750" indent="-285750">
              <a:lnSpc>
                <a:spcPct val="100000"/>
              </a:lnSpc>
              <a:spcBef>
                <a:spcPts val="0"/>
              </a:spcBef>
              <a:defRPr/>
            </a:pPr>
            <a:endParaRPr lang="en-US" sz="2400" dirty="0">
              <a:solidFill>
                <a:srgbClr val="165C7D"/>
              </a:solidFill>
              <a:latin typeface="Myriad Pro"/>
            </a:endParaRPr>
          </a:p>
          <a:p>
            <a:pPr marL="285750" indent="-285750">
              <a:lnSpc>
                <a:spcPct val="100000"/>
              </a:lnSpc>
              <a:spcBef>
                <a:spcPts val="0"/>
              </a:spcBef>
              <a:defRPr/>
            </a:pPr>
            <a:r>
              <a:rPr lang="en-US" sz="2400" dirty="0">
                <a:solidFill>
                  <a:srgbClr val="165C7D"/>
                </a:solidFill>
                <a:latin typeface="Myriad Pro"/>
              </a:rPr>
              <a:t>Resilience Planning utilizes an </a:t>
            </a:r>
            <a:r>
              <a:rPr lang="en-US" sz="2400" b="1" dirty="0">
                <a:solidFill>
                  <a:srgbClr val="165C7D"/>
                </a:solidFill>
                <a:latin typeface="Myriad Pro"/>
              </a:rPr>
              <a:t>adaptive management approach </a:t>
            </a:r>
            <a:r>
              <a:rPr lang="en-US" sz="2400" dirty="0">
                <a:solidFill>
                  <a:srgbClr val="165C7D"/>
                </a:solidFill>
                <a:latin typeface="Myriad Pro"/>
              </a:rPr>
              <a:t>so that it can adjust to changing conditions and integrate new data sources as they become available.  </a:t>
            </a:r>
          </a:p>
          <a:p>
            <a:pPr marL="285750" indent="-285750">
              <a:lnSpc>
                <a:spcPct val="100000"/>
              </a:lnSpc>
              <a:spcBef>
                <a:spcPts val="0"/>
              </a:spcBef>
              <a:defRPr/>
            </a:pPr>
            <a:endParaRPr lang="en-US" sz="2400" dirty="0">
              <a:solidFill>
                <a:srgbClr val="165C7D"/>
              </a:solidFill>
              <a:latin typeface="Myriad Pro"/>
            </a:endParaRPr>
          </a:p>
          <a:p>
            <a:pPr marL="285750" indent="-285750">
              <a:lnSpc>
                <a:spcPct val="100000"/>
              </a:lnSpc>
              <a:spcBef>
                <a:spcPts val="0"/>
              </a:spcBef>
              <a:defRPr/>
            </a:pPr>
            <a:r>
              <a:rPr lang="en-US" sz="2400" dirty="0">
                <a:solidFill>
                  <a:srgbClr val="165C7D"/>
                </a:solidFill>
                <a:latin typeface="Myriad Pro"/>
              </a:rPr>
              <a:t>Initial Plan recommendations focuses </a:t>
            </a:r>
            <a:r>
              <a:rPr lang="en-US" sz="2400" b="1" dirty="0">
                <a:solidFill>
                  <a:srgbClr val="165C7D"/>
                </a:solidFill>
                <a:latin typeface="Myriad Pro"/>
              </a:rPr>
              <a:t>flooding</a:t>
            </a:r>
            <a:r>
              <a:rPr lang="en-US" sz="2400" dirty="0">
                <a:solidFill>
                  <a:srgbClr val="165C7D"/>
                </a:solidFill>
                <a:latin typeface="Myriad Pro"/>
              </a:rPr>
              <a:t>. </a:t>
            </a:r>
          </a:p>
          <a:p>
            <a:pPr marL="285750" indent="-285750">
              <a:lnSpc>
                <a:spcPct val="100000"/>
              </a:lnSpc>
              <a:spcBef>
                <a:spcPts val="0"/>
              </a:spcBef>
              <a:defRPr/>
            </a:pPr>
            <a:endParaRPr lang="en-US" sz="2400" dirty="0">
              <a:solidFill>
                <a:srgbClr val="165C7D"/>
              </a:solidFill>
              <a:latin typeface="Myriad Pro"/>
            </a:endParaRPr>
          </a:p>
          <a:p>
            <a:pPr marL="742950" lvl="1" indent="-285750">
              <a:lnSpc>
                <a:spcPct val="100000"/>
              </a:lnSpc>
              <a:spcBef>
                <a:spcPts val="0"/>
              </a:spcBef>
              <a:defRPr/>
            </a:pPr>
            <a:r>
              <a:rPr lang="en-US" dirty="0">
                <a:solidFill>
                  <a:srgbClr val="165C7D"/>
                </a:solidFill>
                <a:latin typeface="Myriad Pro"/>
              </a:rPr>
              <a:t>Other extreme weather events /disasters to be addressed in more detail in subsequent versions of the plan.</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620920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6A470B-6E75-159A-C7A7-B5FC44418AA5}"/>
              </a:ext>
            </a:extLst>
          </p:cNvPr>
          <p:cNvSpPr>
            <a:spLocks noGrp="1"/>
          </p:cNvSpPr>
          <p:nvPr>
            <p:ph type="sldNum" sz="quarter" idx="12"/>
          </p:nvPr>
        </p:nvSpPr>
        <p:spPr/>
        <p:txBody>
          <a:bodyPr/>
          <a:lstStyle/>
          <a:p>
            <a:fld id="{571A25EE-FFD4-41B8-84B4-8D982C9A0415}" type="slidenum">
              <a:rPr lang="en-US" smtClean="0"/>
              <a:pPr/>
              <a:t>15</a:t>
            </a:fld>
            <a:endParaRPr lang="en-US"/>
          </a:p>
        </p:txBody>
      </p:sp>
      <p:sp>
        <p:nvSpPr>
          <p:cNvPr id="3" name="Title 2">
            <a:extLst>
              <a:ext uri="{FF2B5EF4-FFF2-40B4-BE49-F238E27FC236}">
                <a16:creationId xmlns:a16="http://schemas.microsoft.com/office/drawing/2014/main" id="{CB76E0FB-0D33-B415-03C5-C3FBED4C907A}"/>
              </a:ext>
            </a:extLst>
          </p:cNvPr>
          <p:cNvSpPr>
            <a:spLocks noGrp="1"/>
          </p:cNvSpPr>
          <p:nvPr>
            <p:ph type="title"/>
          </p:nvPr>
        </p:nvSpPr>
        <p:spPr/>
        <p:txBody>
          <a:bodyPr/>
          <a:lstStyle/>
          <a:p>
            <a:r>
              <a:rPr lang="en-US"/>
              <a:t>Resilience Definition </a:t>
            </a:r>
          </a:p>
        </p:txBody>
      </p:sp>
      <p:pic>
        <p:nvPicPr>
          <p:cNvPr id="5" name="Picture 4">
            <a:extLst>
              <a:ext uri="{FF2B5EF4-FFF2-40B4-BE49-F238E27FC236}">
                <a16:creationId xmlns:a16="http://schemas.microsoft.com/office/drawing/2014/main" id="{9D572CB9-9CED-AE8F-AE3F-C458BFF478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673" y="2410247"/>
            <a:ext cx="5724525" cy="3902595"/>
          </a:xfrm>
          <a:prstGeom prst="rect">
            <a:avLst/>
          </a:prstGeom>
        </p:spPr>
      </p:pic>
      <p:pic>
        <p:nvPicPr>
          <p:cNvPr id="7" name="Picture 6">
            <a:extLst>
              <a:ext uri="{FF2B5EF4-FFF2-40B4-BE49-F238E27FC236}">
                <a16:creationId xmlns:a16="http://schemas.microsoft.com/office/drawing/2014/main" id="{AA7AE5F6-4442-C617-D31B-2F694CE6A4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45804" y="2394694"/>
            <a:ext cx="5762625" cy="3918148"/>
          </a:xfrm>
          <a:prstGeom prst="rect">
            <a:avLst/>
          </a:prstGeom>
        </p:spPr>
      </p:pic>
      <p:sp>
        <p:nvSpPr>
          <p:cNvPr id="8" name="TextBox 7">
            <a:extLst>
              <a:ext uri="{FF2B5EF4-FFF2-40B4-BE49-F238E27FC236}">
                <a16:creationId xmlns:a16="http://schemas.microsoft.com/office/drawing/2014/main" id="{AA637D2E-3A28-D2C2-166B-FB6E0736AE18}"/>
              </a:ext>
            </a:extLst>
          </p:cNvPr>
          <p:cNvSpPr txBox="1"/>
          <p:nvPr/>
        </p:nvSpPr>
        <p:spPr>
          <a:xfrm>
            <a:off x="221673" y="1230206"/>
            <a:ext cx="11748654" cy="646331"/>
          </a:xfrm>
          <a:prstGeom prst="rect">
            <a:avLst/>
          </a:prstGeom>
          <a:noFill/>
        </p:spPr>
        <p:txBody>
          <a:bodyPr wrap="square" rtlCol="0">
            <a:spAutoFit/>
          </a:bodyPr>
          <a:lstStyle/>
          <a:p>
            <a:r>
              <a:rPr lang="en-US" dirty="0"/>
              <a:t>The ability of </a:t>
            </a:r>
            <a:r>
              <a:rPr lang="en-US" b="1" dirty="0"/>
              <a:t>communities, economies, and ecosystems </a:t>
            </a:r>
            <a:r>
              <a:rPr lang="en-US" dirty="0"/>
              <a:t>within South Carolina to </a:t>
            </a:r>
            <a:r>
              <a:rPr lang="en-US" b="1" dirty="0"/>
              <a:t>anticipate, absorb, recover, and thrive</a:t>
            </a:r>
            <a:r>
              <a:rPr lang="en-US" dirty="0"/>
              <a:t> when presented with </a:t>
            </a:r>
            <a:r>
              <a:rPr lang="en-US" b="1" dirty="0"/>
              <a:t>environmental change and natural hazards</a:t>
            </a:r>
            <a:r>
              <a:rPr lang="en-US" dirty="0"/>
              <a:t>. </a:t>
            </a:r>
          </a:p>
        </p:txBody>
      </p:sp>
    </p:spTree>
    <p:extLst>
      <p:ext uri="{BB962C8B-B14F-4D97-AF65-F5344CB8AC3E}">
        <p14:creationId xmlns:p14="http://schemas.microsoft.com/office/powerpoint/2010/main" val="234580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E5E951-A7C8-4315-B9E3-52E07FFE9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165C7D">
                    <a:tint val="75000"/>
                  </a:srgbClr>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165C7D">
                  <a:tint val="75000"/>
                </a:srgbClr>
              </a:solidFill>
              <a:effectLst/>
              <a:uLnTx/>
              <a:uFillTx/>
              <a:latin typeface="Myriad Pro"/>
              <a:ea typeface="+mn-ea"/>
              <a:cs typeface="+mn-cs"/>
            </a:endParaRPr>
          </a:p>
        </p:txBody>
      </p:sp>
      <p:sp>
        <p:nvSpPr>
          <p:cNvPr id="4" name="Freeform: Shape 3">
            <a:extLst>
              <a:ext uri="{FF2B5EF4-FFF2-40B4-BE49-F238E27FC236}">
                <a16:creationId xmlns:a16="http://schemas.microsoft.com/office/drawing/2014/main" id="{EA5422F6-D424-4FFD-BCA1-1390328EFED9}"/>
              </a:ext>
            </a:extLst>
          </p:cNvPr>
          <p:cNvSpPr/>
          <p:nvPr/>
        </p:nvSpPr>
        <p:spPr>
          <a:xfrm>
            <a:off x="-16778" y="6140741"/>
            <a:ext cx="1291905" cy="713065"/>
          </a:xfrm>
          <a:custGeom>
            <a:avLst/>
            <a:gdLst>
              <a:gd name="connsiteX0" fmla="*/ 0 w 1291905"/>
              <a:gd name="connsiteY0" fmla="*/ 0 h 713065"/>
              <a:gd name="connsiteX1" fmla="*/ 1291905 w 1291905"/>
              <a:gd name="connsiteY1" fmla="*/ 0 h 713065"/>
              <a:gd name="connsiteX2" fmla="*/ 1090569 w 1291905"/>
              <a:gd name="connsiteY2" fmla="*/ 260059 h 713065"/>
              <a:gd name="connsiteX3" fmla="*/ 1048624 w 1291905"/>
              <a:gd name="connsiteY3" fmla="*/ 595619 h 713065"/>
              <a:gd name="connsiteX4" fmla="*/ 939567 w 1291905"/>
              <a:gd name="connsiteY4" fmla="*/ 704676 h 713065"/>
              <a:gd name="connsiteX5" fmla="*/ 8389 w 1291905"/>
              <a:gd name="connsiteY5" fmla="*/ 713065 h 713065"/>
              <a:gd name="connsiteX6" fmla="*/ 0 w 1291905"/>
              <a:gd name="connsiteY6" fmla="*/ 0 h 7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905" h="713065">
                <a:moveTo>
                  <a:pt x="0" y="0"/>
                </a:moveTo>
                <a:lnTo>
                  <a:pt x="1291905" y="0"/>
                </a:lnTo>
                <a:lnTo>
                  <a:pt x="1090569" y="260059"/>
                </a:lnTo>
                <a:lnTo>
                  <a:pt x="1048624" y="595619"/>
                </a:lnTo>
                <a:lnTo>
                  <a:pt x="939567" y="704676"/>
                </a:lnTo>
                <a:lnTo>
                  <a:pt x="8389" y="713065"/>
                </a:lnTo>
                <a:cubicBezTo>
                  <a:pt x="11185" y="480969"/>
                  <a:pt x="13982" y="248874"/>
                  <a:pt x="0" y="0"/>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5" name="Picture 4">
            <a:extLst>
              <a:ext uri="{FF2B5EF4-FFF2-40B4-BE49-F238E27FC236}">
                <a16:creationId xmlns:a16="http://schemas.microsoft.com/office/drawing/2014/main" id="{00D3E18D-1401-4A3B-B4B5-9978B67FF3F7}"/>
              </a:ext>
            </a:extLst>
          </p:cNvPr>
          <p:cNvPicPr>
            <a:picLocks noChangeAspect="1"/>
          </p:cNvPicPr>
          <p:nvPr/>
        </p:nvPicPr>
        <p:blipFill>
          <a:blip r:embed="rId3"/>
          <a:stretch>
            <a:fillRect/>
          </a:stretch>
        </p:blipFill>
        <p:spPr>
          <a:xfrm>
            <a:off x="4249782" y="4314895"/>
            <a:ext cx="1024856" cy="1024856"/>
          </a:xfrm>
          <a:prstGeom prst="rect">
            <a:avLst/>
          </a:prstGeom>
        </p:spPr>
      </p:pic>
      <p:sp>
        <p:nvSpPr>
          <p:cNvPr id="22" name="Freeform: Shape 21">
            <a:extLst>
              <a:ext uri="{FF2B5EF4-FFF2-40B4-BE49-F238E27FC236}">
                <a16:creationId xmlns:a16="http://schemas.microsoft.com/office/drawing/2014/main" id="{6AA3FE83-18B1-4B74-AF2B-EC5F06C714CE}"/>
              </a:ext>
            </a:extLst>
          </p:cNvPr>
          <p:cNvSpPr/>
          <p:nvPr/>
        </p:nvSpPr>
        <p:spPr>
          <a:xfrm>
            <a:off x="905774" y="3804249"/>
            <a:ext cx="11283351" cy="3071004"/>
          </a:xfrm>
          <a:custGeom>
            <a:avLst/>
            <a:gdLst>
              <a:gd name="connsiteX0" fmla="*/ 0 w 11283351"/>
              <a:gd name="connsiteY0" fmla="*/ 3071004 h 3071004"/>
              <a:gd name="connsiteX1" fmla="*/ 138022 w 11283351"/>
              <a:gd name="connsiteY1" fmla="*/ 2898476 h 3071004"/>
              <a:gd name="connsiteX2" fmla="*/ 207034 w 11283351"/>
              <a:gd name="connsiteY2" fmla="*/ 2605177 h 3071004"/>
              <a:gd name="connsiteX3" fmla="*/ 345056 w 11283351"/>
              <a:gd name="connsiteY3" fmla="*/ 2320506 h 3071004"/>
              <a:gd name="connsiteX4" fmla="*/ 2329132 w 11283351"/>
              <a:gd name="connsiteY4" fmla="*/ 1958196 h 3071004"/>
              <a:gd name="connsiteX5" fmla="*/ 3088256 w 11283351"/>
              <a:gd name="connsiteY5" fmla="*/ 1440611 h 3071004"/>
              <a:gd name="connsiteX6" fmla="*/ 3812875 w 11283351"/>
              <a:gd name="connsiteY6" fmla="*/ 1431985 h 3071004"/>
              <a:gd name="connsiteX7" fmla="*/ 4502988 w 11283351"/>
              <a:gd name="connsiteY7" fmla="*/ 1414732 h 3071004"/>
              <a:gd name="connsiteX8" fmla="*/ 5184475 w 11283351"/>
              <a:gd name="connsiteY8" fmla="*/ 897147 h 3071004"/>
              <a:gd name="connsiteX9" fmla="*/ 6659592 w 11283351"/>
              <a:gd name="connsiteY9" fmla="*/ 207034 h 3071004"/>
              <a:gd name="connsiteX10" fmla="*/ 8540151 w 11283351"/>
              <a:gd name="connsiteY10" fmla="*/ 181155 h 3071004"/>
              <a:gd name="connsiteX11" fmla="*/ 9480430 w 11283351"/>
              <a:gd name="connsiteY11" fmla="*/ 146649 h 3071004"/>
              <a:gd name="connsiteX12" fmla="*/ 10049773 w 11283351"/>
              <a:gd name="connsiteY12" fmla="*/ 690113 h 3071004"/>
              <a:gd name="connsiteX13" fmla="*/ 10912415 w 11283351"/>
              <a:gd name="connsiteY13" fmla="*/ 672860 h 3071004"/>
              <a:gd name="connsiteX14" fmla="*/ 11283351 w 11283351"/>
              <a:gd name="connsiteY14" fmla="*/ 0 h 30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83351" h="3071004">
                <a:moveTo>
                  <a:pt x="0" y="3071004"/>
                </a:moveTo>
                <a:lnTo>
                  <a:pt x="138022" y="2898476"/>
                </a:lnTo>
                <a:lnTo>
                  <a:pt x="207034" y="2605177"/>
                </a:lnTo>
                <a:lnTo>
                  <a:pt x="345056" y="2320506"/>
                </a:lnTo>
                <a:lnTo>
                  <a:pt x="2329132" y="1958196"/>
                </a:lnTo>
                <a:lnTo>
                  <a:pt x="3088256" y="1440611"/>
                </a:lnTo>
                <a:lnTo>
                  <a:pt x="3812875" y="1431985"/>
                </a:lnTo>
                <a:lnTo>
                  <a:pt x="4502988" y="1414732"/>
                </a:lnTo>
                <a:lnTo>
                  <a:pt x="5184475" y="897147"/>
                </a:lnTo>
                <a:lnTo>
                  <a:pt x="6659592" y="207034"/>
                </a:lnTo>
                <a:lnTo>
                  <a:pt x="8540151" y="181155"/>
                </a:lnTo>
                <a:lnTo>
                  <a:pt x="9480430" y="146649"/>
                </a:lnTo>
                <a:lnTo>
                  <a:pt x="10049773" y="690113"/>
                </a:lnTo>
                <a:lnTo>
                  <a:pt x="10912415" y="672860"/>
                </a:lnTo>
                <a:lnTo>
                  <a:pt x="112833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24" name="Graphic 23" descr="Tree With Roots outline">
            <a:extLst>
              <a:ext uri="{FF2B5EF4-FFF2-40B4-BE49-F238E27FC236}">
                <a16:creationId xmlns:a16="http://schemas.microsoft.com/office/drawing/2014/main" id="{2DA8DB3C-DD7E-4E26-B1C5-8861847FAB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44878" y="3347049"/>
            <a:ext cx="914400" cy="914400"/>
          </a:xfrm>
          <a:prstGeom prst="rect">
            <a:avLst/>
          </a:prstGeom>
        </p:spPr>
      </p:pic>
      <p:pic>
        <p:nvPicPr>
          <p:cNvPr id="25" name="Picture 24">
            <a:extLst>
              <a:ext uri="{FF2B5EF4-FFF2-40B4-BE49-F238E27FC236}">
                <a16:creationId xmlns:a16="http://schemas.microsoft.com/office/drawing/2014/main" id="{BF72668B-2F56-484F-AD3B-1814C96B7AA1}"/>
              </a:ext>
            </a:extLst>
          </p:cNvPr>
          <p:cNvPicPr>
            <a:picLocks noChangeAspect="1"/>
          </p:cNvPicPr>
          <p:nvPr/>
        </p:nvPicPr>
        <p:blipFill>
          <a:blip r:embed="rId6"/>
          <a:stretch>
            <a:fillRect/>
          </a:stretch>
        </p:blipFill>
        <p:spPr>
          <a:xfrm>
            <a:off x="8639928" y="3283247"/>
            <a:ext cx="914479" cy="914479"/>
          </a:xfrm>
          <a:prstGeom prst="rect">
            <a:avLst/>
          </a:prstGeom>
        </p:spPr>
      </p:pic>
      <p:pic>
        <p:nvPicPr>
          <p:cNvPr id="26" name="Picture 25">
            <a:extLst>
              <a:ext uri="{FF2B5EF4-FFF2-40B4-BE49-F238E27FC236}">
                <a16:creationId xmlns:a16="http://schemas.microsoft.com/office/drawing/2014/main" id="{3D997B3D-6F45-4165-976E-F6D419E45122}"/>
              </a:ext>
            </a:extLst>
          </p:cNvPr>
          <p:cNvPicPr>
            <a:picLocks noChangeAspect="1"/>
          </p:cNvPicPr>
          <p:nvPr/>
        </p:nvPicPr>
        <p:blipFill>
          <a:blip r:embed="rId6"/>
          <a:stretch>
            <a:fillRect/>
          </a:stretch>
        </p:blipFill>
        <p:spPr>
          <a:xfrm>
            <a:off x="6276398" y="3804209"/>
            <a:ext cx="914479" cy="914479"/>
          </a:xfrm>
          <a:prstGeom prst="rect">
            <a:avLst/>
          </a:prstGeom>
        </p:spPr>
      </p:pic>
      <p:pic>
        <p:nvPicPr>
          <p:cNvPr id="27" name="Picture 26">
            <a:extLst>
              <a:ext uri="{FF2B5EF4-FFF2-40B4-BE49-F238E27FC236}">
                <a16:creationId xmlns:a16="http://schemas.microsoft.com/office/drawing/2014/main" id="{6789AC4F-ECE5-498F-9DD5-383A10C7DD5E}"/>
              </a:ext>
            </a:extLst>
          </p:cNvPr>
          <p:cNvPicPr>
            <a:picLocks noChangeAspect="1"/>
          </p:cNvPicPr>
          <p:nvPr/>
        </p:nvPicPr>
        <p:blipFill>
          <a:blip r:embed="rId6"/>
          <a:stretch>
            <a:fillRect/>
          </a:stretch>
        </p:blipFill>
        <p:spPr>
          <a:xfrm>
            <a:off x="10939568" y="3804209"/>
            <a:ext cx="914479" cy="914479"/>
          </a:xfrm>
          <a:prstGeom prst="rect">
            <a:avLst/>
          </a:prstGeom>
        </p:spPr>
      </p:pic>
      <p:pic>
        <p:nvPicPr>
          <p:cNvPr id="28" name="Picture 27">
            <a:extLst>
              <a:ext uri="{FF2B5EF4-FFF2-40B4-BE49-F238E27FC236}">
                <a16:creationId xmlns:a16="http://schemas.microsoft.com/office/drawing/2014/main" id="{F1D734C4-0F0D-4E87-8C57-8E6B49C8E468}"/>
              </a:ext>
            </a:extLst>
          </p:cNvPr>
          <p:cNvPicPr>
            <a:picLocks noChangeAspect="1"/>
          </p:cNvPicPr>
          <p:nvPr/>
        </p:nvPicPr>
        <p:blipFill>
          <a:blip r:embed="rId6"/>
          <a:stretch>
            <a:fillRect/>
          </a:stretch>
        </p:blipFill>
        <p:spPr>
          <a:xfrm>
            <a:off x="9632671" y="3283248"/>
            <a:ext cx="914479" cy="914479"/>
          </a:xfrm>
          <a:prstGeom prst="rect">
            <a:avLst/>
          </a:prstGeom>
        </p:spPr>
      </p:pic>
      <p:pic>
        <p:nvPicPr>
          <p:cNvPr id="29" name="Picture 28">
            <a:extLst>
              <a:ext uri="{FF2B5EF4-FFF2-40B4-BE49-F238E27FC236}">
                <a16:creationId xmlns:a16="http://schemas.microsoft.com/office/drawing/2014/main" id="{D6A136CE-64F6-4E9F-AF25-FD0EE999FC23}"/>
              </a:ext>
            </a:extLst>
          </p:cNvPr>
          <p:cNvPicPr>
            <a:picLocks noChangeAspect="1"/>
          </p:cNvPicPr>
          <p:nvPr/>
        </p:nvPicPr>
        <p:blipFill>
          <a:blip r:embed="rId6"/>
          <a:stretch>
            <a:fillRect/>
          </a:stretch>
        </p:blipFill>
        <p:spPr>
          <a:xfrm>
            <a:off x="1349640" y="5339751"/>
            <a:ext cx="914479" cy="914479"/>
          </a:xfrm>
          <a:prstGeom prst="rect">
            <a:avLst/>
          </a:prstGeom>
        </p:spPr>
      </p:pic>
      <p:pic>
        <p:nvPicPr>
          <p:cNvPr id="30" name="Picture 29">
            <a:extLst>
              <a:ext uri="{FF2B5EF4-FFF2-40B4-BE49-F238E27FC236}">
                <a16:creationId xmlns:a16="http://schemas.microsoft.com/office/drawing/2014/main" id="{C0A70B04-7C2D-4AE3-B865-E52434A0B980}"/>
              </a:ext>
            </a:extLst>
          </p:cNvPr>
          <p:cNvPicPr>
            <a:picLocks noChangeAspect="1"/>
          </p:cNvPicPr>
          <p:nvPr/>
        </p:nvPicPr>
        <p:blipFill>
          <a:blip r:embed="rId6"/>
          <a:stretch>
            <a:fillRect/>
          </a:stretch>
        </p:blipFill>
        <p:spPr>
          <a:xfrm>
            <a:off x="2481493" y="5145617"/>
            <a:ext cx="914479" cy="914479"/>
          </a:xfrm>
          <a:prstGeom prst="rect">
            <a:avLst/>
          </a:prstGeom>
        </p:spPr>
      </p:pic>
      <p:pic>
        <p:nvPicPr>
          <p:cNvPr id="11" name="Graphic 10" descr="Dim (Medium Sun) outline">
            <a:extLst>
              <a:ext uri="{FF2B5EF4-FFF2-40B4-BE49-F238E27FC236}">
                <a16:creationId xmlns:a16="http://schemas.microsoft.com/office/drawing/2014/main" id="{A87DAB8E-B08B-4C8B-859D-2AAF1563D0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46670" y="703948"/>
            <a:ext cx="914400" cy="914400"/>
          </a:xfrm>
          <a:prstGeom prst="rect">
            <a:avLst/>
          </a:prstGeom>
        </p:spPr>
      </p:pic>
    </p:spTree>
    <p:extLst>
      <p:ext uri="{BB962C8B-B14F-4D97-AF65-F5344CB8AC3E}">
        <p14:creationId xmlns:p14="http://schemas.microsoft.com/office/powerpoint/2010/main" val="2447754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E5E951-A7C8-4315-B9E3-52E07FFE9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165C7D">
                    <a:tint val="75000"/>
                  </a:srgbClr>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165C7D">
                  <a:tint val="75000"/>
                </a:srgbClr>
              </a:solidFill>
              <a:effectLst/>
              <a:uLnTx/>
              <a:uFillTx/>
              <a:latin typeface="Myriad Pro"/>
              <a:ea typeface="+mn-ea"/>
              <a:cs typeface="+mn-cs"/>
            </a:endParaRPr>
          </a:p>
        </p:txBody>
      </p:sp>
      <p:pic>
        <p:nvPicPr>
          <p:cNvPr id="5" name="Picture 4">
            <a:extLst>
              <a:ext uri="{FF2B5EF4-FFF2-40B4-BE49-F238E27FC236}">
                <a16:creationId xmlns:a16="http://schemas.microsoft.com/office/drawing/2014/main" id="{00D3E18D-1401-4A3B-B4B5-9978B67FF3F7}"/>
              </a:ext>
            </a:extLst>
          </p:cNvPr>
          <p:cNvPicPr>
            <a:picLocks noChangeAspect="1"/>
          </p:cNvPicPr>
          <p:nvPr/>
        </p:nvPicPr>
        <p:blipFill>
          <a:blip r:embed="rId3"/>
          <a:stretch>
            <a:fillRect/>
          </a:stretch>
        </p:blipFill>
        <p:spPr>
          <a:xfrm>
            <a:off x="4249782" y="4314895"/>
            <a:ext cx="1024856" cy="1024856"/>
          </a:xfrm>
          <a:prstGeom prst="rect">
            <a:avLst/>
          </a:prstGeom>
        </p:spPr>
      </p:pic>
      <p:pic>
        <p:nvPicPr>
          <p:cNvPr id="21" name="Graphic 20" descr="Rain with solid fill">
            <a:extLst>
              <a:ext uri="{FF2B5EF4-FFF2-40B4-BE49-F238E27FC236}">
                <a16:creationId xmlns:a16="http://schemas.microsoft.com/office/drawing/2014/main" id="{4B5C0B57-BD25-483B-B5EF-66FC12B546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7172" y="601281"/>
            <a:ext cx="1197235" cy="1197235"/>
          </a:xfrm>
          <a:prstGeom prst="rect">
            <a:avLst/>
          </a:prstGeom>
        </p:spPr>
      </p:pic>
      <p:sp>
        <p:nvSpPr>
          <p:cNvPr id="22" name="Freeform: Shape 21">
            <a:extLst>
              <a:ext uri="{FF2B5EF4-FFF2-40B4-BE49-F238E27FC236}">
                <a16:creationId xmlns:a16="http://schemas.microsoft.com/office/drawing/2014/main" id="{6AA3FE83-18B1-4B74-AF2B-EC5F06C714CE}"/>
              </a:ext>
            </a:extLst>
          </p:cNvPr>
          <p:cNvSpPr/>
          <p:nvPr/>
        </p:nvSpPr>
        <p:spPr>
          <a:xfrm>
            <a:off x="905774" y="3804249"/>
            <a:ext cx="11283351" cy="3071004"/>
          </a:xfrm>
          <a:custGeom>
            <a:avLst/>
            <a:gdLst>
              <a:gd name="connsiteX0" fmla="*/ 0 w 11283351"/>
              <a:gd name="connsiteY0" fmla="*/ 3071004 h 3071004"/>
              <a:gd name="connsiteX1" fmla="*/ 138022 w 11283351"/>
              <a:gd name="connsiteY1" fmla="*/ 2898476 h 3071004"/>
              <a:gd name="connsiteX2" fmla="*/ 207034 w 11283351"/>
              <a:gd name="connsiteY2" fmla="*/ 2605177 h 3071004"/>
              <a:gd name="connsiteX3" fmla="*/ 345056 w 11283351"/>
              <a:gd name="connsiteY3" fmla="*/ 2320506 h 3071004"/>
              <a:gd name="connsiteX4" fmla="*/ 2329132 w 11283351"/>
              <a:gd name="connsiteY4" fmla="*/ 1958196 h 3071004"/>
              <a:gd name="connsiteX5" fmla="*/ 3088256 w 11283351"/>
              <a:gd name="connsiteY5" fmla="*/ 1440611 h 3071004"/>
              <a:gd name="connsiteX6" fmla="*/ 3812875 w 11283351"/>
              <a:gd name="connsiteY6" fmla="*/ 1431985 h 3071004"/>
              <a:gd name="connsiteX7" fmla="*/ 4502988 w 11283351"/>
              <a:gd name="connsiteY7" fmla="*/ 1414732 h 3071004"/>
              <a:gd name="connsiteX8" fmla="*/ 5184475 w 11283351"/>
              <a:gd name="connsiteY8" fmla="*/ 897147 h 3071004"/>
              <a:gd name="connsiteX9" fmla="*/ 6659592 w 11283351"/>
              <a:gd name="connsiteY9" fmla="*/ 207034 h 3071004"/>
              <a:gd name="connsiteX10" fmla="*/ 8540151 w 11283351"/>
              <a:gd name="connsiteY10" fmla="*/ 181155 h 3071004"/>
              <a:gd name="connsiteX11" fmla="*/ 9480430 w 11283351"/>
              <a:gd name="connsiteY11" fmla="*/ 146649 h 3071004"/>
              <a:gd name="connsiteX12" fmla="*/ 10049773 w 11283351"/>
              <a:gd name="connsiteY12" fmla="*/ 690113 h 3071004"/>
              <a:gd name="connsiteX13" fmla="*/ 10912415 w 11283351"/>
              <a:gd name="connsiteY13" fmla="*/ 672860 h 3071004"/>
              <a:gd name="connsiteX14" fmla="*/ 11283351 w 11283351"/>
              <a:gd name="connsiteY14" fmla="*/ 0 h 30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83351" h="3071004">
                <a:moveTo>
                  <a:pt x="0" y="3071004"/>
                </a:moveTo>
                <a:lnTo>
                  <a:pt x="138022" y="2898476"/>
                </a:lnTo>
                <a:lnTo>
                  <a:pt x="207034" y="2605177"/>
                </a:lnTo>
                <a:lnTo>
                  <a:pt x="345056" y="2320506"/>
                </a:lnTo>
                <a:lnTo>
                  <a:pt x="2329132" y="1958196"/>
                </a:lnTo>
                <a:lnTo>
                  <a:pt x="3088256" y="1440611"/>
                </a:lnTo>
                <a:lnTo>
                  <a:pt x="3812875" y="1431985"/>
                </a:lnTo>
                <a:lnTo>
                  <a:pt x="4502988" y="1414732"/>
                </a:lnTo>
                <a:lnTo>
                  <a:pt x="5184475" y="897147"/>
                </a:lnTo>
                <a:lnTo>
                  <a:pt x="6659592" y="207034"/>
                </a:lnTo>
                <a:lnTo>
                  <a:pt x="8540151" y="181155"/>
                </a:lnTo>
                <a:lnTo>
                  <a:pt x="9480430" y="146649"/>
                </a:lnTo>
                <a:lnTo>
                  <a:pt x="10049773" y="690113"/>
                </a:lnTo>
                <a:lnTo>
                  <a:pt x="10912415" y="672860"/>
                </a:lnTo>
                <a:lnTo>
                  <a:pt x="112833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24" name="Graphic 23" descr="Tree With Roots outline">
            <a:extLst>
              <a:ext uri="{FF2B5EF4-FFF2-40B4-BE49-F238E27FC236}">
                <a16:creationId xmlns:a16="http://schemas.microsoft.com/office/drawing/2014/main" id="{2DA8DB3C-DD7E-4E26-B1C5-8861847FAB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4878" y="3347049"/>
            <a:ext cx="914400" cy="914400"/>
          </a:xfrm>
          <a:prstGeom prst="rect">
            <a:avLst/>
          </a:prstGeom>
        </p:spPr>
      </p:pic>
      <p:pic>
        <p:nvPicPr>
          <p:cNvPr id="25" name="Picture 24">
            <a:extLst>
              <a:ext uri="{FF2B5EF4-FFF2-40B4-BE49-F238E27FC236}">
                <a16:creationId xmlns:a16="http://schemas.microsoft.com/office/drawing/2014/main" id="{BF72668B-2F56-484F-AD3B-1814C96B7AA1}"/>
              </a:ext>
            </a:extLst>
          </p:cNvPr>
          <p:cNvPicPr>
            <a:picLocks noChangeAspect="1"/>
          </p:cNvPicPr>
          <p:nvPr/>
        </p:nvPicPr>
        <p:blipFill>
          <a:blip r:embed="rId8"/>
          <a:stretch>
            <a:fillRect/>
          </a:stretch>
        </p:blipFill>
        <p:spPr>
          <a:xfrm>
            <a:off x="8639928" y="3283247"/>
            <a:ext cx="914479" cy="914479"/>
          </a:xfrm>
          <a:prstGeom prst="rect">
            <a:avLst/>
          </a:prstGeom>
        </p:spPr>
      </p:pic>
      <p:pic>
        <p:nvPicPr>
          <p:cNvPr id="26" name="Picture 25">
            <a:extLst>
              <a:ext uri="{FF2B5EF4-FFF2-40B4-BE49-F238E27FC236}">
                <a16:creationId xmlns:a16="http://schemas.microsoft.com/office/drawing/2014/main" id="{3D997B3D-6F45-4165-976E-F6D419E45122}"/>
              </a:ext>
            </a:extLst>
          </p:cNvPr>
          <p:cNvPicPr>
            <a:picLocks noChangeAspect="1"/>
          </p:cNvPicPr>
          <p:nvPr/>
        </p:nvPicPr>
        <p:blipFill>
          <a:blip r:embed="rId8"/>
          <a:stretch>
            <a:fillRect/>
          </a:stretch>
        </p:blipFill>
        <p:spPr>
          <a:xfrm>
            <a:off x="6276398" y="3804209"/>
            <a:ext cx="914479" cy="914479"/>
          </a:xfrm>
          <a:prstGeom prst="rect">
            <a:avLst/>
          </a:prstGeom>
        </p:spPr>
      </p:pic>
      <p:pic>
        <p:nvPicPr>
          <p:cNvPr id="27" name="Picture 26">
            <a:extLst>
              <a:ext uri="{FF2B5EF4-FFF2-40B4-BE49-F238E27FC236}">
                <a16:creationId xmlns:a16="http://schemas.microsoft.com/office/drawing/2014/main" id="{6789AC4F-ECE5-498F-9DD5-383A10C7DD5E}"/>
              </a:ext>
            </a:extLst>
          </p:cNvPr>
          <p:cNvPicPr>
            <a:picLocks noChangeAspect="1"/>
          </p:cNvPicPr>
          <p:nvPr/>
        </p:nvPicPr>
        <p:blipFill>
          <a:blip r:embed="rId8"/>
          <a:stretch>
            <a:fillRect/>
          </a:stretch>
        </p:blipFill>
        <p:spPr>
          <a:xfrm>
            <a:off x="10939568" y="3804209"/>
            <a:ext cx="914479" cy="914479"/>
          </a:xfrm>
          <a:prstGeom prst="rect">
            <a:avLst/>
          </a:prstGeom>
        </p:spPr>
      </p:pic>
      <p:pic>
        <p:nvPicPr>
          <p:cNvPr id="28" name="Picture 27">
            <a:extLst>
              <a:ext uri="{FF2B5EF4-FFF2-40B4-BE49-F238E27FC236}">
                <a16:creationId xmlns:a16="http://schemas.microsoft.com/office/drawing/2014/main" id="{F1D734C4-0F0D-4E87-8C57-8E6B49C8E468}"/>
              </a:ext>
            </a:extLst>
          </p:cNvPr>
          <p:cNvPicPr>
            <a:picLocks noChangeAspect="1"/>
          </p:cNvPicPr>
          <p:nvPr/>
        </p:nvPicPr>
        <p:blipFill>
          <a:blip r:embed="rId8"/>
          <a:stretch>
            <a:fillRect/>
          </a:stretch>
        </p:blipFill>
        <p:spPr>
          <a:xfrm>
            <a:off x="9632671" y="3283248"/>
            <a:ext cx="914479" cy="914479"/>
          </a:xfrm>
          <a:prstGeom prst="rect">
            <a:avLst/>
          </a:prstGeom>
        </p:spPr>
      </p:pic>
      <p:sp>
        <p:nvSpPr>
          <p:cNvPr id="31" name="Freeform: Shape 30">
            <a:extLst>
              <a:ext uri="{FF2B5EF4-FFF2-40B4-BE49-F238E27FC236}">
                <a16:creationId xmlns:a16="http://schemas.microsoft.com/office/drawing/2014/main" id="{CE4B1F4D-FB3A-40CD-956B-57AE57F57786}"/>
              </a:ext>
            </a:extLst>
          </p:cNvPr>
          <p:cNvSpPr/>
          <p:nvPr/>
        </p:nvSpPr>
        <p:spPr>
          <a:xfrm>
            <a:off x="-17253" y="5727940"/>
            <a:ext cx="3312544" cy="1147313"/>
          </a:xfrm>
          <a:custGeom>
            <a:avLst/>
            <a:gdLst>
              <a:gd name="connsiteX0" fmla="*/ 914400 w 3312544"/>
              <a:gd name="connsiteY0" fmla="*/ 1147313 h 1147313"/>
              <a:gd name="connsiteX1" fmla="*/ 0 w 3312544"/>
              <a:gd name="connsiteY1" fmla="*/ 1130060 h 1147313"/>
              <a:gd name="connsiteX2" fmla="*/ 17253 w 3312544"/>
              <a:gd name="connsiteY2" fmla="*/ 60385 h 1147313"/>
              <a:gd name="connsiteX3" fmla="*/ 3312544 w 3312544"/>
              <a:gd name="connsiteY3" fmla="*/ 0 h 1147313"/>
              <a:gd name="connsiteX4" fmla="*/ 1302589 w 3312544"/>
              <a:gd name="connsiteY4" fmla="*/ 405441 h 1147313"/>
              <a:gd name="connsiteX5" fmla="*/ 1130061 w 3312544"/>
              <a:gd name="connsiteY5" fmla="*/ 681486 h 1147313"/>
              <a:gd name="connsiteX6" fmla="*/ 1009291 w 3312544"/>
              <a:gd name="connsiteY6" fmla="*/ 1112807 h 1147313"/>
              <a:gd name="connsiteX7" fmla="*/ 681487 w 3312544"/>
              <a:gd name="connsiteY7" fmla="*/ 1130060 h 114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2544" h="1147313">
                <a:moveTo>
                  <a:pt x="914400" y="1147313"/>
                </a:moveTo>
                <a:lnTo>
                  <a:pt x="0" y="1130060"/>
                </a:lnTo>
                <a:lnTo>
                  <a:pt x="17253" y="60385"/>
                </a:lnTo>
                <a:lnTo>
                  <a:pt x="3312544" y="0"/>
                </a:lnTo>
                <a:lnTo>
                  <a:pt x="1302589" y="405441"/>
                </a:lnTo>
                <a:lnTo>
                  <a:pt x="1130061" y="681486"/>
                </a:lnTo>
                <a:lnTo>
                  <a:pt x="1009291" y="1112807"/>
                </a:lnTo>
                <a:lnTo>
                  <a:pt x="681487" y="1130060"/>
                </a:lnTo>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29" name="Picture 28">
            <a:extLst>
              <a:ext uri="{FF2B5EF4-FFF2-40B4-BE49-F238E27FC236}">
                <a16:creationId xmlns:a16="http://schemas.microsoft.com/office/drawing/2014/main" id="{D6A136CE-64F6-4E9F-AF25-FD0EE999FC23}"/>
              </a:ext>
            </a:extLst>
          </p:cNvPr>
          <p:cNvPicPr>
            <a:picLocks noChangeAspect="1"/>
          </p:cNvPicPr>
          <p:nvPr/>
        </p:nvPicPr>
        <p:blipFill>
          <a:blip r:embed="rId8"/>
          <a:stretch>
            <a:fillRect/>
          </a:stretch>
        </p:blipFill>
        <p:spPr>
          <a:xfrm>
            <a:off x="1349640" y="5339751"/>
            <a:ext cx="914479" cy="914479"/>
          </a:xfrm>
          <a:prstGeom prst="rect">
            <a:avLst/>
          </a:prstGeom>
        </p:spPr>
      </p:pic>
      <p:pic>
        <p:nvPicPr>
          <p:cNvPr id="30" name="Picture 29">
            <a:extLst>
              <a:ext uri="{FF2B5EF4-FFF2-40B4-BE49-F238E27FC236}">
                <a16:creationId xmlns:a16="http://schemas.microsoft.com/office/drawing/2014/main" id="{C0A70B04-7C2D-4AE3-B865-E52434A0B980}"/>
              </a:ext>
            </a:extLst>
          </p:cNvPr>
          <p:cNvPicPr>
            <a:picLocks noChangeAspect="1"/>
          </p:cNvPicPr>
          <p:nvPr/>
        </p:nvPicPr>
        <p:blipFill>
          <a:blip r:embed="rId8"/>
          <a:stretch>
            <a:fillRect/>
          </a:stretch>
        </p:blipFill>
        <p:spPr>
          <a:xfrm>
            <a:off x="2481493" y="5145617"/>
            <a:ext cx="914479" cy="914479"/>
          </a:xfrm>
          <a:prstGeom prst="rect">
            <a:avLst/>
          </a:prstGeom>
        </p:spPr>
      </p:pic>
      <p:sp>
        <p:nvSpPr>
          <p:cNvPr id="32" name="Arrow: Down 31">
            <a:extLst>
              <a:ext uri="{FF2B5EF4-FFF2-40B4-BE49-F238E27FC236}">
                <a16:creationId xmlns:a16="http://schemas.microsoft.com/office/drawing/2014/main" id="{32E62995-9E67-4667-82FA-90044E0169AD}"/>
              </a:ext>
            </a:extLst>
          </p:cNvPr>
          <p:cNvSpPr/>
          <p:nvPr/>
        </p:nvSpPr>
        <p:spPr>
          <a:xfrm>
            <a:off x="8610600" y="1747896"/>
            <a:ext cx="738827" cy="1197235"/>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3" name="Arrow: Down 32">
            <a:extLst>
              <a:ext uri="{FF2B5EF4-FFF2-40B4-BE49-F238E27FC236}">
                <a16:creationId xmlns:a16="http://schemas.microsoft.com/office/drawing/2014/main" id="{633FF992-669C-4AAA-BB3A-67E75D1F2ADB}"/>
              </a:ext>
            </a:extLst>
          </p:cNvPr>
          <p:cNvSpPr/>
          <p:nvPr/>
        </p:nvSpPr>
        <p:spPr>
          <a:xfrm>
            <a:off x="8766596" y="4302743"/>
            <a:ext cx="393860" cy="914479"/>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4" name="Arrow: Down 33">
            <a:extLst>
              <a:ext uri="{FF2B5EF4-FFF2-40B4-BE49-F238E27FC236}">
                <a16:creationId xmlns:a16="http://schemas.microsoft.com/office/drawing/2014/main" id="{D948DA40-326D-4BDF-A22B-B1FE7F319DBB}"/>
              </a:ext>
            </a:extLst>
          </p:cNvPr>
          <p:cNvSpPr/>
          <p:nvPr/>
        </p:nvSpPr>
        <p:spPr>
          <a:xfrm rot="3736165">
            <a:off x="6708748" y="3946982"/>
            <a:ext cx="363802" cy="981811"/>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5" name="Arrow: Down 34">
            <a:extLst>
              <a:ext uri="{FF2B5EF4-FFF2-40B4-BE49-F238E27FC236}">
                <a16:creationId xmlns:a16="http://schemas.microsoft.com/office/drawing/2014/main" id="{8C3ADE18-3755-47EB-9E08-94E6EC57E64E}"/>
              </a:ext>
            </a:extLst>
          </p:cNvPr>
          <p:cNvSpPr/>
          <p:nvPr/>
        </p:nvSpPr>
        <p:spPr>
          <a:xfrm rot="18856521">
            <a:off x="10617583" y="3960838"/>
            <a:ext cx="75760" cy="76012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6" name="Arrow: Down 35">
            <a:extLst>
              <a:ext uri="{FF2B5EF4-FFF2-40B4-BE49-F238E27FC236}">
                <a16:creationId xmlns:a16="http://schemas.microsoft.com/office/drawing/2014/main" id="{5F5C6758-503D-43CC-B059-74A82C67289D}"/>
              </a:ext>
            </a:extLst>
          </p:cNvPr>
          <p:cNvSpPr/>
          <p:nvPr/>
        </p:nvSpPr>
        <p:spPr>
          <a:xfrm>
            <a:off x="11047880" y="4573497"/>
            <a:ext cx="75760" cy="76012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cxnSp>
        <p:nvCxnSpPr>
          <p:cNvPr id="38" name="Connector: Curved 37">
            <a:extLst>
              <a:ext uri="{FF2B5EF4-FFF2-40B4-BE49-F238E27FC236}">
                <a16:creationId xmlns:a16="http://schemas.microsoft.com/office/drawing/2014/main" id="{7FAE75DA-AB5A-4434-B58B-7CE8520C6EBA}"/>
              </a:ext>
            </a:extLst>
          </p:cNvPr>
          <p:cNvCxnSpPr>
            <a:cxnSpLocks/>
          </p:cNvCxnSpPr>
          <p:nvPr/>
        </p:nvCxnSpPr>
        <p:spPr>
          <a:xfrm rot="16200000" flipV="1">
            <a:off x="1567743" y="5226060"/>
            <a:ext cx="390075" cy="144643"/>
          </a:xfrm>
          <a:prstGeom prst="curvedConnector3">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F985205A-4C28-4EE0-96E5-E23F1E931BCF}"/>
              </a:ext>
            </a:extLst>
          </p:cNvPr>
          <p:cNvCxnSpPr>
            <a:cxnSpLocks/>
          </p:cNvCxnSpPr>
          <p:nvPr/>
        </p:nvCxnSpPr>
        <p:spPr>
          <a:xfrm rot="16200000" flipV="1">
            <a:off x="6426848" y="3575168"/>
            <a:ext cx="390075" cy="144643"/>
          </a:xfrm>
          <a:prstGeom prst="curvedConnector3">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F3C72F01-0EA2-4525-9B4A-E1F239DF2413}"/>
              </a:ext>
            </a:extLst>
          </p:cNvPr>
          <p:cNvCxnSpPr>
            <a:cxnSpLocks/>
          </p:cNvCxnSpPr>
          <p:nvPr/>
        </p:nvCxnSpPr>
        <p:spPr>
          <a:xfrm rot="16200000" flipV="1">
            <a:off x="9894872" y="3126593"/>
            <a:ext cx="390075" cy="144643"/>
          </a:xfrm>
          <a:prstGeom prst="curvedConnector3">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Curved 42">
            <a:extLst>
              <a:ext uri="{FF2B5EF4-FFF2-40B4-BE49-F238E27FC236}">
                <a16:creationId xmlns:a16="http://schemas.microsoft.com/office/drawing/2014/main" id="{F7F2FE82-7978-4883-B0F7-43705B55DDF1}"/>
              </a:ext>
            </a:extLst>
          </p:cNvPr>
          <p:cNvCxnSpPr>
            <a:cxnSpLocks/>
          </p:cNvCxnSpPr>
          <p:nvPr/>
        </p:nvCxnSpPr>
        <p:spPr>
          <a:xfrm rot="16200000" flipV="1">
            <a:off x="7686637" y="3258459"/>
            <a:ext cx="390075" cy="144643"/>
          </a:xfrm>
          <a:prstGeom prst="curvedConnector3">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81E516EE-8209-453E-8DED-79A33A8EA87E}"/>
              </a:ext>
            </a:extLst>
          </p:cNvPr>
          <p:cNvCxnSpPr>
            <a:cxnSpLocks/>
          </p:cNvCxnSpPr>
          <p:nvPr/>
        </p:nvCxnSpPr>
        <p:spPr>
          <a:xfrm rot="16200000" flipV="1">
            <a:off x="8682095" y="3274727"/>
            <a:ext cx="390075" cy="144643"/>
          </a:xfrm>
          <a:prstGeom prst="curvedConnector3">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828F8EF8-57FF-4662-93DB-840F855C32AE}"/>
              </a:ext>
            </a:extLst>
          </p:cNvPr>
          <p:cNvCxnSpPr>
            <a:cxnSpLocks/>
          </p:cNvCxnSpPr>
          <p:nvPr/>
        </p:nvCxnSpPr>
        <p:spPr>
          <a:xfrm rot="16200000" flipV="1">
            <a:off x="2764185" y="4924510"/>
            <a:ext cx="390075" cy="144643"/>
          </a:xfrm>
          <a:prstGeom prst="curvedConnector3">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CD999F0B-D03B-44C4-BB17-85E6EA28D2AD}"/>
              </a:ext>
            </a:extLst>
          </p:cNvPr>
          <p:cNvCxnSpPr>
            <a:cxnSpLocks/>
          </p:cNvCxnSpPr>
          <p:nvPr/>
        </p:nvCxnSpPr>
        <p:spPr>
          <a:xfrm rot="16200000" flipV="1">
            <a:off x="11315913" y="3786067"/>
            <a:ext cx="390075" cy="144643"/>
          </a:xfrm>
          <a:prstGeom prst="curvedConnector3">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241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285922D-51C2-4AF5-8E76-305D3B63DF3E}"/>
              </a:ext>
            </a:extLst>
          </p:cNvPr>
          <p:cNvSpPr/>
          <p:nvPr/>
        </p:nvSpPr>
        <p:spPr>
          <a:xfrm>
            <a:off x="-8626" y="5236234"/>
            <a:ext cx="3994030" cy="1621766"/>
          </a:xfrm>
          <a:custGeom>
            <a:avLst/>
            <a:gdLst>
              <a:gd name="connsiteX0" fmla="*/ 940279 w 3994030"/>
              <a:gd name="connsiteY0" fmla="*/ 1621766 h 1621766"/>
              <a:gd name="connsiteX1" fmla="*/ 8626 w 3994030"/>
              <a:gd name="connsiteY1" fmla="*/ 1604513 h 1621766"/>
              <a:gd name="connsiteX2" fmla="*/ 0 w 3994030"/>
              <a:gd name="connsiteY2" fmla="*/ 51758 h 1621766"/>
              <a:gd name="connsiteX3" fmla="*/ 3994030 w 3994030"/>
              <a:gd name="connsiteY3" fmla="*/ 0 h 1621766"/>
              <a:gd name="connsiteX4" fmla="*/ 3260784 w 3994030"/>
              <a:gd name="connsiteY4" fmla="*/ 526211 h 1621766"/>
              <a:gd name="connsiteX5" fmla="*/ 1242203 w 3994030"/>
              <a:gd name="connsiteY5" fmla="*/ 897147 h 1621766"/>
              <a:gd name="connsiteX6" fmla="*/ 1043796 w 3994030"/>
              <a:gd name="connsiteY6" fmla="*/ 1431985 h 1621766"/>
              <a:gd name="connsiteX7" fmla="*/ 940279 w 3994030"/>
              <a:gd name="connsiteY7" fmla="*/ 1621766 h 162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4030" h="1621766">
                <a:moveTo>
                  <a:pt x="940279" y="1621766"/>
                </a:moveTo>
                <a:lnTo>
                  <a:pt x="8626" y="1604513"/>
                </a:lnTo>
                <a:cubicBezTo>
                  <a:pt x="5751" y="1086928"/>
                  <a:pt x="2875" y="569343"/>
                  <a:pt x="0" y="51758"/>
                </a:cubicBezTo>
                <a:lnTo>
                  <a:pt x="3994030" y="0"/>
                </a:lnTo>
                <a:lnTo>
                  <a:pt x="3260784" y="526211"/>
                </a:lnTo>
                <a:lnTo>
                  <a:pt x="1242203" y="897147"/>
                </a:lnTo>
                <a:lnTo>
                  <a:pt x="1043796" y="1431985"/>
                </a:lnTo>
                <a:lnTo>
                  <a:pt x="940279" y="162176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18" name="Freeform: Shape 17">
            <a:extLst>
              <a:ext uri="{FF2B5EF4-FFF2-40B4-BE49-F238E27FC236}">
                <a16:creationId xmlns:a16="http://schemas.microsoft.com/office/drawing/2014/main" id="{CB1BFE28-E90C-4211-8000-FFA7BA68907E}"/>
              </a:ext>
            </a:extLst>
          </p:cNvPr>
          <p:cNvSpPr/>
          <p:nvPr/>
        </p:nvSpPr>
        <p:spPr>
          <a:xfrm>
            <a:off x="10739887" y="4252823"/>
            <a:ext cx="1224951" cy="250166"/>
          </a:xfrm>
          <a:custGeom>
            <a:avLst/>
            <a:gdLst>
              <a:gd name="connsiteX0" fmla="*/ 0 w 1224951"/>
              <a:gd name="connsiteY0" fmla="*/ 25879 h 250166"/>
              <a:gd name="connsiteX1" fmla="*/ 1224951 w 1224951"/>
              <a:gd name="connsiteY1" fmla="*/ 0 h 250166"/>
              <a:gd name="connsiteX2" fmla="*/ 1069675 w 1224951"/>
              <a:gd name="connsiteY2" fmla="*/ 241539 h 250166"/>
              <a:gd name="connsiteX3" fmla="*/ 250166 w 1224951"/>
              <a:gd name="connsiteY3" fmla="*/ 250166 h 250166"/>
              <a:gd name="connsiteX4" fmla="*/ 0 w 1224951"/>
              <a:gd name="connsiteY4" fmla="*/ 25879 h 2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951" h="250166">
                <a:moveTo>
                  <a:pt x="0" y="25879"/>
                </a:moveTo>
                <a:lnTo>
                  <a:pt x="1224951" y="0"/>
                </a:lnTo>
                <a:lnTo>
                  <a:pt x="1069675" y="241539"/>
                </a:lnTo>
                <a:lnTo>
                  <a:pt x="250166" y="250166"/>
                </a:lnTo>
                <a:lnTo>
                  <a:pt x="0" y="25879"/>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 name="Slide Number Placeholder 1">
            <a:extLst>
              <a:ext uri="{FF2B5EF4-FFF2-40B4-BE49-F238E27FC236}">
                <a16:creationId xmlns:a16="http://schemas.microsoft.com/office/drawing/2014/main" id="{2EE5E951-A7C8-4315-B9E3-52E07FFE9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165C7D">
                    <a:tint val="75000"/>
                  </a:srgbClr>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165C7D">
                  <a:tint val="75000"/>
                </a:srgbClr>
              </a:solidFill>
              <a:effectLst/>
              <a:uLnTx/>
              <a:uFillTx/>
              <a:latin typeface="Myriad Pro"/>
              <a:ea typeface="+mn-ea"/>
              <a:cs typeface="+mn-cs"/>
            </a:endParaRPr>
          </a:p>
        </p:txBody>
      </p:sp>
      <p:pic>
        <p:nvPicPr>
          <p:cNvPr id="5" name="Picture 4">
            <a:extLst>
              <a:ext uri="{FF2B5EF4-FFF2-40B4-BE49-F238E27FC236}">
                <a16:creationId xmlns:a16="http://schemas.microsoft.com/office/drawing/2014/main" id="{00D3E18D-1401-4A3B-B4B5-9978B67FF3F7}"/>
              </a:ext>
            </a:extLst>
          </p:cNvPr>
          <p:cNvPicPr>
            <a:picLocks noChangeAspect="1"/>
          </p:cNvPicPr>
          <p:nvPr/>
        </p:nvPicPr>
        <p:blipFill>
          <a:blip r:embed="rId3"/>
          <a:stretch>
            <a:fillRect/>
          </a:stretch>
        </p:blipFill>
        <p:spPr>
          <a:xfrm>
            <a:off x="4249782" y="4314895"/>
            <a:ext cx="1024856" cy="1024856"/>
          </a:xfrm>
          <a:prstGeom prst="rect">
            <a:avLst/>
          </a:prstGeom>
        </p:spPr>
      </p:pic>
      <p:pic>
        <p:nvPicPr>
          <p:cNvPr id="21" name="Graphic 20" descr="Rain with solid fill">
            <a:extLst>
              <a:ext uri="{FF2B5EF4-FFF2-40B4-BE49-F238E27FC236}">
                <a16:creationId xmlns:a16="http://schemas.microsoft.com/office/drawing/2014/main" id="{4B5C0B57-BD25-483B-B5EF-66FC12B546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9075" y="406624"/>
            <a:ext cx="1292131" cy="1292131"/>
          </a:xfrm>
          <a:prstGeom prst="rect">
            <a:avLst/>
          </a:prstGeom>
        </p:spPr>
      </p:pic>
      <p:sp>
        <p:nvSpPr>
          <p:cNvPr id="22" name="Freeform: Shape 21">
            <a:extLst>
              <a:ext uri="{FF2B5EF4-FFF2-40B4-BE49-F238E27FC236}">
                <a16:creationId xmlns:a16="http://schemas.microsoft.com/office/drawing/2014/main" id="{6AA3FE83-18B1-4B74-AF2B-EC5F06C714CE}"/>
              </a:ext>
            </a:extLst>
          </p:cNvPr>
          <p:cNvSpPr/>
          <p:nvPr/>
        </p:nvSpPr>
        <p:spPr>
          <a:xfrm>
            <a:off x="905774" y="3804249"/>
            <a:ext cx="11283351" cy="3071004"/>
          </a:xfrm>
          <a:custGeom>
            <a:avLst/>
            <a:gdLst>
              <a:gd name="connsiteX0" fmla="*/ 0 w 11283351"/>
              <a:gd name="connsiteY0" fmla="*/ 3071004 h 3071004"/>
              <a:gd name="connsiteX1" fmla="*/ 138022 w 11283351"/>
              <a:gd name="connsiteY1" fmla="*/ 2898476 h 3071004"/>
              <a:gd name="connsiteX2" fmla="*/ 207034 w 11283351"/>
              <a:gd name="connsiteY2" fmla="*/ 2605177 h 3071004"/>
              <a:gd name="connsiteX3" fmla="*/ 345056 w 11283351"/>
              <a:gd name="connsiteY3" fmla="*/ 2320506 h 3071004"/>
              <a:gd name="connsiteX4" fmla="*/ 2329132 w 11283351"/>
              <a:gd name="connsiteY4" fmla="*/ 1958196 h 3071004"/>
              <a:gd name="connsiteX5" fmla="*/ 3088256 w 11283351"/>
              <a:gd name="connsiteY5" fmla="*/ 1440611 h 3071004"/>
              <a:gd name="connsiteX6" fmla="*/ 3812875 w 11283351"/>
              <a:gd name="connsiteY6" fmla="*/ 1431985 h 3071004"/>
              <a:gd name="connsiteX7" fmla="*/ 4502988 w 11283351"/>
              <a:gd name="connsiteY7" fmla="*/ 1414732 h 3071004"/>
              <a:gd name="connsiteX8" fmla="*/ 5184475 w 11283351"/>
              <a:gd name="connsiteY8" fmla="*/ 897147 h 3071004"/>
              <a:gd name="connsiteX9" fmla="*/ 6659592 w 11283351"/>
              <a:gd name="connsiteY9" fmla="*/ 207034 h 3071004"/>
              <a:gd name="connsiteX10" fmla="*/ 8540151 w 11283351"/>
              <a:gd name="connsiteY10" fmla="*/ 181155 h 3071004"/>
              <a:gd name="connsiteX11" fmla="*/ 9480430 w 11283351"/>
              <a:gd name="connsiteY11" fmla="*/ 146649 h 3071004"/>
              <a:gd name="connsiteX12" fmla="*/ 10049773 w 11283351"/>
              <a:gd name="connsiteY12" fmla="*/ 690113 h 3071004"/>
              <a:gd name="connsiteX13" fmla="*/ 10912415 w 11283351"/>
              <a:gd name="connsiteY13" fmla="*/ 672860 h 3071004"/>
              <a:gd name="connsiteX14" fmla="*/ 11283351 w 11283351"/>
              <a:gd name="connsiteY14" fmla="*/ 0 h 30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83351" h="3071004">
                <a:moveTo>
                  <a:pt x="0" y="3071004"/>
                </a:moveTo>
                <a:lnTo>
                  <a:pt x="138022" y="2898476"/>
                </a:lnTo>
                <a:lnTo>
                  <a:pt x="207034" y="2605177"/>
                </a:lnTo>
                <a:lnTo>
                  <a:pt x="345056" y="2320506"/>
                </a:lnTo>
                <a:lnTo>
                  <a:pt x="2329132" y="1958196"/>
                </a:lnTo>
                <a:lnTo>
                  <a:pt x="3088256" y="1440611"/>
                </a:lnTo>
                <a:lnTo>
                  <a:pt x="3812875" y="1431985"/>
                </a:lnTo>
                <a:lnTo>
                  <a:pt x="4502988" y="1414732"/>
                </a:lnTo>
                <a:lnTo>
                  <a:pt x="5184475" y="897147"/>
                </a:lnTo>
                <a:lnTo>
                  <a:pt x="6659592" y="207034"/>
                </a:lnTo>
                <a:lnTo>
                  <a:pt x="8540151" y="181155"/>
                </a:lnTo>
                <a:lnTo>
                  <a:pt x="9480430" y="146649"/>
                </a:lnTo>
                <a:lnTo>
                  <a:pt x="10049773" y="690113"/>
                </a:lnTo>
                <a:lnTo>
                  <a:pt x="10912415" y="672860"/>
                </a:lnTo>
                <a:lnTo>
                  <a:pt x="112833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2" name="Arrow: Down 31">
            <a:extLst>
              <a:ext uri="{FF2B5EF4-FFF2-40B4-BE49-F238E27FC236}">
                <a16:creationId xmlns:a16="http://schemas.microsoft.com/office/drawing/2014/main" id="{32E62995-9E67-4667-82FA-90044E0169AD}"/>
              </a:ext>
            </a:extLst>
          </p:cNvPr>
          <p:cNvSpPr/>
          <p:nvPr/>
        </p:nvSpPr>
        <p:spPr>
          <a:xfrm>
            <a:off x="8610600" y="1747896"/>
            <a:ext cx="738827" cy="1197235"/>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4" name="Arrow: Down 33">
            <a:extLst>
              <a:ext uri="{FF2B5EF4-FFF2-40B4-BE49-F238E27FC236}">
                <a16:creationId xmlns:a16="http://schemas.microsoft.com/office/drawing/2014/main" id="{D948DA40-326D-4BDF-A22B-B1FE7F319DBB}"/>
              </a:ext>
            </a:extLst>
          </p:cNvPr>
          <p:cNvSpPr/>
          <p:nvPr/>
        </p:nvSpPr>
        <p:spPr>
          <a:xfrm rot="3836039">
            <a:off x="6267233" y="3423883"/>
            <a:ext cx="656511" cy="1549611"/>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4" name="Graphic 3" descr="Tree Stump outline">
            <a:extLst>
              <a:ext uri="{FF2B5EF4-FFF2-40B4-BE49-F238E27FC236}">
                <a16:creationId xmlns:a16="http://schemas.microsoft.com/office/drawing/2014/main" id="{0B0606AB-992A-4481-924D-5F6EB30EA2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3034" y="5526234"/>
            <a:ext cx="520883" cy="520883"/>
          </a:xfrm>
          <a:prstGeom prst="rect">
            <a:avLst/>
          </a:prstGeom>
        </p:spPr>
      </p:pic>
      <p:pic>
        <p:nvPicPr>
          <p:cNvPr id="7" name="Graphic 6" descr="Store with solid fill">
            <a:extLst>
              <a:ext uri="{FF2B5EF4-FFF2-40B4-BE49-F238E27FC236}">
                <a16:creationId xmlns:a16="http://schemas.microsoft.com/office/drawing/2014/main" id="{BD76E4A7-FB06-421A-8FC3-A26FFF01AB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42772" y="3214314"/>
            <a:ext cx="914400" cy="914400"/>
          </a:xfrm>
          <a:prstGeom prst="rect">
            <a:avLst/>
          </a:prstGeom>
        </p:spPr>
      </p:pic>
      <p:cxnSp>
        <p:nvCxnSpPr>
          <p:cNvPr id="9" name="Straight Connector 8">
            <a:extLst>
              <a:ext uri="{FF2B5EF4-FFF2-40B4-BE49-F238E27FC236}">
                <a16:creationId xmlns:a16="http://schemas.microsoft.com/office/drawing/2014/main" id="{C7EBD731-9B97-4CAC-880D-E95FB77F4C0F}"/>
              </a:ext>
            </a:extLst>
          </p:cNvPr>
          <p:cNvCxnSpPr>
            <a:cxnSpLocks/>
            <a:endCxn id="22" idx="11"/>
          </p:cNvCxnSpPr>
          <p:nvPr/>
        </p:nvCxnSpPr>
        <p:spPr>
          <a:xfrm flipV="1">
            <a:off x="7556740" y="3950898"/>
            <a:ext cx="2829464" cy="53821"/>
          </a:xfrm>
          <a:prstGeom prst="line">
            <a:avLst/>
          </a:prstGeom>
          <a:ln w="60325">
            <a:solidFill>
              <a:schemeClr val="bg2">
                <a:lumMod val="10000"/>
              </a:schemeClr>
            </a:solidFill>
          </a:ln>
        </p:spPr>
        <p:style>
          <a:lnRef idx="2">
            <a:schemeClr val="dk1"/>
          </a:lnRef>
          <a:fillRef idx="0">
            <a:schemeClr val="dk1"/>
          </a:fillRef>
          <a:effectRef idx="1">
            <a:schemeClr val="dk1"/>
          </a:effectRef>
          <a:fontRef idx="minor">
            <a:schemeClr val="tx1"/>
          </a:fontRef>
        </p:style>
      </p:cxnSp>
      <p:sp>
        <p:nvSpPr>
          <p:cNvPr id="35" name="Arrow: Down 34">
            <a:extLst>
              <a:ext uri="{FF2B5EF4-FFF2-40B4-BE49-F238E27FC236}">
                <a16:creationId xmlns:a16="http://schemas.microsoft.com/office/drawing/2014/main" id="{45DEC4AC-14D6-4DF0-B58D-B708DA1034E2}"/>
              </a:ext>
            </a:extLst>
          </p:cNvPr>
          <p:cNvSpPr/>
          <p:nvPr/>
        </p:nvSpPr>
        <p:spPr>
          <a:xfrm rot="16688783">
            <a:off x="10034687" y="3307378"/>
            <a:ext cx="393860" cy="914479"/>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12" name="Graphic 11" descr="Car with solid fill">
            <a:extLst>
              <a:ext uri="{FF2B5EF4-FFF2-40B4-BE49-F238E27FC236}">
                <a16:creationId xmlns:a16="http://schemas.microsoft.com/office/drawing/2014/main" id="{1D95969B-A899-4C18-BDE7-646F2066C8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10600" y="3560264"/>
            <a:ext cx="531482" cy="531482"/>
          </a:xfrm>
          <a:prstGeom prst="rect">
            <a:avLst/>
          </a:prstGeom>
        </p:spPr>
      </p:pic>
      <p:pic>
        <p:nvPicPr>
          <p:cNvPr id="13" name="Picture 12">
            <a:extLst>
              <a:ext uri="{FF2B5EF4-FFF2-40B4-BE49-F238E27FC236}">
                <a16:creationId xmlns:a16="http://schemas.microsoft.com/office/drawing/2014/main" id="{666A84E7-AF9B-49FF-9F73-838B5E44ECDB}"/>
              </a:ext>
            </a:extLst>
          </p:cNvPr>
          <p:cNvPicPr>
            <a:picLocks noChangeAspect="1"/>
          </p:cNvPicPr>
          <p:nvPr/>
        </p:nvPicPr>
        <p:blipFill>
          <a:blip r:embed="rId12"/>
          <a:stretch>
            <a:fillRect/>
          </a:stretch>
        </p:blipFill>
        <p:spPr>
          <a:xfrm>
            <a:off x="9150808" y="3560264"/>
            <a:ext cx="530398" cy="530398"/>
          </a:xfrm>
          <a:prstGeom prst="rect">
            <a:avLst/>
          </a:prstGeom>
        </p:spPr>
      </p:pic>
      <p:pic>
        <p:nvPicPr>
          <p:cNvPr id="14" name="Picture 13">
            <a:extLst>
              <a:ext uri="{FF2B5EF4-FFF2-40B4-BE49-F238E27FC236}">
                <a16:creationId xmlns:a16="http://schemas.microsoft.com/office/drawing/2014/main" id="{4073876A-95AF-49F3-A5EC-4B201E2F345F}"/>
              </a:ext>
            </a:extLst>
          </p:cNvPr>
          <p:cNvPicPr>
            <a:picLocks noChangeAspect="1"/>
          </p:cNvPicPr>
          <p:nvPr/>
        </p:nvPicPr>
        <p:blipFill>
          <a:blip r:embed="rId12"/>
          <a:stretch>
            <a:fillRect/>
          </a:stretch>
        </p:blipFill>
        <p:spPr>
          <a:xfrm>
            <a:off x="9684200" y="3549856"/>
            <a:ext cx="530398" cy="530398"/>
          </a:xfrm>
          <a:prstGeom prst="rect">
            <a:avLst/>
          </a:prstGeom>
        </p:spPr>
      </p:pic>
      <p:pic>
        <p:nvPicPr>
          <p:cNvPr id="17" name="Picture 16">
            <a:extLst>
              <a:ext uri="{FF2B5EF4-FFF2-40B4-BE49-F238E27FC236}">
                <a16:creationId xmlns:a16="http://schemas.microsoft.com/office/drawing/2014/main" id="{1979D3FB-CBD2-47B8-8F99-D5F517DC5FA0}"/>
              </a:ext>
            </a:extLst>
          </p:cNvPr>
          <p:cNvPicPr>
            <a:picLocks noChangeAspect="1"/>
          </p:cNvPicPr>
          <p:nvPr/>
        </p:nvPicPr>
        <p:blipFill>
          <a:blip r:embed="rId13"/>
          <a:stretch>
            <a:fillRect/>
          </a:stretch>
        </p:blipFill>
        <p:spPr>
          <a:xfrm>
            <a:off x="10909684" y="3587328"/>
            <a:ext cx="1024217" cy="1024217"/>
          </a:xfrm>
          <a:prstGeom prst="rect">
            <a:avLst/>
          </a:prstGeom>
        </p:spPr>
      </p:pic>
      <p:pic>
        <p:nvPicPr>
          <p:cNvPr id="20" name="Graphic 19" descr="Tree Stump outline">
            <a:extLst>
              <a:ext uri="{FF2B5EF4-FFF2-40B4-BE49-F238E27FC236}">
                <a16:creationId xmlns:a16="http://schemas.microsoft.com/office/drawing/2014/main" id="{CCA8655A-1B30-4390-B3A8-466BF34D44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03116" y="4117464"/>
            <a:ext cx="520883" cy="520883"/>
          </a:xfrm>
          <a:prstGeom prst="rect">
            <a:avLst/>
          </a:prstGeom>
        </p:spPr>
      </p:pic>
    </p:spTree>
    <p:extLst>
      <p:ext uri="{BB962C8B-B14F-4D97-AF65-F5344CB8AC3E}">
        <p14:creationId xmlns:p14="http://schemas.microsoft.com/office/powerpoint/2010/main" val="362756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285922D-51C2-4AF5-8E76-305D3B63DF3E}"/>
              </a:ext>
            </a:extLst>
          </p:cNvPr>
          <p:cNvSpPr/>
          <p:nvPr/>
        </p:nvSpPr>
        <p:spPr>
          <a:xfrm>
            <a:off x="-110302" y="5149970"/>
            <a:ext cx="5667554" cy="1794294"/>
          </a:xfrm>
          <a:custGeom>
            <a:avLst/>
            <a:gdLst>
              <a:gd name="connsiteX0" fmla="*/ 940279 w 3994030"/>
              <a:gd name="connsiteY0" fmla="*/ 1621766 h 1621766"/>
              <a:gd name="connsiteX1" fmla="*/ 8626 w 3994030"/>
              <a:gd name="connsiteY1" fmla="*/ 1604513 h 1621766"/>
              <a:gd name="connsiteX2" fmla="*/ 0 w 3994030"/>
              <a:gd name="connsiteY2" fmla="*/ 51758 h 1621766"/>
              <a:gd name="connsiteX3" fmla="*/ 3994030 w 3994030"/>
              <a:gd name="connsiteY3" fmla="*/ 0 h 1621766"/>
              <a:gd name="connsiteX4" fmla="*/ 3260784 w 3994030"/>
              <a:gd name="connsiteY4" fmla="*/ 526211 h 1621766"/>
              <a:gd name="connsiteX5" fmla="*/ 1242203 w 3994030"/>
              <a:gd name="connsiteY5" fmla="*/ 897147 h 1621766"/>
              <a:gd name="connsiteX6" fmla="*/ 1043796 w 3994030"/>
              <a:gd name="connsiteY6" fmla="*/ 1431985 h 1621766"/>
              <a:gd name="connsiteX7" fmla="*/ 940279 w 3994030"/>
              <a:gd name="connsiteY7" fmla="*/ 1621766 h 162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4030" h="1621766">
                <a:moveTo>
                  <a:pt x="940279" y="1621766"/>
                </a:moveTo>
                <a:lnTo>
                  <a:pt x="8626" y="1604513"/>
                </a:lnTo>
                <a:cubicBezTo>
                  <a:pt x="5751" y="1086928"/>
                  <a:pt x="2875" y="569343"/>
                  <a:pt x="0" y="51758"/>
                </a:cubicBezTo>
                <a:lnTo>
                  <a:pt x="3994030" y="0"/>
                </a:lnTo>
                <a:lnTo>
                  <a:pt x="3260784" y="526211"/>
                </a:lnTo>
                <a:lnTo>
                  <a:pt x="1242203" y="897147"/>
                </a:lnTo>
                <a:lnTo>
                  <a:pt x="1043796" y="1431985"/>
                </a:lnTo>
                <a:lnTo>
                  <a:pt x="940279" y="162176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 name="Slide Number Placeholder 1">
            <a:extLst>
              <a:ext uri="{FF2B5EF4-FFF2-40B4-BE49-F238E27FC236}">
                <a16:creationId xmlns:a16="http://schemas.microsoft.com/office/drawing/2014/main" id="{2EE5E951-A7C8-4315-B9E3-52E07FFE9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165C7D">
                    <a:tint val="75000"/>
                  </a:srgbClr>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165C7D">
                  <a:tint val="75000"/>
                </a:srgbClr>
              </a:solidFill>
              <a:effectLst/>
              <a:uLnTx/>
              <a:uFillTx/>
              <a:latin typeface="Myriad Pro"/>
              <a:ea typeface="+mn-ea"/>
              <a:cs typeface="+mn-cs"/>
            </a:endParaRPr>
          </a:p>
        </p:txBody>
      </p:sp>
      <p:pic>
        <p:nvPicPr>
          <p:cNvPr id="5" name="Picture 4">
            <a:extLst>
              <a:ext uri="{FF2B5EF4-FFF2-40B4-BE49-F238E27FC236}">
                <a16:creationId xmlns:a16="http://schemas.microsoft.com/office/drawing/2014/main" id="{00D3E18D-1401-4A3B-B4B5-9978B67FF3F7}"/>
              </a:ext>
            </a:extLst>
          </p:cNvPr>
          <p:cNvPicPr>
            <a:picLocks noChangeAspect="1"/>
          </p:cNvPicPr>
          <p:nvPr/>
        </p:nvPicPr>
        <p:blipFill>
          <a:blip r:embed="rId3"/>
          <a:stretch>
            <a:fillRect/>
          </a:stretch>
        </p:blipFill>
        <p:spPr>
          <a:xfrm>
            <a:off x="4249782" y="4314895"/>
            <a:ext cx="1024856" cy="1024856"/>
          </a:xfrm>
          <a:prstGeom prst="rect">
            <a:avLst/>
          </a:prstGeom>
        </p:spPr>
      </p:pic>
      <p:pic>
        <p:nvPicPr>
          <p:cNvPr id="21" name="Graphic 20" descr="Rain with solid fill">
            <a:extLst>
              <a:ext uri="{FF2B5EF4-FFF2-40B4-BE49-F238E27FC236}">
                <a16:creationId xmlns:a16="http://schemas.microsoft.com/office/drawing/2014/main" id="{4B5C0B57-BD25-483B-B5EF-66FC12B546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9075" y="406624"/>
            <a:ext cx="1292131" cy="1292131"/>
          </a:xfrm>
          <a:prstGeom prst="rect">
            <a:avLst/>
          </a:prstGeom>
        </p:spPr>
      </p:pic>
      <p:sp>
        <p:nvSpPr>
          <p:cNvPr id="22" name="Freeform: Shape 21">
            <a:extLst>
              <a:ext uri="{FF2B5EF4-FFF2-40B4-BE49-F238E27FC236}">
                <a16:creationId xmlns:a16="http://schemas.microsoft.com/office/drawing/2014/main" id="{6AA3FE83-18B1-4B74-AF2B-EC5F06C714CE}"/>
              </a:ext>
            </a:extLst>
          </p:cNvPr>
          <p:cNvSpPr/>
          <p:nvPr/>
        </p:nvSpPr>
        <p:spPr>
          <a:xfrm>
            <a:off x="905774" y="3804249"/>
            <a:ext cx="11283351" cy="3071004"/>
          </a:xfrm>
          <a:custGeom>
            <a:avLst/>
            <a:gdLst>
              <a:gd name="connsiteX0" fmla="*/ 0 w 11283351"/>
              <a:gd name="connsiteY0" fmla="*/ 3071004 h 3071004"/>
              <a:gd name="connsiteX1" fmla="*/ 138022 w 11283351"/>
              <a:gd name="connsiteY1" fmla="*/ 2898476 h 3071004"/>
              <a:gd name="connsiteX2" fmla="*/ 207034 w 11283351"/>
              <a:gd name="connsiteY2" fmla="*/ 2605177 h 3071004"/>
              <a:gd name="connsiteX3" fmla="*/ 345056 w 11283351"/>
              <a:gd name="connsiteY3" fmla="*/ 2320506 h 3071004"/>
              <a:gd name="connsiteX4" fmla="*/ 2329132 w 11283351"/>
              <a:gd name="connsiteY4" fmla="*/ 1958196 h 3071004"/>
              <a:gd name="connsiteX5" fmla="*/ 3088256 w 11283351"/>
              <a:gd name="connsiteY5" fmla="*/ 1440611 h 3071004"/>
              <a:gd name="connsiteX6" fmla="*/ 3812875 w 11283351"/>
              <a:gd name="connsiteY6" fmla="*/ 1431985 h 3071004"/>
              <a:gd name="connsiteX7" fmla="*/ 4502988 w 11283351"/>
              <a:gd name="connsiteY7" fmla="*/ 1414732 h 3071004"/>
              <a:gd name="connsiteX8" fmla="*/ 5184475 w 11283351"/>
              <a:gd name="connsiteY8" fmla="*/ 897147 h 3071004"/>
              <a:gd name="connsiteX9" fmla="*/ 6659592 w 11283351"/>
              <a:gd name="connsiteY9" fmla="*/ 207034 h 3071004"/>
              <a:gd name="connsiteX10" fmla="*/ 8540151 w 11283351"/>
              <a:gd name="connsiteY10" fmla="*/ 181155 h 3071004"/>
              <a:gd name="connsiteX11" fmla="*/ 9480430 w 11283351"/>
              <a:gd name="connsiteY11" fmla="*/ 146649 h 3071004"/>
              <a:gd name="connsiteX12" fmla="*/ 10049773 w 11283351"/>
              <a:gd name="connsiteY12" fmla="*/ 690113 h 3071004"/>
              <a:gd name="connsiteX13" fmla="*/ 10912415 w 11283351"/>
              <a:gd name="connsiteY13" fmla="*/ 672860 h 3071004"/>
              <a:gd name="connsiteX14" fmla="*/ 11283351 w 11283351"/>
              <a:gd name="connsiteY14" fmla="*/ 0 h 30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83351" h="3071004">
                <a:moveTo>
                  <a:pt x="0" y="3071004"/>
                </a:moveTo>
                <a:lnTo>
                  <a:pt x="138022" y="2898476"/>
                </a:lnTo>
                <a:lnTo>
                  <a:pt x="207034" y="2605177"/>
                </a:lnTo>
                <a:lnTo>
                  <a:pt x="345056" y="2320506"/>
                </a:lnTo>
                <a:lnTo>
                  <a:pt x="2329132" y="1958196"/>
                </a:lnTo>
                <a:lnTo>
                  <a:pt x="3088256" y="1440611"/>
                </a:lnTo>
                <a:lnTo>
                  <a:pt x="3812875" y="1431985"/>
                </a:lnTo>
                <a:lnTo>
                  <a:pt x="4502988" y="1414732"/>
                </a:lnTo>
                <a:lnTo>
                  <a:pt x="5184475" y="897147"/>
                </a:lnTo>
                <a:lnTo>
                  <a:pt x="6659592" y="207034"/>
                </a:lnTo>
                <a:lnTo>
                  <a:pt x="8540151" y="181155"/>
                </a:lnTo>
                <a:lnTo>
                  <a:pt x="9480430" y="146649"/>
                </a:lnTo>
                <a:lnTo>
                  <a:pt x="10049773" y="690113"/>
                </a:lnTo>
                <a:lnTo>
                  <a:pt x="10912415" y="672860"/>
                </a:lnTo>
                <a:lnTo>
                  <a:pt x="112833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2" name="Arrow: Down 31">
            <a:extLst>
              <a:ext uri="{FF2B5EF4-FFF2-40B4-BE49-F238E27FC236}">
                <a16:creationId xmlns:a16="http://schemas.microsoft.com/office/drawing/2014/main" id="{32E62995-9E67-4667-82FA-90044E0169AD}"/>
              </a:ext>
            </a:extLst>
          </p:cNvPr>
          <p:cNvSpPr/>
          <p:nvPr/>
        </p:nvSpPr>
        <p:spPr>
          <a:xfrm>
            <a:off x="8610600" y="1747896"/>
            <a:ext cx="738827" cy="1197235"/>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4" name="Arrow: Down 33">
            <a:extLst>
              <a:ext uri="{FF2B5EF4-FFF2-40B4-BE49-F238E27FC236}">
                <a16:creationId xmlns:a16="http://schemas.microsoft.com/office/drawing/2014/main" id="{D948DA40-326D-4BDF-A22B-B1FE7F319DBB}"/>
              </a:ext>
            </a:extLst>
          </p:cNvPr>
          <p:cNvSpPr/>
          <p:nvPr/>
        </p:nvSpPr>
        <p:spPr>
          <a:xfrm rot="3836039">
            <a:off x="6267233" y="3423883"/>
            <a:ext cx="656511" cy="1549611"/>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4" name="Graphic 3" descr="Tree Stump outline">
            <a:extLst>
              <a:ext uri="{FF2B5EF4-FFF2-40B4-BE49-F238E27FC236}">
                <a16:creationId xmlns:a16="http://schemas.microsoft.com/office/drawing/2014/main" id="{0B0606AB-992A-4481-924D-5F6EB30EA2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51955" y="4090662"/>
            <a:ext cx="520883" cy="520883"/>
          </a:xfrm>
          <a:prstGeom prst="rect">
            <a:avLst/>
          </a:prstGeom>
        </p:spPr>
      </p:pic>
      <p:pic>
        <p:nvPicPr>
          <p:cNvPr id="7" name="Graphic 6" descr="Store with solid fill">
            <a:extLst>
              <a:ext uri="{FF2B5EF4-FFF2-40B4-BE49-F238E27FC236}">
                <a16:creationId xmlns:a16="http://schemas.microsoft.com/office/drawing/2014/main" id="{BD76E4A7-FB06-421A-8FC3-A26FFF01AB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42772" y="3214314"/>
            <a:ext cx="914400" cy="914400"/>
          </a:xfrm>
          <a:prstGeom prst="rect">
            <a:avLst/>
          </a:prstGeom>
        </p:spPr>
      </p:pic>
      <p:cxnSp>
        <p:nvCxnSpPr>
          <p:cNvPr id="9" name="Straight Connector 8">
            <a:extLst>
              <a:ext uri="{FF2B5EF4-FFF2-40B4-BE49-F238E27FC236}">
                <a16:creationId xmlns:a16="http://schemas.microsoft.com/office/drawing/2014/main" id="{C7EBD731-9B97-4CAC-880D-E95FB77F4C0F}"/>
              </a:ext>
            </a:extLst>
          </p:cNvPr>
          <p:cNvCxnSpPr>
            <a:cxnSpLocks/>
            <a:endCxn id="22" idx="11"/>
          </p:cNvCxnSpPr>
          <p:nvPr/>
        </p:nvCxnSpPr>
        <p:spPr>
          <a:xfrm flipV="1">
            <a:off x="7556740" y="3950898"/>
            <a:ext cx="2829464" cy="53821"/>
          </a:xfrm>
          <a:prstGeom prst="line">
            <a:avLst/>
          </a:prstGeom>
          <a:ln w="60325">
            <a:solidFill>
              <a:schemeClr val="bg2">
                <a:lumMod val="10000"/>
              </a:schemeClr>
            </a:solidFill>
          </a:ln>
        </p:spPr>
        <p:style>
          <a:lnRef idx="2">
            <a:schemeClr val="dk1"/>
          </a:lnRef>
          <a:fillRef idx="0">
            <a:schemeClr val="dk1"/>
          </a:fillRef>
          <a:effectRef idx="1">
            <a:schemeClr val="dk1"/>
          </a:effectRef>
          <a:fontRef idx="minor">
            <a:schemeClr val="tx1"/>
          </a:fontRef>
        </p:style>
      </p:cxnSp>
      <p:sp>
        <p:nvSpPr>
          <p:cNvPr id="35" name="Arrow: Down 34">
            <a:extLst>
              <a:ext uri="{FF2B5EF4-FFF2-40B4-BE49-F238E27FC236}">
                <a16:creationId xmlns:a16="http://schemas.microsoft.com/office/drawing/2014/main" id="{45DEC4AC-14D6-4DF0-B58D-B708DA1034E2}"/>
              </a:ext>
            </a:extLst>
          </p:cNvPr>
          <p:cNvSpPr/>
          <p:nvPr/>
        </p:nvSpPr>
        <p:spPr>
          <a:xfrm rot="16688783">
            <a:off x="10034687" y="3307378"/>
            <a:ext cx="393860" cy="914479"/>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12" name="Graphic 11" descr="Car with solid fill">
            <a:extLst>
              <a:ext uri="{FF2B5EF4-FFF2-40B4-BE49-F238E27FC236}">
                <a16:creationId xmlns:a16="http://schemas.microsoft.com/office/drawing/2014/main" id="{1D95969B-A899-4C18-BDE7-646F2066C8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10600" y="3560264"/>
            <a:ext cx="531482" cy="531482"/>
          </a:xfrm>
          <a:prstGeom prst="rect">
            <a:avLst/>
          </a:prstGeom>
        </p:spPr>
      </p:pic>
      <p:pic>
        <p:nvPicPr>
          <p:cNvPr id="13" name="Picture 12">
            <a:extLst>
              <a:ext uri="{FF2B5EF4-FFF2-40B4-BE49-F238E27FC236}">
                <a16:creationId xmlns:a16="http://schemas.microsoft.com/office/drawing/2014/main" id="{666A84E7-AF9B-49FF-9F73-838B5E44ECDB}"/>
              </a:ext>
            </a:extLst>
          </p:cNvPr>
          <p:cNvPicPr>
            <a:picLocks noChangeAspect="1"/>
          </p:cNvPicPr>
          <p:nvPr/>
        </p:nvPicPr>
        <p:blipFill>
          <a:blip r:embed="rId12"/>
          <a:stretch>
            <a:fillRect/>
          </a:stretch>
        </p:blipFill>
        <p:spPr>
          <a:xfrm>
            <a:off x="9150808" y="3560264"/>
            <a:ext cx="530398" cy="530398"/>
          </a:xfrm>
          <a:prstGeom prst="rect">
            <a:avLst/>
          </a:prstGeom>
        </p:spPr>
      </p:pic>
      <p:pic>
        <p:nvPicPr>
          <p:cNvPr id="14" name="Picture 13">
            <a:extLst>
              <a:ext uri="{FF2B5EF4-FFF2-40B4-BE49-F238E27FC236}">
                <a16:creationId xmlns:a16="http://schemas.microsoft.com/office/drawing/2014/main" id="{4073876A-95AF-49F3-A5EC-4B201E2F345F}"/>
              </a:ext>
            </a:extLst>
          </p:cNvPr>
          <p:cNvPicPr>
            <a:picLocks noChangeAspect="1"/>
          </p:cNvPicPr>
          <p:nvPr/>
        </p:nvPicPr>
        <p:blipFill>
          <a:blip r:embed="rId12"/>
          <a:stretch>
            <a:fillRect/>
          </a:stretch>
        </p:blipFill>
        <p:spPr>
          <a:xfrm>
            <a:off x="9684200" y="3549856"/>
            <a:ext cx="530398" cy="530398"/>
          </a:xfrm>
          <a:prstGeom prst="rect">
            <a:avLst/>
          </a:prstGeom>
        </p:spPr>
      </p:pic>
      <p:pic>
        <p:nvPicPr>
          <p:cNvPr id="17" name="Picture 16">
            <a:extLst>
              <a:ext uri="{FF2B5EF4-FFF2-40B4-BE49-F238E27FC236}">
                <a16:creationId xmlns:a16="http://schemas.microsoft.com/office/drawing/2014/main" id="{1979D3FB-CBD2-47B8-8F99-D5F517DC5FA0}"/>
              </a:ext>
            </a:extLst>
          </p:cNvPr>
          <p:cNvPicPr>
            <a:picLocks noChangeAspect="1"/>
          </p:cNvPicPr>
          <p:nvPr/>
        </p:nvPicPr>
        <p:blipFill>
          <a:blip r:embed="rId13"/>
          <a:stretch>
            <a:fillRect/>
          </a:stretch>
        </p:blipFill>
        <p:spPr>
          <a:xfrm>
            <a:off x="10909684" y="3587328"/>
            <a:ext cx="1024217" cy="1024217"/>
          </a:xfrm>
          <a:prstGeom prst="rect">
            <a:avLst/>
          </a:prstGeom>
        </p:spPr>
      </p:pic>
      <p:sp>
        <p:nvSpPr>
          <p:cNvPr id="23" name="Cylinder 22">
            <a:extLst>
              <a:ext uri="{FF2B5EF4-FFF2-40B4-BE49-F238E27FC236}">
                <a16:creationId xmlns:a16="http://schemas.microsoft.com/office/drawing/2014/main" id="{DF451148-2D7B-4805-BD15-07FCFAE901D8}"/>
              </a:ext>
            </a:extLst>
          </p:cNvPr>
          <p:cNvSpPr/>
          <p:nvPr/>
        </p:nvSpPr>
        <p:spPr>
          <a:xfrm>
            <a:off x="10847106" y="4424843"/>
            <a:ext cx="284733" cy="127064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8" name="Cylinder 7">
            <a:extLst>
              <a:ext uri="{FF2B5EF4-FFF2-40B4-BE49-F238E27FC236}">
                <a16:creationId xmlns:a16="http://schemas.microsoft.com/office/drawing/2014/main" id="{08B9CDCB-CB45-45E0-8D3B-259BC77E7D4B}"/>
              </a:ext>
            </a:extLst>
          </p:cNvPr>
          <p:cNvSpPr/>
          <p:nvPr/>
        </p:nvSpPr>
        <p:spPr>
          <a:xfrm rot="16200000">
            <a:off x="7075166" y="1638816"/>
            <a:ext cx="311304" cy="780204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4" name="Arrow: Down 23">
            <a:extLst>
              <a:ext uri="{FF2B5EF4-FFF2-40B4-BE49-F238E27FC236}">
                <a16:creationId xmlns:a16="http://schemas.microsoft.com/office/drawing/2014/main" id="{ACC5F90A-A945-4B9E-98B5-D2BCF578914D}"/>
              </a:ext>
            </a:extLst>
          </p:cNvPr>
          <p:cNvSpPr/>
          <p:nvPr/>
        </p:nvSpPr>
        <p:spPr>
          <a:xfrm>
            <a:off x="10793895" y="4611545"/>
            <a:ext cx="393860" cy="914479"/>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5" name="Arrow: Down 24">
            <a:extLst>
              <a:ext uri="{FF2B5EF4-FFF2-40B4-BE49-F238E27FC236}">
                <a16:creationId xmlns:a16="http://schemas.microsoft.com/office/drawing/2014/main" id="{80A8B767-27A9-4043-8B6A-A9D0F2147260}"/>
              </a:ext>
            </a:extLst>
          </p:cNvPr>
          <p:cNvSpPr/>
          <p:nvPr/>
        </p:nvSpPr>
        <p:spPr>
          <a:xfrm rot="5400000">
            <a:off x="3493758" y="5068785"/>
            <a:ext cx="393860" cy="914479"/>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33" name="Graphic 32" descr="Tree Stump outline">
            <a:extLst>
              <a:ext uri="{FF2B5EF4-FFF2-40B4-BE49-F238E27FC236}">
                <a16:creationId xmlns:a16="http://schemas.microsoft.com/office/drawing/2014/main" id="{37247D6D-2E0E-48A7-94B6-CAE3404983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3034" y="5526234"/>
            <a:ext cx="520883" cy="520883"/>
          </a:xfrm>
          <a:prstGeom prst="rect">
            <a:avLst/>
          </a:prstGeom>
        </p:spPr>
      </p:pic>
    </p:spTree>
    <p:extLst>
      <p:ext uri="{BB962C8B-B14F-4D97-AF65-F5344CB8AC3E}">
        <p14:creationId xmlns:p14="http://schemas.microsoft.com/office/powerpoint/2010/main" val="20426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11A91B-B874-424E-9943-4E21007B0A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4" name="Title 3">
            <a:extLst>
              <a:ext uri="{FF2B5EF4-FFF2-40B4-BE49-F238E27FC236}">
                <a16:creationId xmlns:a16="http://schemas.microsoft.com/office/drawing/2014/main" id="{1166E279-BCBA-4320-9330-8CD44B2BBEA9}"/>
              </a:ext>
            </a:extLst>
          </p:cNvPr>
          <p:cNvSpPr>
            <a:spLocks noGrp="1"/>
          </p:cNvSpPr>
          <p:nvPr>
            <p:ph type="title"/>
          </p:nvPr>
        </p:nvSpPr>
        <p:spPr/>
        <p:txBody>
          <a:bodyPr/>
          <a:lstStyle/>
          <a:p>
            <a:r>
              <a:rPr lang="en-US"/>
              <a:t>History</a:t>
            </a:r>
          </a:p>
        </p:txBody>
      </p:sp>
      <p:grpSp>
        <p:nvGrpSpPr>
          <p:cNvPr id="5" name="Group 4">
            <a:extLst>
              <a:ext uri="{FF2B5EF4-FFF2-40B4-BE49-F238E27FC236}">
                <a16:creationId xmlns:a16="http://schemas.microsoft.com/office/drawing/2014/main" id="{75078389-F06E-4923-8C2A-818B55229988}"/>
              </a:ext>
            </a:extLst>
          </p:cNvPr>
          <p:cNvGrpSpPr/>
          <p:nvPr/>
        </p:nvGrpSpPr>
        <p:grpSpPr>
          <a:xfrm>
            <a:off x="754132" y="2217087"/>
            <a:ext cx="10683737" cy="1107671"/>
            <a:chOff x="754132" y="2217087"/>
            <a:chExt cx="10683737" cy="1107671"/>
          </a:xfrm>
        </p:grpSpPr>
        <p:grpSp>
          <p:nvGrpSpPr>
            <p:cNvPr id="19" name="Group 18">
              <a:extLst>
                <a:ext uri="{FF2B5EF4-FFF2-40B4-BE49-F238E27FC236}">
                  <a16:creationId xmlns:a16="http://schemas.microsoft.com/office/drawing/2014/main" id="{70BB032E-BE3C-4C62-973D-DBF23DCB0B06}"/>
                </a:ext>
              </a:extLst>
            </p:cNvPr>
            <p:cNvGrpSpPr/>
            <p:nvPr/>
          </p:nvGrpSpPr>
          <p:grpSpPr>
            <a:xfrm>
              <a:off x="754132" y="2217087"/>
              <a:ext cx="10683737" cy="1107671"/>
              <a:chOff x="1051063" y="2875162"/>
              <a:chExt cx="10683737" cy="1107671"/>
            </a:xfrm>
          </p:grpSpPr>
          <p:cxnSp>
            <p:nvCxnSpPr>
              <p:cNvPr id="16" name="Straight Arrow Connector 15">
                <a:extLst>
                  <a:ext uri="{FF2B5EF4-FFF2-40B4-BE49-F238E27FC236}">
                    <a16:creationId xmlns:a16="http://schemas.microsoft.com/office/drawing/2014/main" id="{5332447C-01E6-4308-A9BB-41C3E8EBA346}"/>
                  </a:ext>
                </a:extLst>
              </p:cNvPr>
              <p:cNvCxnSpPr>
                <a:cxnSpLocks/>
                <a:stCxn id="8" idx="2"/>
              </p:cNvCxnSpPr>
              <p:nvPr/>
            </p:nvCxnSpPr>
            <p:spPr>
              <a:xfrm>
                <a:off x="1051063" y="3428998"/>
                <a:ext cx="10683737" cy="0"/>
              </a:xfrm>
              <a:prstGeom prst="straightConnector1">
                <a:avLst/>
              </a:prstGeom>
              <a:ln w="38100">
                <a:gradFill>
                  <a:gsLst>
                    <a:gs pos="0">
                      <a:schemeClr val="accent1"/>
                    </a:gs>
                    <a:gs pos="64000">
                      <a:schemeClr val="tx1"/>
                    </a:gs>
                    <a:gs pos="100000">
                      <a:srgbClr val="0B4560"/>
                    </a:gs>
                  </a:gsLst>
                  <a:lin ang="0" scaled="0"/>
                </a:gradFill>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2746760-7ED2-4C0D-9D93-141299CAC2D8}"/>
                  </a:ext>
                </a:extLst>
              </p:cNvPr>
              <p:cNvGrpSpPr/>
              <p:nvPr/>
            </p:nvGrpSpPr>
            <p:grpSpPr>
              <a:xfrm>
                <a:off x="1051063" y="2875162"/>
                <a:ext cx="10089874" cy="1107671"/>
                <a:chOff x="719258" y="3000375"/>
                <a:chExt cx="7808767" cy="857250"/>
              </a:xfrm>
              <a:gradFill>
                <a:gsLst>
                  <a:gs pos="73000">
                    <a:schemeClr val="tx1"/>
                  </a:gs>
                  <a:gs pos="0">
                    <a:schemeClr val="accent1"/>
                  </a:gs>
                  <a:gs pos="100000">
                    <a:srgbClr val="0B4560"/>
                  </a:gs>
                </a:gsLst>
                <a:lin ang="0" scaled="0"/>
              </a:gradFill>
            </p:grpSpPr>
            <p:sp>
              <p:nvSpPr>
                <p:cNvPr id="8" name="Oval 7">
                  <a:extLst>
                    <a:ext uri="{FF2B5EF4-FFF2-40B4-BE49-F238E27FC236}">
                      <a16:creationId xmlns:a16="http://schemas.microsoft.com/office/drawing/2014/main" id="{810E1B37-7C26-4FA8-A16C-DDD279E6D645}"/>
                    </a:ext>
                  </a:extLst>
                </p:cNvPr>
                <p:cNvSpPr/>
                <p:nvPr/>
              </p:nvSpPr>
              <p:spPr>
                <a:xfrm>
                  <a:off x="719258" y="3000375"/>
                  <a:ext cx="857250" cy="857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sp>
              <p:nvSpPr>
                <p:cNvPr id="9" name="Oval 8">
                  <a:extLst>
                    <a:ext uri="{FF2B5EF4-FFF2-40B4-BE49-F238E27FC236}">
                      <a16:creationId xmlns:a16="http://schemas.microsoft.com/office/drawing/2014/main" id="{B873BBD1-EA0B-4DB5-AB24-90C12FABC58B}"/>
                    </a:ext>
                  </a:extLst>
                </p:cNvPr>
                <p:cNvSpPr/>
                <p:nvPr/>
              </p:nvSpPr>
              <p:spPr>
                <a:xfrm>
                  <a:off x="2109562" y="3000375"/>
                  <a:ext cx="857250" cy="857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sp>
              <p:nvSpPr>
                <p:cNvPr id="10" name="Oval 9">
                  <a:extLst>
                    <a:ext uri="{FF2B5EF4-FFF2-40B4-BE49-F238E27FC236}">
                      <a16:creationId xmlns:a16="http://schemas.microsoft.com/office/drawing/2014/main" id="{BC69AC0E-770E-427E-AEBD-9DFFB97CA299}"/>
                    </a:ext>
                  </a:extLst>
                </p:cNvPr>
                <p:cNvSpPr/>
                <p:nvPr/>
              </p:nvSpPr>
              <p:spPr>
                <a:xfrm>
                  <a:off x="3499865" y="3000375"/>
                  <a:ext cx="857250" cy="857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sp>
              <p:nvSpPr>
                <p:cNvPr id="11" name="Oval 10">
                  <a:extLst>
                    <a:ext uri="{FF2B5EF4-FFF2-40B4-BE49-F238E27FC236}">
                      <a16:creationId xmlns:a16="http://schemas.microsoft.com/office/drawing/2014/main" id="{37DC4C36-DCE9-48CE-ACBA-12735469DFE2}"/>
                    </a:ext>
                  </a:extLst>
                </p:cNvPr>
                <p:cNvSpPr/>
                <p:nvPr/>
              </p:nvSpPr>
              <p:spPr>
                <a:xfrm>
                  <a:off x="4890169" y="3000375"/>
                  <a:ext cx="857250" cy="857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sp>
              <p:nvSpPr>
                <p:cNvPr id="12" name="Oval 11">
                  <a:extLst>
                    <a:ext uri="{FF2B5EF4-FFF2-40B4-BE49-F238E27FC236}">
                      <a16:creationId xmlns:a16="http://schemas.microsoft.com/office/drawing/2014/main" id="{42C35AB1-5ED2-49A0-8A7E-9C02376201F6}"/>
                    </a:ext>
                  </a:extLst>
                </p:cNvPr>
                <p:cNvSpPr/>
                <p:nvPr/>
              </p:nvSpPr>
              <p:spPr>
                <a:xfrm>
                  <a:off x="6280473" y="3000375"/>
                  <a:ext cx="857250" cy="857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sp>
              <p:nvSpPr>
                <p:cNvPr id="13" name="Oval 12">
                  <a:extLst>
                    <a:ext uri="{FF2B5EF4-FFF2-40B4-BE49-F238E27FC236}">
                      <a16:creationId xmlns:a16="http://schemas.microsoft.com/office/drawing/2014/main" id="{723F6943-7130-4F0C-AF95-670FE2837FA2}"/>
                    </a:ext>
                  </a:extLst>
                </p:cNvPr>
                <p:cNvSpPr/>
                <p:nvPr/>
              </p:nvSpPr>
              <p:spPr>
                <a:xfrm>
                  <a:off x="7670775" y="3000375"/>
                  <a:ext cx="857250" cy="857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grpSp>
        </p:grpSp>
        <p:pic>
          <p:nvPicPr>
            <p:cNvPr id="30" name="Graphic 29">
              <a:extLst>
                <a:ext uri="{FF2B5EF4-FFF2-40B4-BE49-F238E27FC236}">
                  <a16:creationId xmlns:a16="http://schemas.microsoft.com/office/drawing/2014/main" id="{A82C14D6-B989-4672-9A87-F3B4232DE45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131811">
              <a:off x="2802140" y="2572831"/>
              <a:ext cx="604534" cy="396182"/>
            </a:xfrm>
            <a:prstGeom prst="rect">
              <a:avLst/>
            </a:prstGeom>
          </p:spPr>
        </p:pic>
        <p:pic>
          <p:nvPicPr>
            <p:cNvPr id="31" name="Graphic 30">
              <a:extLst>
                <a:ext uri="{FF2B5EF4-FFF2-40B4-BE49-F238E27FC236}">
                  <a16:creationId xmlns:a16="http://schemas.microsoft.com/office/drawing/2014/main" id="{4E5748D2-1570-4551-9DC7-31F4B3D7A91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131811">
              <a:off x="4598581" y="2572832"/>
              <a:ext cx="604534" cy="396182"/>
            </a:xfrm>
            <a:prstGeom prst="rect">
              <a:avLst/>
            </a:prstGeom>
          </p:spPr>
        </p:pic>
        <p:pic>
          <p:nvPicPr>
            <p:cNvPr id="32" name="Graphic 31">
              <a:extLst>
                <a:ext uri="{FF2B5EF4-FFF2-40B4-BE49-F238E27FC236}">
                  <a16:creationId xmlns:a16="http://schemas.microsoft.com/office/drawing/2014/main" id="{D42BD7FD-F2E6-4B37-A122-0D523C7395C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131811">
              <a:off x="1005699" y="2572831"/>
              <a:ext cx="604534" cy="396182"/>
            </a:xfrm>
            <a:prstGeom prst="rect">
              <a:avLst/>
            </a:prstGeom>
          </p:spPr>
        </p:pic>
        <p:pic>
          <p:nvPicPr>
            <p:cNvPr id="34" name="Graphic 33" descr="Users with solid fill">
              <a:extLst>
                <a:ext uri="{FF2B5EF4-FFF2-40B4-BE49-F238E27FC236}">
                  <a16:creationId xmlns:a16="http://schemas.microsoft.com/office/drawing/2014/main" id="{54C0918B-D2E0-418F-8D0E-C8C9C34A5D7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36910" y="2410674"/>
              <a:ext cx="720496" cy="720496"/>
            </a:xfrm>
            <a:prstGeom prst="rect">
              <a:avLst/>
            </a:prstGeom>
          </p:spPr>
        </p:pic>
        <p:pic>
          <p:nvPicPr>
            <p:cNvPr id="36" name="Graphic 35" descr="Scroll with solid fill">
              <a:extLst>
                <a:ext uri="{FF2B5EF4-FFF2-40B4-BE49-F238E27FC236}">
                  <a16:creationId xmlns:a16="http://schemas.microsoft.com/office/drawing/2014/main" id="{97580F68-ECB1-4462-B194-474AE8B06E6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33480" y="2410674"/>
              <a:ext cx="720496" cy="720496"/>
            </a:xfrm>
            <a:prstGeom prst="rect">
              <a:avLst/>
            </a:prstGeom>
          </p:spPr>
        </p:pic>
        <p:pic>
          <p:nvPicPr>
            <p:cNvPr id="43" name="Graphic 42" descr="Chevron arrows outline">
              <a:extLst>
                <a:ext uri="{FF2B5EF4-FFF2-40B4-BE49-F238E27FC236}">
                  <a16:creationId xmlns:a16="http://schemas.microsoft.com/office/drawing/2014/main" id="{CFED2796-3913-46E4-8E74-DACBDB690AB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20857794">
              <a:off x="9946819" y="2427573"/>
              <a:ext cx="686700" cy="686698"/>
            </a:xfrm>
            <a:prstGeom prst="rect">
              <a:avLst/>
            </a:prstGeom>
          </p:spPr>
        </p:pic>
      </p:grpSp>
      <p:grpSp>
        <p:nvGrpSpPr>
          <p:cNvPr id="6" name="Group 5">
            <a:extLst>
              <a:ext uri="{FF2B5EF4-FFF2-40B4-BE49-F238E27FC236}">
                <a16:creationId xmlns:a16="http://schemas.microsoft.com/office/drawing/2014/main" id="{3BDD62D5-5D02-4E90-8FC7-D21FA49B218B}"/>
              </a:ext>
            </a:extLst>
          </p:cNvPr>
          <p:cNvGrpSpPr/>
          <p:nvPr/>
        </p:nvGrpSpPr>
        <p:grpSpPr>
          <a:xfrm>
            <a:off x="530398" y="1673498"/>
            <a:ext cx="1501602" cy="3922867"/>
            <a:chOff x="530398" y="1673498"/>
            <a:chExt cx="1501602" cy="3922867"/>
          </a:xfrm>
        </p:grpSpPr>
        <p:sp>
          <p:nvSpPr>
            <p:cNvPr id="20" name="TextBox 19">
              <a:extLst>
                <a:ext uri="{FF2B5EF4-FFF2-40B4-BE49-F238E27FC236}">
                  <a16:creationId xmlns:a16="http://schemas.microsoft.com/office/drawing/2014/main" id="{D0B26AB0-C5C8-49D5-83BC-E849492767AC}"/>
                </a:ext>
              </a:extLst>
            </p:cNvPr>
            <p:cNvSpPr txBox="1"/>
            <p:nvPr/>
          </p:nvSpPr>
          <p:spPr>
            <a:xfrm>
              <a:off x="530398" y="3555935"/>
              <a:ext cx="1501602" cy="20404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ECECEC">
                      <a:lumMod val="10000"/>
                    </a:srgbClr>
                  </a:solidFill>
                  <a:effectLst/>
                  <a:uLnTx/>
                  <a:uFillTx/>
                  <a:latin typeface="Myriad Pro"/>
                  <a:ea typeface="Open Sans" pitchFamily="2" charset="0"/>
                  <a:cs typeface="Open Sans" pitchFamily="2" charset="0"/>
                </a:rPr>
                <a:t>SC Disaster Recovery Office was created following Historic Floods of 2015, which resulted from Hurricane Joaquin</a:t>
              </a:r>
            </a:p>
          </p:txBody>
        </p:sp>
        <p:sp>
          <p:nvSpPr>
            <p:cNvPr id="45" name="TextBox 44">
              <a:extLst>
                <a:ext uri="{FF2B5EF4-FFF2-40B4-BE49-F238E27FC236}">
                  <a16:creationId xmlns:a16="http://schemas.microsoft.com/office/drawing/2014/main" id="{13FE5320-4C09-4175-8B1B-811DA9AB2F4D}"/>
                </a:ext>
              </a:extLst>
            </p:cNvPr>
            <p:cNvSpPr txBox="1"/>
            <p:nvPr/>
          </p:nvSpPr>
          <p:spPr>
            <a:xfrm>
              <a:off x="530398" y="1673498"/>
              <a:ext cx="1501602" cy="321370"/>
            </a:xfrm>
            <a:prstGeom prst="rect">
              <a:avLst/>
            </a:prstGeom>
            <a:noFill/>
          </p:spPr>
          <p:txBody>
            <a:bodyPr wrap="square" rtlCol="0" anchor="ctr">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600" b="1" i="0" u="none" strike="noStrike" kern="1200" cap="none" spc="0" normalizeH="0" baseline="0" noProof="0">
                  <a:ln>
                    <a:noFill/>
                  </a:ln>
                  <a:solidFill>
                    <a:srgbClr val="0B4560"/>
                  </a:solidFill>
                  <a:effectLst/>
                  <a:uLnTx/>
                  <a:uFillTx/>
                  <a:latin typeface="Open Sans" pitchFamily="2" charset="0"/>
                  <a:ea typeface="Open Sans" pitchFamily="2" charset="0"/>
                  <a:cs typeface="Open Sans" pitchFamily="2" charset="0"/>
                </a:rPr>
                <a:t>2015</a:t>
              </a:r>
            </a:p>
          </p:txBody>
        </p:sp>
      </p:grpSp>
      <p:grpSp>
        <p:nvGrpSpPr>
          <p:cNvPr id="7" name="Group 6">
            <a:extLst>
              <a:ext uri="{FF2B5EF4-FFF2-40B4-BE49-F238E27FC236}">
                <a16:creationId xmlns:a16="http://schemas.microsoft.com/office/drawing/2014/main" id="{5B9698D7-E736-406A-AABC-C0C34468C712}"/>
              </a:ext>
            </a:extLst>
          </p:cNvPr>
          <p:cNvGrpSpPr/>
          <p:nvPr/>
        </p:nvGrpSpPr>
        <p:grpSpPr>
          <a:xfrm>
            <a:off x="2353606" y="1673498"/>
            <a:ext cx="1501603" cy="2449387"/>
            <a:chOff x="2353606" y="1673498"/>
            <a:chExt cx="1501603" cy="2449387"/>
          </a:xfrm>
        </p:grpSpPr>
        <p:sp>
          <p:nvSpPr>
            <p:cNvPr id="22" name="TextBox 21">
              <a:extLst>
                <a:ext uri="{FF2B5EF4-FFF2-40B4-BE49-F238E27FC236}">
                  <a16:creationId xmlns:a16="http://schemas.microsoft.com/office/drawing/2014/main" id="{6F4DFB4B-AF75-49B4-A197-7D574D395528}"/>
                </a:ext>
              </a:extLst>
            </p:cNvPr>
            <p:cNvSpPr txBox="1"/>
            <p:nvPr/>
          </p:nvSpPr>
          <p:spPr>
            <a:xfrm>
              <a:off x="2353607" y="3555935"/>
              <a:ext cx="1501602" cy="56695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ECECEC">
                      <a:lumMod val="10000"/>
                    </a:srgbClr>
                  </a:solidFill>
                  <a:effectLst/>
                  <a:uLnTx/>
                  <a:uFillTx/>
                  <a:latin typeface="Myriad Pro"/>
                  <a:ea typeface="Open Sans" pitchFamily="2" charset="0"/>
                  <a:cs typeface="Open Sans" pitchFamily="2" charset="0"/>
                </a:rPr>
                <a:t>Hurricane Matthew</a:t>
              </a:r>
            </a:p>
          </p:txBody>
        </p:sp>
        <p:sp>
          <p:nvSpPr>
            <p:cNvPr id="46" name="TextBox 45">
              <a:extLst>
                <a:ext uri="{FF2B5EF4-FFF2-40B4-BE49-F238E27FC236}">
                  <a16:creationId xmlns:a16="http://schemas.microsoft.com/office/drawing/2014/main" id="{30C4DD3E-B12F-426D-90D8-568305413A4B}"/>
                </a:ext>
              </a:extLst>
            </p:cNvPr>
            <p:cNvSpPr txBox="1"/>
            <p:nvPr/>
          </p:nvSpPr>
          <p:spPr>
            <a:xfrm>
              <a:off x="2353606" y="1673498"/>
              <a:ext cx="1501602" cy="321370"/>
            </a:xfrm>
            <a:prstGeom prst="rect">
              <a:avLst/>
            </a:prstGeom>
            <a:noFill/>
          </p:spPr>
          <p:txBody>
            <a:bodyPr wrap="square" rtlCol="0" anchor="ctr">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600" b="1" i="0" u="none" strike="noStrike" kern="1200" cap="none" spc="0" normalizeH="0" baseline="0" noProof="0">
                  <a:ln>
                    <a:noFill/>
                  </a:ln>
                  <a:solidFill>
                    <a:srgbClr val="0B4560"/>
                  </a:solidFill>
                  <a:effectLst/>
                  <a:uLnTx/>
                  <a:uFillTx/>
                  <a:latin typeface="Open Sans" pitchFamily="2" charset="0"/>
                  <a:ea typeface="Open Sans" pitchFamily="2" charset="0"/>
                  <a:cs typeface="Open Sans" pitchFamily="2" charset="0"/>
                </a:rPr>
                <a:t>2016</a:t>
              </a:r>
            </a:p>
          </p:txBody>
        </p:sp>
      </p:grpSp>
      <p:grpSp>
        <p:nvGrpSpPr>
          <p:cNvPr id="15" name="Group 14">
            <a:extLst>
              <a:ext uri="{FF2B5EF4-FFF2-40B4-BE49-F238E27FC236}">
                <a16:creationId xmlns:a16="http://schemas.microsoft.com/office/drawing/2014/main" id="{7FD93D24-268E-40E0-8760-55D7A3E0DBE8}"/>
              </a:ext>
            </a:extLst>
          </p:cNvPr>
          <p:cNvGrpSpPr/>
          <p:nvPr/>
        </p:nvGrpSpPr>
        <p:grpSpPr>
          <a:xfrm>
            <a:off x="4150047" y="1673498"/>
            <a:ext cx="1501602" cy="2449387"/>
            <a:chOff x="4150047" y="1673498"/>
            <a:chExt cx="1501602" cy="2449387"/>
          </a:xfrm>
        </p:grpSpPr>
        <p:sp>
          <p:nvSpPr>
            <p:cNvPr id="23" name="TextBox 22">
              <a:extLst>
                <a:ext uri="{FF2B5EF4-FFF2-40B4-BE49-F238E27FC236}">
                  <a16:creationId xmlns:a16="http://schemas.microsoft.com/office/drawing/2014/main" id="{D6AB4824-F56A-4E2B-AF6F-A8FC8D0A2B28}"/>
                </a:ext>
              </a:extLst>
            </p:cNvPr>
            <p:cNvSpPr txBox="1"/>
            <p:nvPr/>
          </p:nvSpPr>
          <p:spPr>
            <a:xfrm>
              <a:off x="4150047" y="3555935"/>
              <a:ext cx="1501602" cy="56695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ECECEC">
                      <a:lumMod val="10000"/>
                    </a:srgbClr>
                  </a:solidFill>
                  <a:effectLst/>
                  <a:uLnTx/>
                  <a:uFillTx/>
                  <a:latin typeface="Myriad Pro"/>
                  <a:ea typeface="Open Sans" pitchFamily="2" charset="0"/>
                  <a:cs typeface="Open Sans" pitchFamily="2" charset="0"/>
                </a:rPr>
                <a:t>Hurricane Florence</a:t>
              </a:r>
            </a:p>
          </p:txBody>
        </p:sp>
        <p:sp>
          <p:nvSpPr>
            <p:cNvPr id="47" name="TextBox 46">
              <a:extLst>
                <a:ext uri="{FF2B5EF4-FFF2-40B4-BE49-F238E27FC236}">
                  <a16:creationId xmlns:a16="http://schemas.microsoft.com/office/drawing/2014/main" id="{DF8941F4-DBAD-4CA6-A576-EB06078BDAF2}"/>
                </a:ext>
              </a:extLst>
            </p:cNvPr>
            <p:cNvSpPr txBox="1"/>
            <p:nvPr/>
          </p:nvSpPr>
          <p:spPr>
            <a:xfrm>
              <a:off x="4150047" y="1673498"/>
              <a:ext cx="1501602" cy="321370"/>
            </a:xfrm>
            <a:prstGeom prst="rect">
              <a:avLst/>
            </a:prstGeom>
            <a:noFill/>
          </p:spPr>
          <p:txBody>
            <a:bodyPr wrap="square" rtlCol="0" anchor="ctr">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600" b="1" i="0" u="none" strike="noStrike" kern="1200" cap="none" spc="0" normalizeH="0" baseline="0" noProof="0">
                  <a:ln>
                    <a:noFill/>
                  </a:ln>
                  <a:solidFill>
                    <a:srgbClr val="0B4560"/>
                  </a:solidFill>
                  <a:effectLst/>
                  <a:uLnTx/>
                  <a:uFillTx/>
                  <a:latin typeface="Open Sans" pitchFamily="2" charset="0"/>
                  <a:ea typeface="Open Sans" pitchFamily="2" charset="0"/>
                  <a:cs typeface="Open Sans" pitchFamily="2" charset="0"/>
                </a:rPr>
                <a:t>2018</a:t>
              </a:r>
            </a:p>
          </p:txBody>
        </p:sp>
      </p:grpSp>
      <p:grpSp>
        <p:nvGrpSpPr>
          <p:cNvPr id="17" name="Group 16">
            <a:extLst>
              <a:ext uri="{FF2B5EF4-FFF2-40B4-BE49-F238E27FC236}">
                <a16:creationId xmlns:a16="http://schemas.microsoft.com/office/drawing/2014/main" id="{4BEF3682-6AE2-406C-8B6E-00D3C9760B70}"/>
              </a:ext>
            </a:extLst>
          </p:cNvPr>
          <p:cNvGrpSpPr/>
          <p:nvPr/>
        </p:nvGrpSpPr>
        <p:grpSpPr>
          <a:xfrm>
            <a:off x="5945798" y="1673498"/>
            <a:ext cx="1502291" cy="2694967"/>
            <a:chOff x="5945798" y="1673498"/>
            <a:chExt cx="1502291" cy="2694967"/>
          </a:xfrm>
        </p:grpSpPr>
        <p:sp>
          <p:nvSpPr>
            <p:cNvPr id="24" name="TextBox 23">
              <a:extLst>
                <a:ext uri="{FF2B5EF4-FFF2-40B4-BE49-F238E27FC236}">
                  <a16:creationId xmlns:a16="http://schemas.microsoft.com/office/drawing/2014/main" id="{4D99B5EB-D05C-4E42-B7F3-4D7EB0308E36}"/>
                </a:ext>
              </a:extLst>
            </p:cNvPr>
            <p:cNvSpPr txBox="1"/>
            <p:nvPr/>
          </p:nvSpPr>
          <p:spPr>
            <a:xfrm>
              <a:off x="5946487" y="3555935"/>
              <a:ext cx="1501602" cy="8125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ECECEC">
                      <a:lumMod val="10000"/>
                    </a:srgbClr>
                  </a:solidFill>
                  <a:effectLst/>
                  <a:uLnTx/>
                  <a:uFillTx/>
                  <a:latin typeface="Myriad Pro"/>
                  <a:ea typeface="Open Sans" pitchFamily="2" charset="0"/>
                  <a:cs typeface="Open Sans" pitchFamily="2" charset="0"/>
                </a:rPr>
                <a:t>Floodwater Commission established</a:t>
              </a:r>
            </a:p>
          </p:txBody>
        </p:sp>
        <p:sp>
          <p:nvSpPr>
            <p:cNvPr id="48" name="TextBox 47">
              <a:extLst>
                <a:ext uri="{FF2B5EF4-FFF2-40B4-BE49-F238E27FC236}">
                  <a16:creationId xmlns:a16="http://schemas.microsoft.com/office/drawing/2014/main" id="{F7C6AD28-1DF7-4520-81C4-4E67A647413C}"/>
                </a:ext>
              </a:extLst>
            </p:cNvPr>
            <p:cNvSpPr txBox="1"/>
            <p:nvPr/>
          </p:nvSpPr>
          <p:spPr>
            <a:xfrm>
              <a:off x="5945798" y="1673498"/>
              <a:ext cx="1501602" cy="321370"/>
            </a:xfrm>
            <a:prstGeom prst="rect">
              <a:avLst/>
            </a:prstGeom>
            <a:noFill/>
          </p:spPr>
          <p:txBody>
            <a:bodyPr wrap="square" rtlCol="0" anchor="ctr">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600" b="1" i="0" u="none" strike="noStrike" kern="1200" cap="none" spc="0" normalizeH="0" baseline="0" noProof="0">
                  <a:ln>
                    <a:noFill/>
                  </a:ln>
                  <a:solidFill>
                    <a:srgbClr val="0B4560"/>
                  </a:solidFill>
                  <a:effectLst/>
                  <a:uLnTx/>
                  <a:uFillTx/>
                  <a:latin typeface="Open Sans" pitchFamily="2" charset="0"/>
                  <a:ea typeface="Open Sans" pitchFamily="2" charset="0"/>
                  <a:cs typeface="Open Sans" pitchFamily="2" charset="0"/>
                </a:rPr>
                <a:t>2018</a:t>
              </a:r>
            </a:p>
          </p:txBody>
        </p:sp>
      </p:grpSp>
      <p:grpSp>
        <p:nvGrpSpPr>
          <p:cNvPr id="18" name="Group 17">
            <a:extLst>
              <a:ext uri="{FF2B5EF4-FFF2-40B4-BE49-F238E27FC236}">
                <a16:creationId xmlns:a16="http://schemas.microsoft.com/office/drawing/2014/main" id="{1A9DA992-87D5-4117-AE47-CD20E3843AFB}"/>
              </a:ext>
            </a:extLst>
          </p:cNvPr>
          <p:cNvGrpSpPr/>
          <p:nvPr/>
        </p:nvGrpSpPr>
        <p:grpSpPr>
          <a:xfrm>
            <a:off x="7741549" y="1673498"/>
            <a:ext cx="1502980" cy="3431707"/>
            <a:chOff x="7741549" y="1673498"/>
            <a:chExt cx="1502980" cy="3431707"/>
          </a:xfrm>
        </p:grpSpPr>
        <p:sp>
          <p:nvSpPr>
            <p:cNvPr id="25" name="TextBox 24">
              <a:extLst>
                <a:ext uri="{FF2B5EF4-FFF2-40B4-BE49-F238E27FC236}">
                  <a16:creationId xmlns:a16="http://schemas.microsoft.com/office/drawing/2014/main" id="{A59BB5C4-8BFB-42F8-88E9-B41CFAED988F}"/>
                </a:ext>
              </a:extLst>
            </p:cNvPr>
            <p:cNvSpPr txBox="1"/>
            <p:nvPr/>
          </p:nvSpPr>
          <p:spPr>
            <a:xfrm>
              <a:off x="7742927" y="3555935"/>
              <a:ext cx="1501602" cy="154927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ECECEC">
                      <a:lumMod val="10000"/>
                    </a:srgbClr>
                  </a:solidFill>
                  <a:effectLst/>
                  <a:uLnTx/>
                  <a:uFillTx/>
                  <a:latin typeface="Myriad Pro"/>
                  <a:ea typeface="Open Sans" pitchFamily="2" charset="0"/>
                  <a:cs typeface="Open Sans" pitchFamily="2" charset="0"/>
                </a:rPr>
                <a:t>Disaster Relief and Resilience Act was signed, creating the Office of Resilience</a:t>
              </a:r>
            </a:p>
          </p:txBody>
        </p:sp>
        <p:sp>
          <p:nvSpPr>
            <p:cNvPr id="49" name="TextBox 48">
              <a:extLst>
                <a:ext uri="{FF2B5EF4-FFF2-40B4-BE49-F238E27FC236}">
                  <a16:creationId xmlns:a16="http://schemas.microsoft.com/office/drawing/2014/main" id="{55508615-11C7-4261-9E5C-C7FD8EC8FF6C}"/>
                </a:ext>
              </a:extLst>
            </p:cNvPr>
            <p:cNvSpPr txBox="1"/>
            <p:nvPr/>
          </p:nvSpPr>
          <p:spPr>
            <a:xfrm>
              <a:off x="7741549" y="1673498"/>
              <a:ext cx="1501602" cy="321370"/>
            </a:xfrm>
            <a:prstGeom prst="rect">
              <a:avLst/>
            </a:prstGeom>
            <a:noFill/>
          </p:spPr>
          <p:txBody>
            <a:bodyPr wrap="square" rtlCol="0" anchor="ctr">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600" b="1" i="0" u="none" strike="noStrike" kern="1200" cap="none" spc="0" normalizeH="0" baseline="0" noProof="0">
                  <a:ln>
                    <a:noFill/>
                  </a:ln>
                  <a:solidFill>
                    <a:srgbClr val="0B4560"/>
                  </a:solidFill>
                  <a:effectLst/>
                  <a:uLnTx/>
                  <a:uFillTx/>
                  <a:latin typeface="Open Sans" pitchFamily="2" charset="0"/>
                  <a:ea typeface="Open Sans" pitchFamily="2" charset="0"/>
                  <a:cs typeface="Open Sans" pitchFamily="2" charset="0"/>
                </a:rPr>
                <a:t>2020</a:t>
              </a:r>
            </a:p>
          </p:txBody>
        </p:sp>
      </p:grpSp>
      <p:grpSp>
        <p:nvGrpSpPr>
          <p:cNvPr id="21" name="Group 20">
            <a:extLst>
              <a:ext uri="{FF2B5EF4-FFF2-40B4-BE49-F238E27FC236}">
                <a16:creationId xmlns:a16="http://schemas.microsoft.com/office/drawing/2014/main" id="{234B4079-0146-45A8-B6D7-F5FD472DD477}"/>
              </a:ext>
            </a:extLst>
          </p:cNvPr>
          <p:cNvGrpSpPr/>
          <p:nvPr/>
        </p:nvGrpSpPr>
        <p:grpSpPr>
          <a:xfrm>
            <a:off x="9539369" y="1673498"/>
            <a:ext cx="1501602" cy="2694967"/>
            <a:chOff x="9539369" y="1673498"/>
            <a:chExt cx="1501602" cy="2694967"/>
          </a:xfrm>
        </p:grpSpPr>
        <p:sp>
          <p:nvSpPr>
            <p:cNvPr id="26" name="TextBox 25">
              <a:extLst>
                <a:ext uri="{FF2B5EF4-FFF2-40B4-BE49-F238E27FC236}">
                  <a16:creationId xmlns:a16="http://schemas.microsoft.com/office/drawing/2014/main" id="{A5C6D118-2F22-40A5-89DF-8D4908992B14}"/>
                </a:ext>
              </a:extLst>
            </p:cNvPr>
            <p:cNvSpPr txBox="1"/>
            <p:nvPr/>
          </p:nvSpPr>
          <p:spPr>
            <a:xfrm>
              <a:off x="9539369" y="3555935"/>
              <a:ext cx="1501602" cy="8125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ECECEC">
                      <a:lumMod val="10000"/>
                    </a:srgbClr>
                  </a:solidFill>
                  <a:effectLst/>
                  <a:uLnTx/>
                  <a:uFillTx/>
                  <a:latin typeface="Myriad Pro"/>
                  <a:ea typeface="Open Sans" pitchFamily="2" charset="0"/>
                  <a:cs typeface="Open Sans" pitchFamily="2" charset="0"/>
                </a:rPr>
                <a:t>Officially began operation at the start of FY 2022</a:t>
              </a:r>
            </a:p>
          </p:txBody>
        </p:sp>
        <p:sp>
          <p:nvSpPr>
            <p:cNvPr id="50" name="TextBox 49">
              <a:extLst>
                <a:ext uri="{FF2B5EF4-FFF2-40B4-BE49-F238E27FC236}">
                  <a16:creationId xmlns:a16="http://schemas.microsoft.com/office/drawing/2014/main" id="{51225C8D-4E2C-4664-B9E3-575C98BFAC0A}"/>
                </a:ext>
              </a:extLst>
            </p:cNvPr>
            <p:cNvSpPr txBox="1"/>
            <p:nvPr/>
          </p:nvSpPr>
          <p:spPr>
            <a:xfrm>
              <a:off x="9539369" y="1673498"/>
              <a:ext cx="1501602" cy="321370"/>
            </a:xfrm>
            <a:prstGeom prst="rect">
              <a:avLst/>
            </a:prstGeom>
            <a:noFill/>
          </p:spPr>
          <p:txBody>
            <a:bodyPr wrap="square" rtlCol="0" anchor="ctr">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600" b="1" i="0" u="none" strike="noStrike" kern="1200" cap="none" spc="0" normalizeH="0" baseline="0" noProof="0">
                  <a:ln>
                    <a:noFill/>
                  </a:ln>
                  <a:solidFill>
                    <a:srgbClr val="0B4560"/>
                  </a:solidFill>
                  <a:effectLst/>
                  <a:uLnTx/>
                  <a:uFillTx/>
                  <a:latin typeface="Open Sans" pitchFamily="2" charset="0"/>
                  <a:ea typeface="Open Sans" pitchFamily="2" charset="0"/>
                  <a:cs typeface="Open Sans" pitchFamily="2" charset="0"/>
                </a:rPr>
                <a:t>2021</a:t>
              </a:r>
            </a:p>
          </p:txBody>
        </p:sp>
      </p:grpSp>
      <p:sp>
        <p:nvSpPr>
          <p:cNvPr id="28" name="Text Placeholder 27">
            <a:extLst>
              <a:ext uri="{FF2B5EF4-FFF2-40B4-BE49-F238E27FC236}">
                <a16:creationId xmlns:a16="http://schemas.microsoft.com/office/drawing/2014/main" id="{AF4FC9B4-DEFC-4227-B484-50466858BB0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8945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BE05E7DC-C29B-4C0C-848B-532C9F178EC8}"/>
              </a:ext>
            </a:extLst>
          </p:cNvPr>
          <p:cNvSpPr/>
          <p:nvPr/>
        </p:nvSpPr>
        <p:spPr>
          <a:xfrm>
            <a:off x="-25879" y="4779034"/>
            <a:ext cx="6003985" cy="483079"/>
          </a:xfrm>
          <a:custGeom>
            <a:avLst/>
            <a:gdLst>
              <a:gd name="connsiteX0" fmla="*/ 17253 w 6003985"/>
              <a:gd name="connsiteY0" fmla="*/ 17253 h 483079"/>
              <a:gd name="connsiteX1" fmla="*/ 0 w 6003985"/>
              <a:gd name="connsiteY1" fmla="*/ 483079 h 483079"/>
              <a:gd name="connsiteX2" fmla="*/ 5598543 w 6003985"/>
              <a:gd name="connsiteY2" fmla="*/ 345057 h 483079"/>
              <a:gd name="connsiteX3" fmla="*/ 5891841 w 6003985"/>
              <a:gd name="connsiteY3" fmla="*/ 86264 h 483079"/>
              <a:gd name="connsiteX4" fmla="*/ 6003985 w 6003985"/>
              <a:gd name="connsiteY4" fmla="*/ 0 h 483079"/>
              <a:gd name="connsiteX5" fmla="*/ 17253 w 6003985"/>
              <a:gd name="connsiteY5" fmla="*/ 17253 h 48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985" h="483079">
                <a:moveTo>
                  <a:pt x="17253" y="17253"/>
                </a:moveTo>
                <a:lnTo>
                  <a:pt x="0" y="483079"/>
                </a:lnTo>
                <a:lnTo>
                  <a:pt x="5598543" y="345057"/>
                </a:lnTo>
                <a:lnTo>
                  <a:pt x="5891841" y="86264"/>
                </a:lnTo>
                <a:lnTo>
                  <a:pt x="6003985" y="0"/>
                </a:lnTo>
                <a:lnTo>
                  <a:pt x="17253" y="17253"/>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16" name="Freeform: Shape 15">
            <a:extLst>
              <a:ext uri="{FF2B5EF4-FFF2-40B4-BE49-F238E27FC236}">
                <a16:creationId xmlns:a16="http://schemas.microsoft.com/office/drawing/2014/main" id="{1170C28F-A36D-4BE1-B7FD-5EC11962A3C3}"/>
              </a:ext>
            </a:extLst>
          </p:cNvPr>
          <p:cNvSpPr/>
          <p:nvPr/>
        </p:nvSpPr>
        <p:spPr>
          <a:xfrm>
            <a:off x="10653623" y="4201064"/>
            <a:ext cx="1285335" cy="293298"/>
          </a:xfrm>
          <a:custGeom>
            <a:avLst/>
            <a:gdLst>
              <a:gd name="connsiteX0" fmla="*/ 1285335 w 1285335"/>
              <a:gd name="connsiteY0" fmla="*/ 51759 h 293298"/>
              <a:gd name="connsiteX1" fmla="*/ 1155939 w 1285335"/>
              <a:gd name="connsiteY1" fmla="*/ 284672 h 293298"/>
              <a:gd name="connsiteX2" fmla="*/ 250166 w 1285335"/>
              <a:gd name="connsiteY2" fmla="*/ 293298 h 293298"/>
              <a:gd name="connsiteX3" fmla="*/ 0 w 1285335"/>
              <a:gd name="connsiteY3" fmla="*/ 0 h 293298"/>
              <a:gd name="connsiteX4" fmla="*/ 1285335 w 1285335"/>
              <a:gd name="connsiteY4" fmla="*/ 51759 h 293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335" h="293298">
                <a:moveTo>
                  <a:pt x="1285335" y="51759"/>
                </a:moveTo>
                <a:lnTo>
                  <a:pt x="1155939" y="284672"/>
                </a:lnTo>
                <a:lnTo>
                  <a:pt x="250166" y="293298"/>
                </a:lnTo>
                <a:lnTo>
                  <a:pt x="0" y="0"/>
                </a:lnTo>
                <a:lnTo>
                  <a:pt x="1285335" y="51759"/>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 name="Freeform: Shape 2">
            <a:extLst>
              <a:ext uri="{FF2B5EF4-FFF2-40B4-BE49-F238E27FC236}">
                <a16:creationId xmlns:a16="http://schemas.microsoft.com/office/drawing/2014/main" id="{3285922D-51C2-4AF5-8E76-305D3B63DF3E}"/>
              </a:ext>
            </a:extLst>
          </p:cNvPr>
          <p:cNvSpPr/>
          <p:nvPr/>
        </p:nvSpPr>
        <p:spPr>
          <a:xfrm>
            <a:off x="-8626" y="5063706"/>
            <a:ext cx="5667554" cy="1794294"/>
          </a:xfrm>
          <a:custGeom>
            <a:avLst/>
            <a:gdLst>
              <a:gd name="connsiteX0" fmla="*/ 940279 w 3994030"/>
              <a:gd name="connsiteY0" fmla="*/ 1621766 h 1621766"/>
              <a:gd name="connsiteX1" fmla="*/ 8626 w 3994030"/>
              <a:gd name="connsiteY1" fmla="*/ 1604513 h 1621766"/>
              <a:gd name="connsiteX2" fmla="*/ 0 w 3994030"/>
              <a:gd name="connsiteY2" fmla="*/ 51758 h 1621766"/>
              <a:gd name="connsiteX3" fmla="*/ 3994030 w 3994030"/>
              <a:gd name="connsiteY3" fmla="*/ 0 h 1621766"/>
              <a:gd name="connsiteX4" fmla="*/ 3260784 w 3994030"/>
              <a:gd name="connsiteY4" fmla="*/ 526211 h 1621766"/>
              <a:gd name="connsiteX5" fmla="*/ 1242203 w 3994030"/>
              <a:gd name="connsiteY5" fmla="*/ 897147 h 1621766"/>
              <a:gd name="connsiteX6" fmla="*/ 1043796 w 3994030"/>
              <a:gd name="connsiteY6" fmla="*/ 1431985 h 1621766"/>
              <a:gd name="connsiteX7" fmla="*/ 940279 w 3994030"/>
              <a:gd name="connsiteY7" fmla="*/ 1621766 h 162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4030" h="1621766">
                <a:moveTo>
                  <a:pt x="940279" y="1621766"/>
                </a:moveTo>
                <a:lnTo>
                  <a:pt x="8626" y="1604513"/>
                </a:lnTo>
                <a:cubicBezTo>
                  <a:pt x="5751" y="1086928"/>
                  <a:pt x="2875" y="569343"/>
                  <a:pt x="0" y="51758"/>
                </a:cubicBezTo>
                <a:lnTo>
                  <a:pt x="3994030" y="0"/>
                </a:lnTo>
                <a:lnTo>
                  <a:pt x="3260784" y="526211"/>
                </a:lnTo>
                <a:lnTo>
                  <a:pt x="1242203" y="897147"/>
                </a:lnTo>
                <a:lnTo>
                  <a:pt x="1043796" y="1431985"/>
                </a:lnTo>
                <a:lnTo>
                  <a:pt x="940279" y="162176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 name="Slide Number Placeholder 1">
            <a:extLst>
              <a:ext uri="{FF2B5EF4-FFF2-40B4-BE49-F238E27FC236}">
                <a16:creationId xmlns:a16="http://schemas.microsoft.com/office/drawing/2014/main" id="{2EE5E951-A7C8-4315-B9E3-52E07FFE9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165C7D">
                    <a:tint val="75000"/>
                  </a:srgbClr>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165C7D">
                  <a:tint val="75000"/>
                </a:srgbClr>
              </a:solidFill>
              <a:effectLst/>
              <a:uLnTx/>
              <a:uFillTx/>
              <a:latin typeface="Myriad Pro"/>
              <a:ea typeface="+mn-ea"/>
              <a:cs typeface="+mn-cs"/>
            </a:endParaRPr>
          </a:p>
        </p:txBody>
      </p:sp>
      <p:pic>
        <p:nvPicPr>
          <p:cNvPr id="5" name="Picture 4">
            <a:extLst>
              <a:ext uri="{FF2B5EF4-FFF2-40B4-BE49-F238E27FC236}">
                <a16:creationId xmlns:a16="http://schemas.microsoft.com/office/drawing/2014/main" id="{00D3E18D-1401-4A3B-B4B5-9978B67FF3F7}"/>
              </a:ext>
            </a:extLst>
          </p:cNvPr>
          <p:cNvPicPr>
            <a:picLocks noChangeAspect="1"/>
          </p:cNvPicPr>
          <p:nvPr/>
        </p:nvPicPr>
        <p:blipFill>
          <a:blip r:embed="rId3"/>
          <a:stretch>
            <a:fillRect/>
          </a:stretch>
        </p:blipFill>
        <p:spPr>
          <a:xfrm>
            <a:off x="4249782" y="4314895"/>
            <a:ext cx="1024856" cy="1024856"/>
          </a:xfrm>
          <a:prstGeom prst="rect">
            <a:avLst/>
          </a:prstGeom>
        </p:spPr>
      </p:pic>
      <p:sp>
        <p:nvSpPr>
          <p:cNvPr id="22" name="Freeform: Shape 21">
            <a:extLst>
              <a:ext uri="{FF2B5EF4-FFF2-40B4-BE49-F238E27FC236}">
                <a16:creationId xmlns:a16="http://schemas.microsoft.com/office/drawing/2014/main" id="{6AA3FE83-18B1-4B74-AF2B-EC5F06C714CE}"/>
              </a:ext>
            </a:extLst>
          </p:cNvPr>
          <p:cNvSpPr/>
          <p:nvPr/>
        </p:nvSpPr>
        <p:spPr>
          <a:xfrm>
            <a:off x="905774" y="3804249"/>
            <a:ext cx="11283351" cy="3071004"/>
          </a:xfrm>
          <a:custGeom>
            <a:avLst/>
            <a:gdLst>
              <a:gd name="connsiteX0" fmla="*/ 0 w 11283351"/>
              <a:gd name="connsiteY0" fmla="*/ 3071004 h 3071004"/>
              <a:gd name="connsiteX1" fmla="*/ 138022 w 11283351"/>
              <a:gd name="connsiteY1" fmla="*/ 2898476 h 3071004"/>
              <a:gd name="connsiteX2" fmla="*/ 207034 w 11283351"/>
              <a:gd name="connsiteY2" fmla="*/ 2605177 h 3071004"/>
              <a:gd name="connsiteX3" fmla="*/ 345056 w 11283351"/>
              <a:gd name="connsiteY3" fmla="*/ 2320506 h 3071004"/>
              <a:gd name="connsiteX4" fmla="*/ 2329132 w 11283351"/>
              <a:gd name="connsiteY4" fmla="*/ 1958196 h 3071004"/>
              <a:gd name="connsiteX5" fmla="*/ 3088256 w 11283351"/>
              <a:gd name="connsiteY5" fmla="*/ 1440611 h 3071004"/>
              <a:gd name="connsiteX6" fmla="*/ 3812875 w 11283351"/>
              <a:gd name="connsiteY6" fmla="*/ 1431985 h 3071004"/>
              <a:gd name="connsiteX7" fmla="*/ 4502988 w 11283351"/>
              <a:gd name="connsiteY7" fmla="*/ 1414732 h 3071004"/>
              <a:gd name="connsiteX8" fmla="*/ 5184475 w 11283351"/>
              <a:gd name="connsiteY8" fmla="*/ 897147 h 3071004"/>
              <a:gd name="connsiteX9" fmla="*/ 6659592 w 11283351"/>
              <a:gd name="connsiteY9" fmla="*/ 207034 h 3071004"/>
              <a:gd name="connsiteX10" fmla="*/ 8540151 w 11283351"/>
              <a:gd name="connsiteY10" fmla="*/ 181155 h 3071004"/>
              <a:gd name="connsiteX11" fmla="*/ 9480430 w 11283351"/>
              <a:gd name="connsiteY11" fmla="*/ 146649 h 3071004"/>
              <a:gd name="connsiteX12" fmla="*/ 10049773 w 11283351"/>
              <a:gd name="connsiteY12" fmla="*/ 690113 h 3071004"/>
              <a:gd name="connsiteX13" fmla="*/ 10912415 w 11283351"/>
              <a:gd name="connsiteY13" fmla="*/ 672860 h 3071004"/>
              <a:gd name="connsiteX14" fmla="*/ 11283351 w 11283351"/>
              <a:gd name="connsiteY14" fmla="*/ 0 h 30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83351" h="3071004">
                <a:moveTo>
                  <a:pt x="0" y="3071004"/>
                </a:moveTo>
                <a:lnTo>
                  <a:pt x="138022" y="2898476"/>
                </a:lnTo>
                <a:lnTo>
                  <a:pt x="207034" y="2605177"/>
                </a:lnTo>
                <a:lnTo>
                  <a:pt x="345056" y="2320506"/>
                </a:lnTo>
                <a:lnTo>
                  <a:pt x="2329132" y="1958196"/>
                </a:lnTo>
                <a:lnTo>
                  <a:pt x="3088256" y="1440611"/>
                </a:lnTo>
                <a:lnTo>
                  <a:pt x="3812875" y="1431985"/>
                </a:lnTo>
                <a:lnTo>
                  <a:pt x="4502988" y="1414732"/>
                </a:lnTo>
                <a:lnTo>
                  <a:pt x="5184475" y="897147"/>
                </a:lnTo>
                <a:lnTo>
                  <a:pt x="6659592" y="207034"/>
                </a:lnTo>
                <a:lnTo>
                  <a:pt x="8540151" y="181155"/>
                </a:lnTo>
                <a:lnTo>
                  <a:pt x="9480430" y="146649"/>
                </a:lnTo>
                <a:lnTo>
                  <a:pt x="10049773" y="690113"/>
                </a:lnTo>
                <a:lnTo>
                  <a:pt x="10912415" y="672860"/>
                </a:lnTo>
                <a:lnTo>
                  <a:pt x="112833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2" name="Arrow: Down 31">
            <a:extLst>
              <a:ext uri="{FF2B5EF4-FFF2-40B4-BE49-F238E27FC236}">
                <a16:creationId xmlns:a16="http://schemas.microsoft.com/office/drawing/2014/main" id="{32E62995-9E67-4667-82FA-90044E0169AD}"/>
              </a:ext>
            </a:extLst>
          </p:cNvPr>
          <p:cNvSpPr/>
          <p:nvPr/>
        </p:nvSpPr>
        <p:spPr>
          <a:xfrm>
            <a:off x="8610600" y="1747896"/>
            <a:ext cx="738827" cy="1197235"/>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4" name="Arrow: Down 33">
            <a:extLst>
              <a:ext uri="{FF2B5EF4-FFF2-40B4-BE49-F238E27FC236}">
                <a16:creationId xmlns:a16="http://schemas.microsoft.com/office/drawing/2014/main" id="{D948DA40-326D-4BDF-A22B-B1FE7F319DBB}"/>
              </a:ext>
            </a:extLst>
          </p:cNvPr>
          <p:cNvSpPr/>
          <p:nvPr/>
        </p:nvSpPr>
        <p:spPr>
          <a:xfrm rot="3836039">
            <a:off x="6267233" y="3423883"/>
            <a:ext cx="656511" cy="1549611"/>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4" name="Graphic 3" descr="Tree Stump outline">
            <a:extLst>
              <a:ext uri="{FF2B5EF4-FFF2-40B4-BE49-F238E27FC236}">
                <a16:creationId xmlns:a16="http://schemas.microsoft.com/office/drawing/2014/main" id="{0B0606AB-992A-4481-924D-5F6EB30EA2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51955" y="4090662"/>
            <a:ext cx="520883" cy="520883"/>
          </a:xfrm>
          <a:prstGeom prst="rect">
            <a:avLst/>
          </a:prstGeom>
        </p:spPr>
      </p:pic>
      <p:pic>
        <p:nvPicPr>
          <p:cNvPr id="7" name="Graphic 6" descr="Store with solid fill">
            <a:extLst>
              <a:ext uri="{FF2B5EF4-FFF2-40B4-BE49-F238E27FC236}">
                <a16:creationId xmlns:a16="http://schemas.microsoft.com/office/drawing/2014/main" id="{BD76E4A7-FB06-421A-8FC3-A26FFF01AB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42772" y="3214314"/>
            <a:ext cx="914400" cy="914400"/>
          </a:xfrm>
          <a:prstGeom prst="rect">
            <a:avLst/>
          </a:prstGeom>
        </p:spPr>
      </p:pic>
      <p:cxnSp>
        <p:nvCxnSpPr>
          <p:cNvPr id="9" name="Straight Connector 8">
            <a:extLst>
              <a:ext uri="{FF2B5EF4-FFF2-40B4-BE49-F238E27FC236}">
                <a16:creationId xmlns:a16="http://schemas.microsoft.com/office/drawing/2014/main" id="{C7EBD731-9B97-4CAC-880D-E95FB77F4C0F}"/>
              </a:ext>
            </a:extLst>
          </p:cNvPr>
          <p:cNvCxnSpPr>
            <a:cxnSpLocks/>
            <a:endCxn id="22" idx="11"/>
          </p:cNvCxnSpPr>
          <p:nvPr/>
        </p:nvCxnSpPr>
        <p:spPr>
          <a:xfrm flipV="1">
            <a:off x="7556740" y="3950898"/>
            <a:ext cx="2829464" cy="53821"/>
          </a:xfrm>
          <a:prstGeom prst="line">
            <a:avLst/>
          </a:prstGeom>
          <a:ln w="60325">
            <a:solidFill>
              <a:schemeClr val="bg2">
                <a:lumMod val="10000"/>
              </a:schemeClr>
            </a:solidFill>
          </a:ln>
        </p:spPr>
        <p:style>
          <a:lnRef idx="2">
            <a:schemeClr val="dk1"/>
          </a:lnRef>
          <a:fillRef idx="0">
            <a:schemeClr val="dk1"/>
          </a:fillRef>
          <a:effectRef idx="1">
            <a:schemeClr val="dk1"/>
          </a:effectRef>
          <a:fontRef idx="minor">
            <a:schemeClr val="tx1"/>
          </a:fontRef>
        </p:style>
      </p:cxnSp>
      <p:sp>
        <p:nvSpPr>
          <p:cNvPr id="35" name="Arrow: Down 34">
            <a:extLst>
              <a:ext uri="{FF2B5EF4-FFF2-40B4-BE49-F238E27FC236}">
                <a16:creationId xmlns:a16="http://schemas.microsoft.com/office/drawing/2014/main" id="{45DEC4AC-14D6-4DF0-B58D-B708DA1034E2}"/>
              </a:ext>
            </a:extLst>
          </p:cNvPr>
          <p:cNvSpPr/>
          <p:nvPr/>
        </p:nvSpPr>
        <p:spPr>
          <a:xfrm rot="16688783">
            <a:off x="10034687" y="3307378"/>
            <a:ext cx="393860" cy="914479"/>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12" name="Graphic 11" descr="Car with solid fill">
            <a:extLst>
              <a:ext uri="{FF2B5EF4-FFF2-40B4-BE49-F238E27FC236}">
                <a16:creationId xmlns:a16="http://schemas.microsoft.com/office/drawing/2014/main" id="{1D95969B-A899-4C18-BDE7-646F2066C8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10600" y="3560264"/>
            <a:ext cx="531482" cy="531482"/>
          </a:xfrm>
          <a:prstGeom prst="rect">
            <a:avLst/>
          </a:prstGeom>
        </p:spPr>
      </p:pic>
      <p:pic>
        <p:nvPicPr>
          <p:cNvPr id="13" name="Picture 12">
            <a:extLst>
              <a:ext uri="{FF2B5EF4-FFF2-40B4-BE49-F238E27FC236}">
                <a16:creationId xmlns:a16="http://schemas.microsoft.com/office/drawing/2014/main" id="{666A84E7-AF9B-49FF-9F73-838B5E44ECDB}"/>
              </a:ext>
            </a:extLst>
          </p:cNvPr>
          <p:cNvPicPr>
            <a:picLocks noChangeAspect="1"/>
          </p:cNvPicPr>
          <p:nvPr/>
        </p:nvPicPr>
        <p:blipFill>
          <a:blip r:embed="rId10"/>
          <a:stretch>
            <a:fillRect/>
          </a:stretch>
        </p:blipFill>
        <p:spPr>
          <a:xfrm>
            <a:off x="9150808" y="3560264"/>
            <a:ext cx="530398" cy="530398"/>
          </a:xfrm>
          <a:prstGeom prst="rect">
            <a:avLst/>
          </a:prstGeom>
        </p:spPr>
      </p:pic>
      <p:pic>
        <p:nvPicPr>
          <p:cNvPr id="14" name="Picture 13">
            <a:extLst>
              <a:ext uri="{FF2B5EF4-FFF2-40B4-BE49-F238E27FC236}">
                <a16:creationId xmlns:a16="http://schemas.microsoft.com/office/drawing/2014/main" id="{4073876A-95AF-49F3-A5EC-4B201E2F345F}"/>
              </a:ext>
            </a:extLst>
          </p:cNvPr>
          <p:cNvPicPr>
            <a:picLocks noChangeAspect="1"/>
          </p:cNvPicPr>
          <p:nvPr/>
        </p:nvPicPr>
        <p:blipFill>
          <a:blip r:embed="rId10"/>
          <a:stretch>
            <a:fillRect/>
          </a:stretch>
        </p:blipFill>
        <p:spPr>
          <a:xfrm>
            <a:off x="9684200" y="3549856"/>
            <a:ext cx="530398" cy="530398"/>
          </a:xfrm>
          <a:prstGeom prst="rect">
            <a:avLst/>
          </a:prstGeom>
        </p:spPr>
      </p:pic>
      <p:pic>
        <p:nvPicPr>
          <p:cNvPr id="17" name="Picture 16">
            <a:extLst>
              <a:ext uri="{FF2B5EF4-FFF2-40B4-BE49-F238E27FC236}">
                <a16:creationId xmlns:a16="http://schemas.microsoft.com/office/drawing/2014/main" id="{1979D3FB-CBD2-47B8-8F99-D5F517DC5FA0}"/>
              </a:ext>
            </a:extLst>
          </p:cNvPr>
          <p:cNvPicPr>
            <a:picLocks noChangeAspect="1"/>
          </p:cNvPicPr>
          <p:nvPr/>
        </p:nvPicPr>
        <p:blipFill>
          <a:blip r:embed="rId11"/>
          <a:stretch>
            <a:fillRect/>
          </a:stretch>
        </p:blipFill>
        <p:spPr>
          <a:xfrm>
            <a:off x="10909684" y="3587328"/>
            <a:ext cx="1024217" cy="1024217"/>
          </a:xfrm>
          <a:prstGeom prst="rect">
            <a:avLst/>
          </a:prstGeom>
        </p:spPr>
      </p:pic>
      <p:sp>
        <p:nvSpPr>
          <p:cNvPr id="23" name="Cylinder 22">
            <a:extLst>
              <a:ext uri="{FF2B5EF4-FFF2-40B4-BE49-F238E27FC236}">
                <a16:creationId xmlns:a16="http://schemas.microsoft.com/office/drawing/2014/main" id="{DF451148-2D7B-4805-BD15-07FCFAE901D8}"/>
              </a:ext>
            </a:extLst>
          </p:cNvPr>
          <p:cNvSpPr/>
          <p:nvPr/>
        </p:nvSpPr>
        <p:spPr>
          <a:xfrm>
            <a:off x="10847106" y="4424843"/>
            <a:ext cx="284733" cy="127064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8" name="Cylinder 7">
            <a:extLst>
              <a:ext uri="{FF2B5EF4-FFF2-40B4-BE49-F238E27FC236}">
                <a16:creationId xmlns:a16="http://schemas.microsoft.com/office/drawing/2014/main" id="{08B9CDCB-CB45-45E0-8D3B-259BC77E7D4B}"/>
              </a:ext>
            </a:extLst>
          </p:cNvPr>
          <p:cNvSpPr/>
          <p:nvPr/>
        </p:nvSpPr>
        <p:spPr>
          <a:xfrm rot="16200000">
            <a:off x="7075166" y="1638816"/>
            <a:ext cx="311304" cy="780204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4" name="Arrow: Down 23">
            <a:extLst>
              <a:ext uri="{FF2B5EF4-FFF2-40B4-BE49-F238E27FC236}">
                <a16:creationId xmlns:a16="http://schemas.microsoft.com/office/drawing/2014/main" id="{ACC5F90A-A945-4B9E-98B5-D2BCF578914D}"/>
              </a:ext>
            </a:extLst>
          </p:cNvPr>
          <p:cNvSpPr/>
          <p:nvPr/>
        </p:nvSpPr>
        <p:spPr>
          <a:xfrm>
            <a:off x="10902982" y="4514751"/>
            <a:ext cx="181572" cy="580725"/>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5" name="Arrow: Down 24">
            <a:extLst>
              <a:ext uri="{FF2B5EF4-FFF2-40B4-BE49-F238E27FC236}">
                <a16:creationId xmlns:a16="http://schemas.microsoft.com/office/drawing/2014/main" id="{80A8B767-27A9-4043-8B6A-A9D0F2147260}"/>
              </a:ext>
            </a:extLst>
          </p:cNvPr>
          <p:cNvSpPr/>
          <p:nvPr/>
        </p:nvSpPr>
        <p:spPr>
          <a:xfrm rot="5400000">
            <a:off x="3493758" y="5068785"/>
            <a:ext cx="393860" cy="914479"/>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21" name="Graphic 20" descr="Rain with solid fill">
            <a:extLst>
              <a:ext uri="{FF2B5EF4-FFF2-40B4-BE49-F238E27FC236}">
                <a16:creationId xmlns:a16="http://schemas.microsoft.com/office/drawing/2014/main" id="{4B5C0B57-BD25-483B-B5EF-66FC12B5469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772155" y="-345893"/>
            <a:ext cx="2546475" cy="2899347"/>
          </a:xfrm>
          <a:prstGeom prst="rect">
            <a:avLst/>
          </a:prstGeom>
        </p:spPr>
      </p:pic>
      <p:pic>
        <p:nvPicPr>
          <p:cNvPr id="10" name="Graphic 9" descr="Leaf with solid fill">
            <a:extLst>
              <a:ext uri="{FF2B5EF4-FFF2-40B4-BE49-F238E27FC236}">
                <a16:creationId xmlns:a16="http://schemas.microsoft.com/office/drawing/2014/main" id="{EED9461A-6B30-4483-8F26-D3A955F738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33658" y="5255716"/>
            <a:ext cx="436387" cy="436387"/>
          </a:xfrm>
          <a:prstGeom prst="rect">
            <a:avLst/>
          </a:prstGeom>
        </p:spPr>
      </p:pic>
      <p:pic>
        <p:nvPicPr>
          <p:cNvPr id="15" name="Graphic 14" descr="Leaf outline">
            <a:extLst>
              <a:ext uri="{FF2B5EF4-FFF2-40B4-BE49-F238E27FC236}">
                <a16:creationId xmlns:a16="http://schemas.microsoft.com/office/drawing/2014/main" id="{2F0A31A8-9F6A-4470-919A-335B8BD6CB9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750333" y="5038795"/>
            <a:ext cx="436387" cy="436387"/>
          </a:xfrm>
          <a:prstGeom prst="rect">
            <a:avLst/>
          </a:prstGeom>
        </p:spPr>
      </p:pic>
      <p:pic>
        <p:nvPicPr>
          <p:cNvPr id="27" name="Graphic 26" descr="Leaf with solid fill">
            <a:extLst>
              <a:ext uri="{FF2B5EF4-FFF2-40B4-BE49-F238E27FC236}">
                <a16:creationId xmlns:a16="http://schemas.microsoft.com/office/drawing/2014/main" id="{08033A81-1BD6-49F0-9094-EFB82CA6D4F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86552" y="5268028"/>
            <a:ext cx="436387" cy="436387"/>
          </a:xfrm>
          <a:prstGeom prst="rect">
            <a:avLst/>
          </a:prstGeom>
        </p:spPr>
      </p:pic>
      <p:pic>
        <p:nvPicPr>
          <p:cNvPr id="28" name="Graphic 27" descr="Leaf outline">
            <a:extLst>
              <a:ext uri="{FF2B5EF4-FFF2-40B4-BE49-F238E27FC236}">
                <a16:creationId xmlns:a16="http://schemas.microsoft.com/office/drawing/2014/main" id="{87357BBF-D1BE-4325-BDFE-4E7863B9A76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253995" y="5260190"/>
            <a:ext cx="436387" cy="436387"/>
          </a:xfrm>
          <a:prstGeom prst="rect">
            <a:avLst/>
          </a:prstGeom>
        </p:spPr>
      </p:pic>
      <p:pic>
        <p:nvPicPr>
          <p:cNvPr id="19" name="Graphic 18" descr="Beach ball outline">
            <a:extLst>
              <a:ext uri="{FF2B5EF4-FFF2-40B4-BE49-F238E27FC236}">
                <a16:creationId xmlns:a16="http://schemas.microsoft.com/office/drawing/2014/main" id="{0598FC0B-9457-427B-8850-2B2C9DF4933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771278" y="4401213"/>
            <a:ext cx="436387" cy="436387"/>
          </a:xfrm>
          <a:prstGeom prst="rect">
            <a:avLst/>
          </a:prstGeom>
        </p:spPr>
      </p:pic>
      <p:pic>
        <p:nvPicPr>
          <p:cNvPr id="33" name="Graphic 32" descr="Tree Stump outline">
            <a:extLst>
              <a:ext uri="{FF2B5EF4-FFF2-40B4-BE49-F238E27FC236}">
                <a16:creationId xmlns:a16="http://schemas.microsoft.com/office/drawing/2014/main" id="{830022C0-8BCF-405D-9348-F20D5FC0A5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82645" y="5555989"/>
            <a:ext cx="520883" cy="520883"/>
          </a:xfrm>
          <a:prstGeom prst="rect">
            <a:avLst/>
          </a:prstGeom>
        </p:spPr>
      </p:pic>
    </p:spTree>
    <p:extLst>
      <p:ext uri="{BB962C8B-B14F-4D97-AF65-F5344CB8AC3E}">
        <p14:creationId xmlns:p14="http://schemas.microsoft.com/office/powerpoint/2010/main" val="3125439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BE05E7DC-C29B-4C0C-848B-532C9F178EC8}"/>
              </a:ext>
            </a:extLst>
          </p:cNvPr>
          <p:cNvSpPr/>
          <p:nvPr/>
        </p:nvSpPr>
        <p:spPr>
          <a:xfrm>
            <a:off x="-25038" y="4700562"/>
            <a:ext cx="6003985" cy="483079"/>
          </a:xfrm>
          <a:custGeom>
            <a:avLst/>
            <a:gdLst>
              <a:gd name="connsiteX0" fmla="*/ 17253 w 6003985"/>
              <a:gd name="connsiteY0" fmla="*/ 17253 h 483079"/>
              <a:gd name="connsiteX1" fmla="*/ 0 w 6003985"/>
              <a:gd name="connsiteY1" fmla="*/ 483079 h 483079"/>
              <a:gd name="connsiteX2" fmla="*/ 5598543 w 6003985"/>
              <a:gd name="connsiteY2" fmla="*/ 345057 h 483079"/>
              <a:gd name="connsiteX3" fmla="*/ 5891841 w 6003985"/>
              <a:gd name="connsiteY3" fmla="*/ 86264 h 483079"/>
              <a:gd name="connsiteX4" fmla="*/ 6003985 w 6003985"/>
              <a:gd name="connsiteY4" fmla="*/ 0 h 483079"/>
              <a:gd name="connsiteX5" fmla="*/ 17253 w 6003985"/>
              <a:gd name="connsiteY5" fmla="*/ 17253 h 48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985" h="483079">
                <a:moveTo>
                  <a:pt x="17253" y="17253"/>
                </a:moveTo>
                <a:lnTo>
                  <a:pt x="0" y="483079"/>
                </a:lnTo>
                <a:lnTo>
                  <a:pt x="5598543" y="345057"/>
                </a:lnTo>
                <a:lnTo>
                  <a:pt x="5891841" y="86264"/>
                </a:lnTo>
                <a:lnTo>
                  <a:pt x="6003985" y="0"/>
                </a:lnTo>
                <a:lnTo>
                  <a:pt x="17253" y="17253"/>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 name="Freeform: Shape 2">
            <a:extLst>
              <a:ext uri="{FF2B5EF4-FFF2-40B4-BE49-F238E27FC236}">
                <a16:creationId xmlns:a16="http://schemas.microsoft.com/office/drawing/2014/main" id="{3285922D-51C2-4AF5-8E76-305D3B63DF3E}"/>
              </a:ext>
            </a:extLst>
          </p:cNvPr>
          <p:cNvSpPr/>
          <p:nvPr/>
        </p:nvSpPr>
        <p:spPr>
          <a:xfrm>
            <a:off x="-8626" y="5063706"/>
            <a:ext cx="5667554" cy="1794294"/>
          </a:xfrm>
          <a:custGeom>
            <a:avLst/>
            <a:gdLst>
              <a:gd name="connsiteX0" fmla="*/ 940279 w 3994030"/>
              <a:gd name="connsiteY0" fmla="*/ 1621766 h 1621766"/>
              <a:gd name="connsiteX1" fmla="*/ 8626 w 3994030"/>
              <a:gd name="connsiteY1" fmla="*/ 1604513 h 1621766"/>
              <a:gd name="connsiteX2" fmla="*/ 0 w 3994030"/>
              <a:gd name="connsiteY2" fmla="*/ 51758 h 1621766"/>
              <a:gd name="connsiteX3" fmla="*/ 3994030 w 3994030"/>
              <a:gd name="connsiteY3" fmla="*/ 0 h 1621766"/>
              <a:gd name="connsiteX4" fmla="*/ 3260784 w 3994030"/>
              <a:gd name="connsiteY4" fmla="*/ 526211 h 1621766"/>
              <a:gd name="connsiteX5" fmla="*/ 1242203 w 3994030"/>
              <a:gd name="connsiteY5" fmla="*/ 897147 h 1621766"/>
              <a:gd name="connsiteX6" fmla="*/ 1043796 w 3994030"/>
              <a:gd name="connsiteY6" fmla="*/ 1431985 h 1621766"/>
              <a:gd name="connsiteX7" fmla="*/ 940279 w 3994030"/>
              <a:gd name="connsiteY7" fmla="*/ 1621766 h 162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4030" h="1621766">
                <a:moveTo>
                  <a:pt x="940279" y="1621766"/>
                </a:moveTo>
                <a:lnTo>
                  <a:pt x="8626" y="1604513"/>
                </a:lnTo>
                <a:cubicBezTo>
                  <a:pt x="5751" y="1086928"/>
                  <a:pt x="2875" y="569343"/>
                  <a:pt x="0" y="51758"/>
                </a:cubicBezTo>
                <a:lnTo>
                  <a:pt x="3994030" y="0"/>
                </a:lnTo>
                <a:lnTo>
                  <a:pt x="3260784" y="526211"/>
                </a:lnTo>
                <a:lnTo>
                  <a:pt x="1242203" y="897147"/>
                </a:lnTo>
                <a:lnTo>
                  <a:pt x="1043796" y="1431985"/>
                </a:lnTo>
                <a:lnTo>
                  <a:pt x="940279" y="1621766"/>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 name="Slide Number Placeholder 1">
            <a:extLst>
              <a:ext uri="{FF2B5EF4-FFF2-40B4-BE49-F238E27FC236}">
                <a16:creationId xmlns:a16="http://schemas.microsoft.com/office/drawing/2014/main" id="{2EE5E951-A7C8-4315-B9E3-52E07FFE9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165C7D">
                    <a:tint val="75000"/>
                  </a:srgbClr>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165C7D">
                  <a:tint val="75000"/>
                </a:srgbClr>
              </a:solidFill>
              <a:effectLst/>
              <a:uLnTx/>
              <a:uFillTx/>
              <a:latin typeface="Myriad Pro"/>
              <a:ea typeface="+mn-ea"/>
              <a:cs typeface="+mn-cs"/>
            </a:endParaRPr>
          </a:p>
        </p:txBody>
      </p:sp>
      <p:pic>
        <p:nvPicPr>
          <p:cNvPr id="5" name="Picture 4">
            <a:extLst>
              <a:ext uri="{FF2B5EF4-FFF2-40B4-BE49-F238E27FC236}">
                <a16:creationId xmlns:a16="http://schemas.microsoft.com/office/drawing/2014/main" id="{00D3E18D-1401-4A3B-B4B5-9978B67FF3F7}"/>
              </a:ext>
            </a:extLst>
          </p:cNvPr>
          <p:cNvPicPr>
            <a:picLocks noChangeAspect="1"/>
          </p:cNvPicPr>
          <p:nvPr/>
        </p:nvPicPr>
        <p:blipFill>
          <a:blip r:embed="rId3"/>
          <a:stretch>
            <a:fillRect/>
          </a:stretch>
        </p:blipFill>
        <p:spPr>
          <a:xfrm>
            <a:off x="4408050" y="3762103"/>
            <a:ext cx="1024856" cy="1024856"/>
          </a:xfrm>
          <a:prstGeom prst="rect">
            <a:avLst/>
          </a:prstGeom>
        </p:spPr>
      </p:pic>
      <p:sp>
        <p:nvSpPr>
          <p:cNvPr id="22" name="Freeform: Shape 21">
            <a:extLst>
              <a:ext uri="{FF2B5EF4-FFF2-40B4-BE49-F238E27FC236}">
                <a16:creationId xmlns:a16="http://schemas.microsoft.com/office/drawing/2014/main" id="{6AA3FE83-18B1-4B74-AF2B-EC5F06C714CE}"/>
              </a:ext>
            </a:extLst>
          </p:cNvPr>
          <p:cNvSpPr/>
          <p:nvPr/>
        </p:nvSpPr>
        <p:spPr>
          <a:xfrm>
            <a:off x="905774" y="3804249"/>
            <a:ext cx="11283351" cy="3071004"/>
          </a:xfrm>
          <a:custGeom>
            <a:avLst/>
            <a:gdLst>
              <a:gd name="connsiteX0" fmla="*/ 0 w 11283351"/>
              <a:gd name="connsiteY0" fmla="*/ 3071004 h 3071004"/>
              <a:gd name="connsiteX1" fmla="*/ 138022 w 11283351"/>
              <a:gd name="connsiteY1" fmla="*/ 2898476 h 3071004"/>
              <a:gd name="connsiteX2" fmla="*/ 207034 w 11283351"/>
              <a:gd name="connsiteY2" fmla="*/ 2605177 h 3071004"/>
              <a:gd name="connsiteX3" fmla="*/ 345056 w 11283351"/>
              <a:gd name="connsiteY3" fmla="*/ 2320506 h 3071004"/>
              <a:gd name="connsiteX4" fmla="*/ 2329132 w 11283351"/>
              <a:gd name="connsiteY4" fmla="*/ 1958196 h 3071004"/>
              <a:gd name="connsiteX5" fmla="*/ 3088256 w 11283351"/>
              <a:gd name="connsiteY5" fmla="*/ 1440611 h 3071004"/>
              <a:gd name="connsiteX6" fmla="*/ 3812875 w 11283351"/>
              <a:gd name="connsiteY6" fmla="*/ 1431985 h 3071004"/>
              <a:gd name="connsiteX7" fmla="*/ 4502988 w 11283351"/>
              <a:gd name="connsiteY7" fmla="*/ 1414732 h 3071004"/>
              <a:gd name="connsiteX8" fmla="*/ 5184475 w 11283351"/>
              <a:gd name="connsiteY8" fmla="*/ 897147 h 3071004"/>
              <a:gd name="connsiteX9" fmla="*/ 6659592 w 11283351"/>
              <a:gd name="connsiteY9" fmla="*/ 207034 h 3071004"/>
              <a:gd name="connsiteX10" fmla="*/ 8540151 w 11283351"/>
              <a:gd name="connsiteY10" fmla="*/ 181155 h 3071004"/>
              <a:gd name="connsiteX11" fmla="*/ 9480430 w 11283351"/>
              <a:gd name="connsiteY11" fmla="*/ 146649 h 3071004"/>
              <a:gd name="connsiteX12" fmla="*/ 10049773 w 11283351"/>
              <a:gd name="connsiteY12" fmla="*/ 690113 h 3071004"/>
              <a:gd name="connsiteX13" fmla="*/ 10912415 w 11283351"/>
              <a:gd name="connsiteY13" fmla="*/ 672860 h 3071004"/>
              <a:gd name="connsiteX14" fmla="*/ 11283351 w 11283351"/>
              <a:gd name="connsiteY14" fmla="*/ 0 h 30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83351" h="3071004">
                <a:moveTo>
                  <a:pt x="0" y="3071004"/>
                </a:moveTo>
                <a:lnTo>
                  <a:pt x="138022" y="2898476"/>
                </a:lnTo>
                <a:lnTo>
                  <a:pt x="207034" y="2605177"/>
                </a:lnTo>
                <a:lnTo>
                  <a:pt x="345056" y="2320506"/>
                </a:lnTo>
                <a:lnTo>
                  <a:pt x="2329132" y="1958196"/>
                </a:lnTo>
                <a:lnTo>
                  <a:pt x="3088256" y="1440611"/>
                </a:lnTo>
                <a:lnTo>
                  <a:pt x="3812875" y="1431985"/>
                </a:lnTo>
                <a:lnTo>
                  <a:pt x="4502988" y="1414732"/>
                </a:lnTo>
                <a:lnTo>
                  <a:pt x="5184475" y="897147"/>
                </a:lnTo>
                <a:lnTo>
                  <a:pt x="6659592" y="207034"/>
                </a:lnTo>
                <a:lnTo>
                  <a:pt x="8540151" y="181155"/>
                </a:lnTo>
                <a:lnTo>
                  <a:pt x="9480430" y="146649"/>
                </a:lnTo>
                <a:lnTo>
                  <a:pt x="10049773" y="690113"/>
                </a:lnTo>
                <a:lnTo>
                  <a:pt x="10912415" y="672860"/>
                </a:lnTo>
                <a:lnTo>
                  <a:pt x="112833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29" name="Picture 28">
            <a:extLst>
              <a:ext uri="{FF2B5EF4-FFF2-40B4-BE49-F238E27FC236}">
                <a16:creationId xmlns:a16="http://schemas.microsoft.com/office/drawing/2014/main" id="{D6A136CE-64F6-4E9F-AF25-FD0EE999FC23}"/>
              </a:ext>
            </a:extLst>
          </p:cNvPr>
          <p:cNvPicPr>
            <a:picLocks noChangeAspect="1"/>
          </p:cNvPicPr>
          <p:nvPr/>
        </p:nvPicPr>
        <p:blipFill>
          <a:blip r:embed="rId4"/>
          <a:stretch>
            <a:fillRect/>
          </a:stretch>
        </p:blipFill>
        <p:spPr>
          <a:xfrm>
            <a:off x="1349640" y="5339751"/>
            <a:ext cx="914479" cy="914479"/>
          </a:xfrm>
          <a:prstGeom prst="rect">
            <a:avLst/>
          </a:prstGeom>
        </p:spPr>
      </p:pic>
      <p:pic>
        <p:nvPicPr>
          <p:cNvPr id="30" name="Picture 29">
            <a:extLst>
              <a:ext uri="{FF2B5EF4-FFF2-40B4-BE49-F238E27FC236}">
                <a16:creationId xmlns:a16="http://schemas.microsoft.com/office/drawing/2014/main" id="{C0A70B04-7C2D-4AE3-B865-E52434A0B980}"/>
              </a:ext>
            </a:extLst>
          </p:cNvPr>
          <p:cNvPicPr>
            <a:picLocks noChangeAspect="1"/>
          </p:cNvPicPr>
          <p:nvPr/>
        </p:nvPicPr>
        <p:blipFill>
          <a:blip r:embed="rId4"/>
          <a:stretch>
            <a:fillRect/>
          </a:stretch>
        </p:blipFill>
        <p:spPr>
          <a:xfrm>
            <a:off x="2481493" y="5145617"/>
            <a:ext cx="914479" cy="914479"/>
          </a:xfrm>
          <a:prstGeom prst="rect">
            <a:avLst/>
          </a:prstGeom>
        </p:spPr>
      </p:pic>
      <p:sp>
        <p:nvSpPr>
          <p:cNvPr id="32" name="Arrow: Down 31">
            <a:extLst>
              <a:ext uri="{FF2B5EF4-FFF2-40B4-BE49-F238E27FC236}">
                <a16:creationId xmlns:a16="http://schemas.microsoft.com/office/drawing/2014/main" id="{32E62995-9E67-4667-82FA-90044E0169AD}"/>
              </a:ext>
            </a:extLst>
          </p:cNvPr>
          <p:cNvSpPr/>
          <p:nvPr/>
        </p:nvSpPr>
        <p:spPr>
          <a:xfrm>
            <a:off x="8610600" y="1747896"/>
            <a:ext cx="738827" cy="1197235"/>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4" name="Arrow: Down 33">
            <a:extLst>
              <a:ext uri="{FF2B5EF4-FFF2-40B4-BE49-F238E27FC236}">
                <a16:creationId xmlns:a16="http://schemas.microsoft.com/office/drawing/2014/main" id="{D948DA40-326D-4BDF-A22B-B1FE7F319DBB}"/>
              </a:ext>
            </a:extLst>
          </p:cNvPr>
          <p:cNvSpPr/>
          <p:nvPr/>
        </p:nvSpPr>
        <p:spPr>
          <a:xfrm rot="3836039">
            <a:off x="6267233" y="3423883"/>
            <a:ext cx="656511" cy="1549611"/>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7" name="Graphic 6" descr="Store with solid fill">
            <a:extLst>
              <a:ext uri="{FF2B5EF4-FFF2-40B4-BE49-F238E27FC236}">
                <a16:creationId xmlns:a16="http://schemas.microsoft.com/office/drawing/2014/main" id="{BD76E4A7-FB06-421A-8FC3-A26FFF01AB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2772" y="3214314"/>
            <a:ext cx="914400" cy="914400"/>
          </a:xfrm>
          <a:prstGeom prst="rect">
            <a:avLst/>
          </a:prstGeom>
        </p:spPr>
      </p:pic>
      <p:cxnSp>
        <p:nvCxnSpPr>
          <p:cNvPr id="9" name="Straight Connector 8">
            <a:extLst>
              <a:ext uri="{FF2B5EF4-FFF2-40B4-BE49-F238E27FC236}">
                <a16:creationId xmlns:a16="http://schemas.microsoft.com/office/drawing/2014/main" id="{C7EBD731-9B97-4CAC-880D-E95FB77F4C0F}"/>
              </a:ext>
            </a:extLst>
          </p:cNvPr>
          <p:cNvCxnSpPr>
            <a:cxnSpLocks/>
          </p:cNvCxnSpPr>
          <p:nvPr/>
        </p:nvCxnSpPr>
        <p:spPr>
          <a:xfrm flipV="1">
            <a:off x="7556740" y="3959525"/>
            <a:ext cx="2570671" cy="45195"/>
          </a:xfrm>
          <a:prstGeom prst="line">
            <a:avLst/>
          </a:prstGeom>
          <a:ln w="60325">
            <a:solidFill>
              <a:schemeClr val="bg2">
                <a:lumMod val="10000"/>
              </a:schemeClr>
            </a:solidFill>
          </a:ln>
        </p:spPr>
        <p:style>
          <a:lnRef idx="2">
            <a:schemeClr val="dk1"/>
          </a:lnRef>
          <a:fillRef idx="0">
            <a:schemeClr val="dk1"/>
          </a:fillRef>
          <a:effectRef idx="1">
            <a:schemeClr val="dk1"/>
          </a:effectRef>
          <a:fontRef idx="minor">
            <a:schemeClr val="tx1"/>
          </a:fontRef>
        </p:style>
      </p:cxnSp>
      <p:sp>
        <p:nvSpPr>
          <p:cNvPr id="35" name="Arrow: Down 34">
            <a:extLst>
              <a:ext uri="{FF2B5EF4-FFF2-40B4-BE49-F238E27FC236}">
                <a16:creationId xmlns:a16="http://schemas.microsoft.com/office/drawing/2014/main" id="{45DEC4AC-14D6-4DF0-B58D-B708DA1034E2}"/>
              </a:ext>
            </a:extLst>
          </p:cNvPr>
          <p:cNvSpPr/>
          <p:nvPr/>
        </p:nvSpPr>
        <p:spPr>
          <a:xfrm>
            <a:off x="10160477" y="4208027"/>
            <a:ext cx="222218" cy="904374"/>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12" name="Graphic 11" descr="Car with solid fill">
            <a:extLst>
              <a:ext uri="{FF2B5EF4-FFF2-40B4-BE49-F238E27FC236}">
                <a16:creationId xmlns:a16="http://schemas.microsoft.com/office/drawing/2014/main" id="{1D95969B-A899-4C18-BDE7-646F2066C8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33795" y="3559081"/>
            <a:ext cx="531482" cy="531482"/>
          </a:xfrm>
          <a:prstGeom prst="rect">
            <a:avLst/>
          </a:prstGeom>
        </p:spPr>
      </p:pic>
      <p:pic>
        <p:nvPicPr>
          <p:cNvPr id="13" name="Picture 12">
            <a:extLst>
              <a:ext uri="{FF2B5EF4-FFF2-40B4-BE49-F238E27FC236}">
                <a16:creationId xmlns:a16="http://schemas.microsoft.com/office/drawing/2014/main" id="{666A84E7-AF9B-49FF-9F73-838B5E44ECDB}"/>
              </a:ext>
            </a:extLst>
          </p:cNvPr>
          <p:cNvPicPr>
            <a:picLocks noChangeAspect="1"/>
          </p:cNvPicPr>
          <p:nvPr/>
        </p:nvPicPr>
        <p:blipFill>
          <a:blip r:embed="rId9"/>
          <a:stretch>
            <a:fillRect/>
          </a:stretch>
        </p:blipFill>
        <p:spPr>
          <a:xfrm>
            <a:off x="8804065" y="3570036"/>
            <a:ext cx="530398" cy="530398"/>
          </a:xfrm>
          <a:prstGeom prst="rect">
            <a:avLst/>
          </a:prstGeom>
        </p:spPr>
      </p:pic>
      <p:pic>
        <p:nvPicPr>
          <p:cNvPr id="14" name="Picture 13">
            <a:extLst>
              <a:ext uri="{FF2B5EF4-FFF2-40B4-BE49-F238E27FC236}">
                <a16:creationId xmlns:a16="http://schemas.microsoft.com/office/drawing/2014/main" id="{4073876A-95AF-49F3-A5EC-4B201E2F345F}"/>
              </a:ext>
            </a:extLst>
          </p:cNvPr>
          <p:cNvPicPr>
            <a:picLocks noChangeAspect="1"/>
          </p:cNvPicPr>
          <p:nvPr/>
        </p:nvPicPr>
        <p:blipFill>
          <a:blip r:embed="rId9"/>
          <a:stretch>
            <a:fillRect/>
          </a:stretch>
        </p:blipFill>
        <p:spPr>
          <a:xfrm>
            <a:off x="9389096" y="3569038"/>
            <a:ext cx="530398" cy="530398"/>
          </a:xfrm>
          <a:prstGeom prst="rect">
            <a:avLst/>
          </a:prstGeom>
        </p:spPr>
      </p:pic>
      <p:pic>
        <p:nvPicPr>
          <p:cNvPr id="17" name="Picture 16">
            <a:extLst>
              <a:ext uri="{FF2B5EF4-FFF2-40B4-BE49-F238E27FC236}">
                <a16:creationId xmlns:a16="http://schemas.microsoft.com/office/drawing/2014/main" id="{1979D3FB-CBD2-47B8-8F99-D5F517DC5FA0}"/>
              </a:ext>
            </a:extLst>
          </p:cNvPr>
          <p:cNvPicPr>
            <a:picLocks noChangeAspect="1"/>
          </p:cNvPicPr>
          <p:nvPr/>
        </p:nvPicPr>
        <p:blipFill>
          <a:blip r:embed="rId10"/>
          <a:stretch>
            <a:fillRect/>
          </a:stretch>
        </p:blipFill>
        <p:spPr>
          <a:xfrm>
            <a:off x="10909684" y="3587328"/>
            <a:ext cx="1024217" cy="1024217"/>
          </a:xfrm>
          <a:prstGeom prst="rect">
            <a:avLst/>
          </a:prstGeom>
        </p:spPr>
      </p:pic>
      <p:pic>
        <p:nvPicPr>
          <p:cNvPr id="21" name="Graphic 20" descr="Rain with solid fill">
            <a:extLst>
              <a:ext uri="{FF2B5EF4-FFF2-40B4-BE49-F238E27FC236}">
                <a16:creationId xmlns:a16="http://schemas.microsoft.com/office/drawing/2014/main" id="{4B5C0B57-BD25-483B-B5EF-66FC12B546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72155" y="-345893"/>
            <a:ext cx="2546475" cy="2899347"/>
          </a:xfrm>
          <a:prstGeom prst="rect">
            <a:avLst/>
          </a:prstGeom>
        </p:spPr>
      </p:pic>
      <p:sp>
        <p:nvSpPr>
          <p:cNvPr id="11" name="Cylinder 10">
            <a:extLst>
              <a:ext uri="{FF2B5EF4-FFF2-40B4-BE49-F238E27FC236}">
                <a16:creationId xmlns:a16="http://schemas.microsoft.com/office/drawing/2014/main" id="{47C908CE-B350-44D3-9E73-21E7E660E784}"/>
              </a:ext>
            </a:extLst>
          </p:cNvPr>
          <p:cNvSpPr/>
          <p:nvPr/>
        </p:nvSpPr>
        <p:spPr>
          <a:xfrm flipH="1">
            <a:off x="5134226" y="4647234"/>
            <a:ext cx="83515" cy="589935"/>
          </a:xfrm>
          <a:prstGeom prst="can">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3" name="Cylinder 32">
            <a:extLst>
              <a:ext uri="{FF2B5EF4-FFF2-40B4-BE49-F238E27FC236}">
                <a16:creationId xmlns:a16="http://schemas.microsoft.com/office/drawing/2014/main" id="{E04B7EB1-24CF-445D-8B78-0506FED7C632}"/>
              </a:ext>
            </a:extLst>
          </p:cNvPr>
          <p:cNvSpPr/>
          <p:nvPr/>
        </p:nvSpPr>
        <p:spPr>
          <a:xfrm flipH="1">
            <a:off x="4596717" y="4660213"/>
            <a:ext cx="83515" cy="589935"/>
          </a:xfrm>
          <a:prstGeom prst="can">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9" name="Freeform: Shape 38">
            <a:extLst>
              <a:ext uri="{FF2B5EF4-FFF2-40B4-BE49-F238E27FC236}">
                <a16:creationId xmlns:a16="http://schemas.microsoft.com/office/drawing/2014/main" id="{4D4B9F30-AA09-4AD4-8D92-60B84A34596D}"/>
              </a:ext>
            </a:extLst>
          </p:cNvPr>
          <p:cNvSpPr/>
          <p:nvPr/>
        </p:nvSpPr>
        <p:spPr>
          <a:xfrm>
            <a:off x="4224118" y="4718020"/>
            <a:ext cx="1935192" cy="483079"/>
          </a:xfrm>
          <a:custGeom>
            <a:avLst/>
            <a:gdLst>
              <a:gd name="connsiteX0" fmla="*/ 0 w 1043796"/>
              <a:gd name="connsiteY0" fmla="*/ 0 h 526212"/>
              <a:gd name="connsiteX1" fmla="*/ 638355 w 1043796"/>
              <a:gd name="connsiteY1" fmla="*/ 0 h 526212"/>
              <a:gd name="connsiteX2" fmla="*/ 629728 w 1043796"/>
              <a:gd name="connsiteY2" fmla="*/ 129397 h 526212"/>
              <a:gd name="connsiteX3" fmla="*/ 25879 w 1043796"/>
              <a:gd name="connsiteY3" fmla="*/ 146649 h 526212"/>
              <a:gd name="connsiteX4" fmla="*/ 43132 w 1043796"/>
              <a:gd name="connsiteY4" fmla="*/ 258793 h 526212"/>
              <a:gd name="connsiteX5" fmla="*/ 621102 w 1043796"/>
              <a:gd name="connsiteY5" fmla="*/ 276046 h 526212"/>
              <a:gd name="connsiteX6" fmla="*/ 621102 w 1043796"/>
              <a:gd name="connsiteY6" fmla="*/ 379563 h 526212"/>
              <a:gd name="connsiteX7" fmla="*/ 69011 w 1043796"/>
              <a:gd name="connsiteY7" fmla="*/ 396815 h 526212"/>
              <a:gd name="connsiteX8" fmla="*/ 77638 w 1043796"/>
              <a:gd name="connsiteY8" fmla="*/ 526212 h 526212"/>
              <a:gd name="connsiteX9" fmla="*/ 1043796 w 1043796"/>
              <a:gd name="connsiteY9" fmla="*/ 500332 h 52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796" h="526212">
                <a:moveTo>
                  <a:pt x="0" y="0"/>
                </a:moveTo>
                <a:lnTo>
                  <a:pt x="638355" y="0"/>
                </a:lnTo>
                <a:lnTo>
                  <a:pt x="629728" y="129397"/>
                </a:lnTo>
                <a:lnTo>
                  <a:pt x="25879" y="146649"/>
                </a:lnTo>
                <a:lnTo>
                  <a:pt x="43132" y="258793"/>
                </a:lnTo>
                <a:lnTo>
                  <a:pt x="621102" y="276046"/>
                </a:lnTo>
                <a:lnTo>
                  <a:pt x="621102" y="379563"/>
                </a:lnTo>
                <a:lnTo>
                  <a:pt x="69011" y="396815"/>
                </a:lnTo>
                <a:lnTo>
                  <a:pt x="77638" y="526212"/>
                </a:lnTo>
                <a:lnTo>
                  <a:pt x="1043796" y="500332"/>
                </a:lnTo>
              </a:path>
            </a:pathLst>
          </a:custGeom>
          <a:noFill/>
          <a:ln w="666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42" name="Freeform: Shape 41">
            <a:extLst>
              <a:ext uri="{FF2B5EF4-FFF2-40B4-BE49-F238E27FC236}">
                <a16:creationId xmlns:a16="http://schemas.microsoft.com/office/drawing/2014/main" id="{492FC989-E315-42BB-A0AF-5724E5DF085E}"/>
              </a:ext>
            </a:extLst>
          </p:cNvPr>
          <p:cNvSpPr/>
          <p:nvPr/>
        </p:nvSpPr>
        <p:spPr>
          <a:xfrm>
            <a:off x="10084279" y="3942272"/>
            <a:ext cx="327804" cy="370936"/>
          </a:xfrm>
          <a:custGeom>
            <a:avLst/>
            <a:gdLst>
              <a:gd name="connsiteX0" fmla="*/ 0 w 327804"/>
              <a:gd name="connsiteY0" fmla="*/ 34505 h 370936"/>
              <a:gd name="connsiteX1" fmla="*/ 69012 w 327804"/>
              <a:gd name="connsiteY1" fmla="*/ 327803 h 370936"/>
              <a:gd name="connsiteX2" fmla="*/ 276046 w 327804"/>
              <a:gd name="connsiteY2" fmla="*/ 370936 h 370936"/>
              <a:gd name="connsiteX3" fmla="*/ 327804 w 327804"/>
              <a:gd name="connsiteY3" fmla="*/ 0 h 370936"/>
              <a:gd name="connsiteX4" fmla="*/ 327804 w 327804"/>
              <a:gd name="connsiteY4" fmla="*/ 8626 h 37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04" h="370936">
                <a:moveTo>
                  <a:pt x="0" y="34505"/>
                </a:moveTo>
                <a:lnTo>
                  <a:pt x="69012" y="327803"/>
                </a:lnTo>
                <a:lnTo>
                  <a:pt x="276046" y="370936"/>
                </a:lnTo>
                <a:lnTo>
                  <a:pt x="327804" y="0"/>
                </a:lnTo>
                <a:lnTo>
                  <a:pt x="327804" y="862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44" name="Graphic 43" descr="Bamboo outline">
            <a:extLst>
              <a:ext uri="{FF2B5EF4-FFF2-40B4-BE49-F238E27FC236}">
                <a16:creationId xmlns:a16="http://schemas.microsoft.com/office/drawing/2014/main" id="{7261CD1D-93AD-4C31-BFDE-26695FB832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29244" y="3633330"/>
            <a:ext cx="370936" cy="370936"/>
          </a:xfrm>
          <a:prstGeom prst="rect">
            <a:avLst/>
          </a:prstGeom>
        </p:spPr>
      </p:pic>
      <p:pic>
        <p:nvPicPr>
          <p:cNvPr id="45" name="Graphic 44" descr="Bamboo outline">
            <a:extLst>
              <a:ext uri="{FF2B5EF4-FFF2-40B4-BE49-F238E27FC236}">
                <a16:creationId xmlns:a16="http://schemas.microsoft.com/office/drawing/2014/main" id="{931FCFED-074E-4906-9E33-E06A5E85C2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53717" y="3630048"/>
            <a:ext cx="370936" cy="370936"/>
          </a:xfrm>
          <a:prstGeom prst="rect">
            <a:avLst/>
          </a:prstGeom>
        </p:spPr>
      </p:pic>
      <p:pic>
        <p:nvPicPr>
          <p:cNvPr id="47" name="Graphic 46" descr="Plant outline">
            <a:extLst>
              <a:ext uri="{FF2B5EF4-FFF2-40B4-BE49-F238E27FC236}">
                <a16:creationId xmlns:a16="http://schemas.microsoft.com/office/drawing/2014/main" id="{269C92F8-2DCC-45D0-ABD7-4D1DD7E8525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09419" y="4016135"/>
            <a:ext cx="311535" cy="311535"/>
          </a:xfrm>
          <a:prstGeom prst="rect">
            <a:avLst/>
          </a:prstGeom>
        </p:spPr>
      </p:pic>
      <p:pic>
        <p:nvPicPr>
          <p:cNvPr id="49" name="Graphic 48" descr="Tree With Roots outline">
            <a:extLst>
              <a:ext uri="{FF2B5EF4-FFF2-40B4-BE49-F238E27FC236}">
                <a16:creationId xmlns:a16="http://schemas.microsoft.com/office/drawing/2014/main" id="{A01BB0AC-0D3B-434E-A979-DBFE9CD785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401805" y="3764576"/>
            <a:ext cx="651974" cy="651974"/>
          </a:xfrm>
          <a:prstGeom prst="rect">
            <a:avLst/>
          </a:prstGeom>
        </p:spPr>
      </p:pic>
      <p:pic>
        <p:nvPicPr>
          <p:cNvPr id="50" name="Graphic 49" descr="Tree With Roots outline">
            <a:extLst>
              <a:ext uri="{FF2B5EF4-FFF2-40B4-BE49-F238E27FC236}">
                <a16:creationId xmlns:a16="http://schemas.microsoft.com/office/drawing/2014/main" id="{F1E364F2-1FA5-4D40-97BB-0BF61D0FD9A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770657" y="3656135"/>
            <a:ext cx="651974" cy="651974"/>
          </a:xfrm>
          <a:prstGeom prst="rect">
            <a:avLst/>
          </a:prstGeom>
        </p:spPr>
      </p:pic>
      <p:pic>
        <p:nvPicPr>
          <p:cNvPr id="51" name="Graphic 50" descr="Tree With Roots outline">
            <a:extLst>
              <a:ext uri="{FF2B5EF4-FFF2-40B4-BE49-F238E27FC236}">
                <a16:creationId xmlns:a16="http://schemas.microsoft.com/office/drawing/2014/main" id="{98DFACBF-18A5-46D1-855B-A0E1497A6DE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93556" y="3882040"/>
            <a:ext cx="651974" cy="651974"/>
          </a:xfrm>
          <a:prstGeom prst="rect">
            <a:avLst/>
          </a:prstGeom>
        </p:spPr>
      </p:pic>
      <p:cxnSp>
        <p:nvCxnSpPr>
          <p:cNvPr id="52" name="Connector: Curved 51">
            <a:extLst>
              <a:ext uri="{FF2B5EF4-FFF2-40B4-BE49-F238E27FC236}">
                <a16:creationId xmlns:a16="http://schemas.microsoft.com/office/drawing/2014/main" id="{804A65F9-5329-4B77-844C-0F600D632AB4}"/>
              </a:ext>
            </a:extLst>
          </p:cNvPr>
          <p:cNvCxnSpPr>
            <a:cxnSpLocks/>
          </p:cNvCxnSpPr>
          <p:nvPr/>
        </p:nvCxnSpPr>
        <p:spPr>
          <a:xfrm rot="16200000" flipV="1">
            <a:off x="10569247" y="3489182"/>
            <a:ext cx="351796" cy="196292"/>
          </a:xfrm>
          <a:prstGeom prst="curvedConnector3">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Curved 53">
            <a:extLst>
              <a:ext uri="{FF2B5EF4-FFF2-40B4-BE49-F238E27FC236}">
                <a16:creationId xmlns:a16="http://schemas.microsoft.com/office/drawing/2014/main" id="{0FF83415-ECA4-4AE6-A57D-DD8974D48946}"/>
              </a:ext>
            </a:extLst>
          </p:cNvPr>
          <p:cNvCxnSpPr>
            <a:cxnSpLocks/>
          </p:cNvCxnSpPr>
          <p:nvPr/>
        </p:nvCxnSpPr>
        <p:spPr>
          <a:xfrm rot="16200000" flipV="1">
            <a:off x="11721832" y="3486819"/>
            <a:ext cx="390075" cy="144643"/>
          </a:xfrm>
          <a:prstGeom prst="curvedConnector3">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75618A0F-BC4A-4D1B-A6D1-77B9F58F2264}"/>
              </a:ext>
            </a:extLst>
          </p:cNvPr>
          <p:cNvCxnSpPr>
            <a:cxnSpLocks/>
          </p:cNvCxnSpPr>
          <p:nvPr/>
        </p:nvCxnSpPr>
        <p:spPr>
          <a:xfrm rot="16200000" flipV="1">
            <a:off x="6426848" y="3575168"/>
            <a:ext cx="390075" cy="144643"/>
          </a:xfrm>
          <a:prstGeom prst="curvedConnector3">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59" name="Graphic 58" descr="Old man using cane">
            <a:extLst>
              <a:ext uri="{FF2B5EF4-FFF2-40B4-BE49-F238E27FC236}">
                <a16:creationId xmlns:a16="http://schemas.microsoft.com/office/drawing/2014/main" id="{C7D49088-C9A3-477F-9B3A-8C47A974F38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206504" y="4097354"/>
            <a:ext cx="297121" cy="629428"/>
          </a:xfrm>
          <a:prstGeom prst="rect">
            <a:avLst/>
          </a:prstGeom>
        </p:spPr>
      </p:pic>
      <p:sp>
        <p:nvSpPr>
          <p:cNvPr id="60" name="Cylinder 59">
            <a:extLst>
              <a:ext uri="{FF2B5EF4-FFF2-40B4-BE49-F238E27FC236}">
                <a16:creationId xmlns:a16="http://schemas.microsoft.com/office/drawing/2014/main" id="{1E055CD6-9715-48D8-87FA-E73E9B9DE9E1}"/>
              </a:ext>
            </a:extLst>
          </p:cNvPr>
          <p:cNvSpPr/>
          <p:nvPr/>
        </p:nvSpPr>
        <p:spPr>
          <a:xfrm>
            <a:off x="10847106" y="4424843"/>
            <a:ext cx="284733" cy="127064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61" name="Cylinder 60">
            <a:extLst>
              <a:ext uri="{FF2B5EF4-FFF2-40B4-BE49-F238E27FC236}">
                <a16:creationId xmlns:a16="http://schemas.microsoft.com/office/drawing/2014/main" id="{F52702DC-C065-40F5-8AFE-5BB6506934E2}"/>
              </a:ext>
            </a:extLst>
          </p:cNvPr>
          <p:cNvSpPr/>
          <p:nvPr/>
        </p:nvSpPr>
        <p:spPr>
          <a:xfrm rot="16200000">
            <a:off x="7075166" y="1638816"/>
            <a:ext cx="311304" cy="780204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Tree>
    <p:extLst>
      <p:ext uri="{BB962C8B-B14F-4D97-AF65-F5344CB8AC3E}">
        <p14:creationId xmlns:p14="http://schemas.microsoft.com/office/powerpoint/2010/main" val="4076047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phic 38" descr="Boy wearing cape">
            <a:extLst>
              <a:ext uri="{FF2B5EF4-FFF2-40B4-BE49-F238E27FC236}">
                <a16:creationId xmlns:a16="http://schemas.microsoft.com/office/drawing/2014/main" id="{1BF7EA49-BE51-453B-B6ED-6780EDA245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1094" y="2410323"/>
            <a:ext cx="1370309" cy="2843392"/>
          </a:xfrm>
          <a:prstGeom prst="rect">
            <a:avLst/>
          </a:prstGeom>
        </p:spPr>
      </p:pic>
      <p:pic>
        <p:nvPicPr>
          <p:cNvPr id="37" name="Graphic 36" descr="Man in a polo shirt">
            <a:extLst>
              <a:ext uri="{FF2B5EF4-FFF2-40B4-BE49-F238E27FC236}">
                <a16:creationId xmlns:a16="http://schemas.microsoft.com/office/drawing/2014/main" id="{1F665ED6-CE6D-476C-9ED7-B87341600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91862" y="2912490"/>
            <a:ext cx="819160" cy="2570471"/>
          </a:xfrm>
          <a:prstGeom prst="rect">
            <a:avLst/>
          </a:prstGeom>
        </p:spPr>
      </p:pic>
      <p:pic>
        <p:nvPicPr>
          <p:cNvPr id="31" name="Graphic 30" descr="Thought bubble outline">
            <a:extLst>
              <a:ext uri="{FF2B5EF4-FFF2-40B4-BE49-F238E27FC236}">
                <a16:creationId xmlns:a16="http://schemas.microsoft.com/office/drawing/2014/main" id="{4BE94D53-4BCC-4996-864E-B8EB0E979F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44494" y="-847433"/>
            <a:ext cx="3986974" cy="3986974"/>
          </a:xfrm>
          <a:prstGeom prst="rect">
            <a:avLst/>
          </a:prstGeom>
        </p:spPr>
      </p:pic>
      <p:sp>
        <p:nvSpPr>
          <p:cNvPr id="2" name="Slide Number Placeholder 1">
            <a:extLst>
              <a:ext uri="{FF2B5EF4-FFF2-40B4-BE49-F238E27FC236}">
                <a16:creationId xmlns:a16="http://schemas.microsoft.com/office/drawing/2014/main" id="{2EE5E951-A7C8-4315-B9E3-52E07FFE9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165C7D">
                    <a:tint val="75000"/>
                  </a:srgbClr>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165C7D">
                  <a:tint val="75000"/>
                </a:srgbClr>
              </a:solidFill>
              <a:effectLst/>
              <a:uLnTx/>
              <a:uFillTx/>
              <a:latin typeface="Myriad Pro"/>
              <a:ea typeface="+mn-ea"/>
              <a:cs typeface="+mn-cs"/>
            </a:endParaRPr>
          </a:p>
        </p:txBody>
      </p:sp>
      <p:sp>
        <p:nvSpPr>
          <p:cNvPr id="4" name="Freeform: Shape 3">
            <a:extLst>
              <a:ext uri="{FF2B5EF4-FFF2-40B4-BE49-F238E27FC236}">
                <a16:creationId xmlns:a16="http://schemas.microsoft.com/office/drawing/2014/main" id="{EA5422F6-D424-4FFD-BCA1-1390328EFED9}"/>
              </a:ext>
            </a:extLst>
          </p:cNvPr>
          <p:cNvSpPr/>
          <p:nvPr/>
        </p:nvSpPr>
        <p:spPr>
          <a:xfrm>
            <a:off x="-16778" y="6140741"/>
            <a:ext cx="1291905" cy="713065"/>
          </a:xfrm>
          <a:custGeom>
            <a:avLst/>
            <a:gdLst>
              <a:gd name="connsiteX0" fmla="*/ 0 w 1291905"/>
              <a:gd name="connsiteY0" fmla="*/ 0 h 713065"/>
              <a:gd name="connsiteX1" fmla="*/ 1291905 w 1291905"/>
              <a:gd name="connsiteY1" fmla="*/ 0 h 713065"/>
              <a:gd name="connsiteX2" fmla="*/ 1090569 w 1291905"/>
              <a:gd name="connsiteY2" fmla="*/ 260059 h 713065"/>
              <a:gd name="connsiteX3" fmla="*/ 1048624 w 1291905"/>
              <a:gd name="connsiteY3" fmla="*/ 595619 h 713065"/>
              <a:gd name="connsiteX4" fmla="*/ 939567 w 1291905"/>
              <a:gd name="connsiteY4" fmla="*/ 704676 h 713065"/>
              <a:gd name="connsiteX5" fmla="*/ 8389 w 1291905"/>
              <a:gd name="connsiteY5" fmla="*/ 713065 h 713065"/>
              <a:gd name="connsiteX6" fmla="*/ 0 w 1291905"/>
              <a:gd name="connsiteY6" fmla="*/ 0 h 7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905" h="713065">
                <a:moveTo>
                  <a:pt x="0" y="0"/>
                </a:moveTo>
                <a:lnTo>
                  <a:pt x="1291905" y="0"/>
                </a:lnTo>
                <a:lnTo>
                  <a:pt x="1090569" y="260059"/>
                </a:lnTo>
                <a:lnTo>
                  <a:pt x="1048624" y="595619"/>
                </a:lnTo>
                <a:lnTo>
                  <a:pt x="939567" y="704676"/>
                </a:lnTo>
                <a:lnTo>
                  <a:pt x="8389" y="713065"/>
                </a:lnTo>
                <a:cubicBezTo>
                  <a:pt x="11185" y="480969"/>
                  <a:pt x="13982" y="248874"/>
                  <a:pt x="0" y="0"/>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2" name="Freeform: Shape 21">
            <a:extLst>
              <a:ext uri="{FF2B5EF4-FFF2-40B4-BE49-F238E27FC236}">
                <a16:creationId xmlns:a16="http://schemas.microsoft.com/office/drawing/2014/main" id="{6AA3FE83-18B1-4B74-AF2B-EC5F06C714CE}"/>
              </a:ext>
            </a:extLst>
          </p:cNvPr>
          <p:cNvSpPr/>
          <p:nvPr/>
        </p:nvSpPr>
        <p:spPr>
          <a:xfrm>
            <a:off x="930739" y="3832019"/>
            <a:ext cx="11283351" cy="3071004"/>
          </a:xfrm>
          <a:custGeom>
            <a:avLst/>
            <a:gdLst>
              <a:gd name="connsiteX0" fmla="*/ 0 w 11283351"/>
              <a:gd name="connsiteY0" fmla="*/ 3071004 h 3071004"/>
              <a:gd name="connsiteX1" fmla="*/ 138022 w 11283351"/>
              <a:gd name="connsiteY1" fmla="*/ 2898476 h 3071004"/>
              <a:gd name="connsiteX2" fmla="*/ 207034 w 11283351"/>
              <a:gd name="connsiteY2" fmla="*/ 2605177 h 3071004"/>
              <a:gd name="connsiteX3" fmla="*/ 345056 w 11283351"/>
              <a:gd name="connsiteY3" fmla="*/ 2320506 h 3071004"/>
              <a:gd name="connsiteX4" fmla="*/ 2329132 w 11283351"/>
              <a:gd name="connsiteY4" fmla="*/ 1958196 h 3071004"/>
              <a:gd name="connsiteX5" fmla="*/ 3088256 w 11283351"/>
              <a:gd name="connsiteY5" fmla="*/ 1440611 h 3071004"/>
              <a:gd name="connsiteX6" fmla="*/ 3812875 w 11283351"/>
              <a:gd name="connsiteY6" fmla="*/ 1431985 h 3071004"/>
              <a:gd name="connsiteX7" fmla="*/ 4502988 w 11283351"/>
              <a:gd name="connsiteY7" fmla="*/ 1414732 h 3071004"/>
              <a:gd name="connsiteX8" fmla="*/ 5184475 w 11283351"/>
              <a:gd name="connsiteY8" fmla="*/ 897147 h 3071004"/>
              <a:gd name="connsiteX9" fmla="*/ 6659592 w 11283351"/>
              <a:gd name="connsiteY9" fmla="*/ 207034 h 3071004"/>
              <a:gd name="connsiteX10" fmla="*/ 8540151 w 11283351"/>
              <a:gd name="connsiteY10" fmla="*/ 181155 h 3071004"/>
              <a:gd name="connsiteX11" fmla="*/ 9480430 w 11283351"/>
              <a:gd name="connsiteY11" fmla="*/ 146649 h 3071004"/>
              <a:gd name="connsiteX12" fmla="*/ 10049773 w 11283351"/>
              <a:gd name="connsiteY12" fmla="*/ 690113 h 3071004"/>
              <a:gd name="connsiteX13" fmla="*/ 10912415 w 11283351"/>
              <a:gd name="connsiteY13" fmla="*/ 672860 h 3071004"/>
              <a:gd name="connsiteX14" fmla="*/ 11283351 w 11283351"/>
              <a:gd name="connsiteY14" fmla="*/ 0 h 30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83351" h="3071004">
                <a:moveTo>
                  <a:pt x="0" y="3071004"/>
                </a:moveTo>
                <a:lnTo>
                  <a:pt x="138022" y="2898476"/>
                </a:lnTo>
                <a:lnTo>
                  <a:pt x="207034" y="2605177"/>
                </a:lnTo>
                <a:lnTo>
                  <a:pt x="345056" y="2320506"/>
                </a:lnTo>
                <a:lnTo>
                  <a:pt x="2329132" y="1958196"/>
                </a:lnTo>
                <a:lnTo>
                  <a:pt x="3088256" y="1440611"/>
                </a:lnTo>
                <a:lnTo>
                  <a:pt x="3812875" y="1431985"/>
                </a:lnTo>
                <a:lnTo>
                  <a:pt x="4502988" y="1414732"/>
                </a:lnTo>
                <a:lnTo>
                  <a:pt x="5184475" y="897147"/>
                </a:lnTo>
                <a:lnTo>
                  <a:pt x="6659592" y="207034"/>
                </a:lnTo>
                <a:lnTo>
                  <a:pt x="8540151" y="181155"/>
                </a:lnTo>
                <a:lnTo>
                  <a:pt x="9480430" y="146649"/>
                </a:lnTo>
                <a:lnTo>
                  <a:pt x="10049773" y="690113"/>
                </a:lnTo>
                <a:lnTo>
                  <a:pt x="10912415" y="672860"/>
                </a:lnTo>
                <a:lnTo>
                  <a:pt x="112833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24" name="Graphic 23" descr="Tree With Roots outline">
            <a:extLst>
              <a:ext uri="{FF2B5EF4-FFF2-40B4-BE49-F238E27FC236}">
                <a16:creationId xmlns:a16="http://schemas.microsoft.com/office/drawing/2014/main" id="{2DA8DB3C-DD7E-4E26-B1C5-8861847FAB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4878" y="3347049"/>
            <a:ext cx="914400" cy="914400"/>
          </a:xfrm>
          <a:prstGeom prst="rect">
            <a:avLst/>
          </a:prstGeom>
        </p:spPr>
      </p:pic>
      <p:pic>
        <p:nvPicPr>
          <p:cNvPr id="25" name="Picture 24">
            <a:extLst>
              <a:ext uri="{FF2B5EF4-FFF2-40B4-BE49-F238E27FC236}">
                <a16:creationId xmlns:a16="http://schemas.microsoft.com/office/drawing/2014/main" id="{BF72668B-2F56-484F-AD3B-1814C96B7AA1}"/>
              </a:ext>
            </a:extLst>
          </p:cNvPr>
          <p:cNvPicPr>
            <a:picLocks noChangeAspect="1"/>
          </p:cNvPicPr>
          <p:nvPr/>
        </p:nvPicPr>
        <p:blipFill>
          <a:blip r:embed="rId11"/>
          <a:stretch>
            <a:fillRect/>
          </a:stretch>
        </p:blipFill>
        <p:spPr>
          <a:xfrm>
            <a:off x="8639928" y="3283247"/>
            <a:ext cx="914479" cy="914479"/>
          </a:xfrm>
          <a:prstGeom prst="rect">
            <a:avLst/>
          </a:prstGeom>
        </p:spPr>
      </p:pic>
      <p:pic>
        <p:nvPicPr>
          <p:cNvPr id="26" name="Picture 25">
            <a:extLst>
              <a:ext uri="{FF2B5EF4-FFF2-40B4-BE49-F238E27FC236}">
                <a16:creationId xmlns:a16="http://schemas.microsoft.com/office/drawing/2014/main" id="{3D997B3D-6F45-4165-976E-F6D419E45122}"/>
              </a:ext>
            </a:extLst>
          </p:cNvPr>
          <p:cNvPicPr>
            <a:picLocks noChangeAspect="1"/>
          </p:cNvPicPr>
          <p:nvPr/>
        </p:nvPicPr>
        <p:blipFill>
          <a:blip r:embed="rId11"/>
          <a:stretch>
            <a:fillRect/>
          </a:stretch>
        </p:blipFill>
        <p:spPr>
          <a:xfrm>
            <a:off x="6276398" y="3804209"/>
            <a:ext cx="914479" cy="914479"/>
          </a:xfrm>
          <a:prstGeom prst="rect">
            <a:avLst/>
          </a:prstGeom>
        </p:spPr>
      </p:pic>
      <p:pic>
        <p:nvPicPr>
          <p:cNvPr id="27" name="Picture 26">
            <a:extLst>
              <a:ext uri="{FF2B5EF4-FFF2-40B4-BE49-F238E27FC236}">
                <a16:creationId xmlns:a16="http://schemas.microsoft.com/office/drawing/2014/main" id="{6789AC4F-ECE5-498F-9DD5-383A10C7DD5E}"/>
              </a:ext>
            </a:extLst>
          </p:cNvPr>
          <p:cNvPicPr>
            <a:picLocks noChangeAspect="1"/>
          </p:cNvPicPr>
          <p:nvPr/>
        </p:nvPicPr>
        <p:blipFill>
          <a:blip r:embed="rId11"/>
          <a:stretch>
            <a:fillRect/>
          </a:stretch>
        </p:blipFill>
        <p:spPr>
          <a:xfrm>
            <a:off x="10939568" y="3804209"/>
            <a:ext cx="914479" cy="914479"/>
          </a:xfrm>
          <a:prstGeom prst="rect">
            <a:avLst/>
          </a:prstGeom>
        </p:spPr>
      </p:pic>
      <p:pic>
        <p:nvPicPr>
          <p:cNvPr id="28" name="Picture 27">
            <a:extLst>
              <a:ext uri="{FF2B5EF4-FFF2-40B4-BE49-F238E27FC236}">
                <a16:creationId xmlns:a16="http://schemas.microsoft.com/office/drawing/2014/main" id="{F1D734C4-0F0D-4E87-8C57-8E6B49C8E468}"/>
              </a:ext>
            </a:extLst>
          </p:cNvPr>
          <p:cNvPicPr>
            <a:picLocks noChangeAspect="1"/>
          </p:cNvPicPr>
          <p:nvPr/>
        </p:nvPicPr>
        <p:blipFill>
          <a:blip r:embed="rId11"/>
          <a:stretch>
            <a:fillRect/>
          </a:stretch>
        </p:blipFill>
        <p:spPr>
          <a:xfrm>
            <a:off x="9632671" y="3283248"/>
            <a:ext cx="914479" cy="914479"/>
          </a:xfrm>
          <a:prstGeom prst="rect">
            <a:avLst/>
          </a:prstGeom>
        </p:spPr>
      </p:pic>
      <p:pic>
        <p:nvPicPr>
          <p:cNvPr id="29" name="Picture 28">
            <a:extLst>
              <a:ext uri="{FF2B5EF4-FFF2-40B4-BE49-F238E27FC236}">
                <a16:creationId xmlns:a16="http://schemas.microsoft.com/office/drawing/2014/main" id="{D6A136CE-64F6-4E9F-AF25-FD0EE999FC23}"/>
              </a:ext>
            </a:extLst>
          </p:cNvPr>
          <p:cNvPicPr>
            <a:picLocks noChangeAspect="1"/>
          </p:cNvPicPr>
          <p:nvPr/>
        </p:nvPicPr>
        <p:blipFill>
          <a:blip r:embed="rId11"/>
          <a:stretch>
            <a:fillRect/>
          </a:stretch>
        </p:blipFill>
        <p:spPr>
          <a:xfrm>
            <a:off x="1349640" y="5339751"/>
            <a:ext cx="914479" cy="914479"/>
          </a:xfrm>
          <a:prstGeom prst="rect">
            <a:avLst/>
          </a:prstGeom>
        </p:spPr>
      </p:pic>
      <p:pic>
        <p:nvPicPr>
          <p:cNvPr id="30" name="Picture 29">
            <a:extLst>
              <a:ext uri="{FF2B5EF4-FFF2-40B4-BE49-F238E27FC236}">
                <a16:creationId xmlns:a16="http://schemas.microsoft.com/office/drawing/2014/main" id="{C0A70B04-7C2D-4AE3-B865-E52434A0B980}"/>
              </a:ext>
            </a:extLst>
          </p:cNvPr>
          <p:cNvPicPr>
            <a:picLocks noChangeAspect="1"/>
          </p:cNvPicPr>
          <p:nvPr/>
        </p:nvPicPr>
        <p:blipFill>
          <a:blip r:embed="rId11"/>
          <a:stretch>
            <a:fillRect/>
          </a:stretch>
        </p:blipFill>
        <p:spPr>
          <a:xfrm>
            <a:off x="2481493" y="5145617"/>
            <a:ext cx="914479" cy="914479"/>
          </a:xfrm>
          <a:prstGeom prst="rect">
            <a:avLst/>
          </a:prstGeom>
        </p:spPr>
      </p:pic>
      <p:pic>
        <p:nvPicPr>
          <p:cNvPr id="11" name="Graphic 10" descr="Dim (Medium Sun) outline">
            <a:extLst>
              <a:ext uri="{FF2B5EF4-FFF2-40B4-BE49-F238E27FC236}">
                <a16:creationId xmlns:a16="http://schemas.microsoft.com/office/drawing/2014/main" id="{A87DAB8E-B08B-4C8B-859D-2AAF1563D07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41177" y="535615"/>
            <a:ext cx="1595110" cy="1595110"/>
          </a:xfrm>
          <a:prstGeom prst="rect">
            <a:avLst/>
          </a:prstGeom>
        </p:spPr>
      </p:pic>
      <p:pic>
        <p:nvPicPr>
          <p:cNvPr id="23" name="Graphic 22" descr="Rain with solid fill">
            <a:extLst>
              <a:ext uri="{FF2B5EF4-FFF2-40B4-BE49-F238E27FC236}">
                <a16:creationId xmlns:a16="http://schemas.microsoft.com/office/drawing/2014/main" id="{9F074A7B-05C8-4F5B-85C6-196F9A5E54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96000" y="-406675"/>
            <a:ext cx="2081271" cy="2369678"/>
          </a:xfrm>
          <a:prstGeom prst="rect">
            <a:avLst/>
          </a:prstGeom>
        </p:spPr>
      </p:pic>
      <p:pic>
        <p:nvPicPr>
          <p:cNvPr id="45" name="Graphic 44" descr="Money with solid fill">
            <a:extLst>
              <a:ext uri="{FF2B5EF4-FFF2-40B4-BE49-F238E27FC236}">
                <a16:creationId xmlns:a16="http://schemas.microsoft.com/office/drawing/2014/main" id="{C6DCC30F-30C1-4E0D-BDCB-F8C32191DF4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09761" y="2625777"/>
            <a:ext cx="573426" cy="573426"/>
          </a:xfrm>
          <a:prstGeom prst="rect">
            <a:avLst/>
          </a:prstGeom>
        </p:spPr>
      </p:pic>
      <p:pic>
        <p:nvPicPr>
          <p:cNvPr id="5" name="Graphic 4" descr="Woman wearing blazer">
            <a:extLst>
              <a:ext uri="{FF2B5EF4-FFF2-40B4-BE49-F238E27FC236}">
                <a16:creationId xmlns:a16="http://schemas.microsoft.com/office/drawing/2014/main" id="{0E904BA4-989D-7C0B-6AE0-E771ABBAEF4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503481" y="2876070"/>
            <a:ext cx="1014028" cy="2643309"/>
          </a:xfrm>
          <a:prstGeom prst="rect">
            <a:avLst/>
          </a:prstGeom>
        </p:spPr>
      </p:pic>
      <p:pic>
        <p:nvPicPr>
          <p:cNvPr id="7" name="Graphic 6" descr="Woman with ponytail hair">
            <a:extLst>
              <a:ext uri="{FF2B5EF4-FFF2-40B4-BE49-F238E27FC236}">
                <a16:creationId xmlns:a16="http://schemas.microsoft.com/office/drawing/2014/main" id="{54425937-C181-4075-4010-43803ABEF34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604145" y="2511774"/>
            <a:ext cx="1389143" cy="2643309"/>
          </a:xfrm>
          <a:prstGeom prst="rect">
            <a:avLst/>
          </a:prstGeom>
        </p:spPr>
      </p:pic>
    </p:spTree>
    <p:extLst>
      <p:ext uri="{BB962C8B-B14F-4D97-AF65-F5344CB8AC3E}">
        <p14:creationId xmlns:p14="http://schemas.microsoft.com/office/powerpoint/2010/main" val="3056094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0F4FF09-6C14-48C4-AD7E-4BEC105AB513}"/>
              </a:ext>
            </a:extLst>
          </p:cNvPr>
          <p:cNvSpPr/>
          <p:nvPr/>
        </p:nvSpPr>
        <p:spPr>
          <a:xfrm>
            <a:off x="10800272" y="4313208"/>
            <a:ext cx="1130060" cy="198407"/>
          </a:xfrm>
          <a:custGeom>
            <a:avLst/>
            <a:gdLst>
              <a:gd name="connsiteX0" fmla="*/ 0 w 1130060"/>
              <a:gd name="connsiteY0" fmla="*/ 25879 h 198407"/>
              <a:gd name="connsiteX1" fmla="*/ 1130060 w 1130060"/>
              <a:gd name="connsiteY1" fmla="*/ 0 h 198407"/>
              <a:gd name="connsiteX2" fmla="*/ 983411 w 1130060"/>
              <a:gd name="connsiteY2" fmla="*/ 189781 h 198407"/>
              <a:gd name="connsiteX3" fmla="*/ 189781 w 1130060"/>
              <a:gd name="connsiteY3" fmla="*/ 198407 h 198407"/>
              <a:gd name="connsiteX4" fmla="*/ 0 w 1130060"/>
              <a:gd name="connsiteY4" fmla="*/ 25879 h 19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060" h="198407">
                <a:moveTo>
                  <a:pt x="0" y="25879"/>
                </a:moveTo>
                <a:lnTo>
                  <a:pt x="1130060" y="0"/>
                </a:lnTo>
                <a:lnTo>
                  <a:pt x="983411" y="189781"/>
                </a:lnTo>
                <a:lnTo>
                  <a:pt x="189781" y="198407"/>
                </a:lnTo>
                <a:lnTo>
                  <a:pt x="0" y="25879"/>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4" name="Arrow: Down 33">
            <a:extLst>
              <a:ext uri="{FF2B5EF4-FFF2-40B4-BE49-F238E27FC236}">
                <a16:creationId xmlns:a16="http://schemas.microsoft.com/office/drawing/2014/main" id="{71756E63-0EAE-4D1A-B7A9-24B086E2D8BF}"/>
              </a:ext>
            </a:extLst>
          </p:cNvPr>
          <p:cNvSpPr/>
          <p:nvPr/>
        </p:nvSpPr>
        <p:spPr>
          <a:xfrm rot="17513740" flipH="1">
            <a:off x="10209696" y="3719740"/>
            <a:ext cx="218499" cy="862594"/>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2" name="Slide Number Placeholder 1">
            <a:extLst>
              <a:ext uri="{FF2B5EF4-FFF2-40B4-BE49-F238E27FC236}">
                <a16:creationId xmlns:a16="http://schemas.microsoft.com/office/drawing/2014/main" id="{2EE5E951-A7C8-4315-B9E3-52E07FFE9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165C7D">
                    <a:tint val="75000"/>
                  </a:srgbClr>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165C7D">
                  <a:tint val="75000"/>
                </a:srgbClr>
              </a:solidFill>
              <a:effectLst/>
              <a:uLnTx/>
              <a:uFillTx/>
              <a:latin typeface="Myriad Pro"/>
              <a:ea typeface="+mn-ea"/>
              <a:cs typeface="+mn-cs"/>
            </a:endParaRPr>
          </a:p>
        </p:txBody>
      </p:sp>
      <p:sp>
        <p:nvSpPr>
          <p:cNvPr id="4" name="Freeform: Shape 3">
            <a:extLst>
              <a:ext uri="{FF2B5EF4-FFF2-40B4-BE49-F238E27FC236}">
                <a16:creationId xmlns:a16="http://schemas.microsoft.com/office/drawing/2014/main" id="{EA5422F6-D424-4FFD-BCA1-1390328EFED9}"/>
              </a:ext>
            </a:extLst>
          </p:cNvPr>
          <p:cNvSpPr/>
          <p:nvPr/>
        </p:nvSpPr>
        <p:spPr>
          <a:xfrm>
            <a:off x="-86263" y="5754317"/>
            <a:ext cx="3342660" cy="1103683"/>
          </a:xfrm>
          <a:custGeom>
            <a:avLst/>
            <a:gdLst>
              <a:gd name="connsiteX0" fmla="*/ 0 w 1291905"/>
              <a:gd name="connsiteY0" fmla="*/ 0 h 713065"/>
              <a:gd name="connsiteX1" fmla="*/ 1291905 w 1291905"/>
              <a:gd name="connsiteY1" fmla="*/ 0 h 713065"/>
              <a:gd name="connsiteX2" fmla="*/ 1090569 w 1291905"/>
              <a:gd name="connsiteY2" fmla="*/ 260059 h 713065"/>
              <a:gd name="connsiteX3" fmla="*/ 1048624 w 1291905"/>
              <a:gd name="connsiteY3" fmla="*/ 595619 h 713065"/>
              <a:gd name="connsiteX4" fmla="*/ 939567 w 1291905"/>
              <a:gd name="connsiteY4" fmla="*/ 704676 h 713065"/>
              <a:gd name="connsiteX5" fmla="*/ 8389 w 1291905"/>
              <a:gd name="connsiteY5" fmla="*/ 713065 h 713065"/>
              <a:gd name="connsiteX6" fmla="*/ 0 w 1291905"/>
              <a:gd name="connsiteY6" fmla="*/ 0 h 7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905" h="713065">
                <a:moveTo>
                  <a:pt x="0" y="0"/>
                </a:moveTo>
                <a:lnTo>
                  <a:pt x="1291905" y="0"/>
                </a:lnTo>
                <a:lnTo>
                  <a:pt x="1090569" y="260059"/>
                </a:lnTo>
                <a:lnTo>
                  <a:pt x="1048624" y="595619"/>
                </a:lnTo>
                <a:lnTo>
                  <a:pt x="939567" y="704676"/>
                </a:lnTo>
                <a:lnTo>
                  <a:pt x="8389" y="713065"/>
                </a:lnTo>
                <a:cubicBezTo>
                  <a:pt x="11185" y="480969"/>
                  <a:pt x="13982" y="248874"/>
                  <a:pt x="0" y="0"/>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5" name="Picture 4">
            <a:extLst>
              <a:ext uri="{FF2B5EF4-FFF2-40B4-BE49-F238E27FC236}">
                <a16:creationId xmlns:a16="http://schemas.microsoft.com/office/drawing/2014/main" id="{00D3E18D-1401-4A3B-B4B5-9978B67FF3F7}"/>
              </a:ext>
            </a:extLst>
          </p:cNvPr>
          <p:cNvPicPr>
            <a:picLocks noChangeAspect="1"/>
          </p:cNvPicPr>
          <p:nvPr/>
        </p:nvPicPr>
        <p:blipFill>
          <a:blip r:embed="rId3"/>
          <a:stretch>
            <a:fillRect/>
          </a:stretch>
        </p:blipFill>
        <p:spPr>
          <a:xfrm>
            <a:off x="6736648" y="3555721"/>
            <a:ext cx="893830" cy="893830"/>
          </a:xfrm>
          <a:prstGeom prst="rect">
            <a:avLst/>
          </a:prstGeom>
        </p:spPr>
      </p:pic>
      <p:sp>
        <p:nvSpPr>
          <p:cNvPr id="22" name="Freeform: Shape 21">
            <a:extLst>
              <a:ext uri="{FF2B5EF4-FFF2-40B4-BE49-F238E27FC236}">
                <a16:creationId xmlns:a16="http://schemas.microsoft.com/office/drawing/2014/main" id="{6AA3FE83-18B1-4B74-AF2B-EC5F06C714CE}"/>
              </a:ext>
            </a:extLst>
          </p:cNvPr>
          <p:cNvSpPr/>
          <p:nvPr/>
        </p:nvSpPr>
        <p:spPr>
          <a:xfrm>
            <a:off x="905774" y="3804249"/>
            <a:ext cx="11283351" cy="3071004"/>
          </a:xfrm>
          <a:custGeom>
            <a:avLst/>
            <a:gdLst>
              <a:gd name="connsiteX0" fmla="*/ 0 w 11283351"/>
              <a:gd name="connsiteY0" fmla="*/ 3071004 h 3071004"/>
              <a:gd name="connsiteX1" fmla="*/ 138022 w 11283351"/>
              <a:gd name="connsiteY1" fmla="*/ 2898476 h 3071004"/>
              <a:gd name="connsiteX2" fmla="*/ 207034 w 11283351"/>
              <a:gd name="connsiteY2" fmla="*/ 2605177 h 3071004"/>
              <a:gd name="connsiteX3" fmla="*/ 345056 w 11283351"/>
              <a:gd name="connsiteY3" fmla="*/ 2320506 h 3071004"/>
              <a:gd name="connsiteX4" fmla="*/ 2329132 w 11283351"/>
              <a:gd name="connsiteY4" fmla="*/ 1958196 h 3071004"/>
              <a:gd name="connsiteX5" fmla="*/ 3088256 w 11283351"/>
              <a:gd name="connsiteY5" fmla="*/ 1440611 h 3071004"/>
              <a:gd name="connsiteX6" fmla="*/ 3812875 w 11283351"/>
              <a:gd name="connsiteY6" fmla="*/ 1431985 h 3071004"/>
              <a:gd name="connsiteX7" fmla="*/ 4502988 w 11283351"/>
              <a:gd name="connsiteY7" fmla="*/ 1414732 h 3071004"/>
              <a:gd name="connsiteX8" fmla="*/ 5184475 w 11283351"/>
              <a:gd name="connsiteY8" fmla="*/ 897147 h 3071004"/>
              <a:gd name="connsiteX9" fmla="*/ 6659592 w 11283351"/>
              <a:gd name="connsiteY9" fmla="*/ 207034 h 3071004"/>
              <a:gd name="connsiteX10" fmla="*/ 8540151 w 11283351"/>
              <a:gd name="connsiteY10" fmla="*/ 181155 h 3071004"/>
              <a:gd name="connsiteX11" fmla="*/ 9480430 w 11283351"/>
              <a:gd name="connsiteY11" fmla="*/ 146649 h 3071004"/>
              <a:gd name="connsiteX12" fmla="*/ 10049773 w 11283351"/>
              <a:gd name="connsiteY12" fmla="*/ 690113 h 3071004"/>
              <a:gd name="connsiteX13" fmla="*/ 10912415 w 11283351"/>
              <a:gd name="connsiteY13" fmla="*/ 672860 h 3071004"/>
              <a:gd name="connsiteX14" fmla="*/ 11283351 w 11283351"/>
              <a:gd name="connsiteY14" fmla="*/ 0 h 30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83351" h="3071004">
                <a:moveTo>
                  <a:pt x="0" y="3071004"/>
                </a:moveTo>
                <a:lnTo>
                  <a:pt x="138022" y="2898476"/>
                </a:lnTo>
                <a:lnTo>
                  <a:pt x="207034" y="2605177"/>
                </a:lnTo>
                <a:lnTo>
                  <a:pt x="345056" y="2320506"/>
                </a:lnTo>
                <a:lnTo>
                  <a:pt x="2329132" y="1958196"/>
                </a:lnTo>
                <a:lnTo>
                  <a:pt x="3088256" y="1440611"/>
                </a:lnTo>
                <a:lnTo>
                  <a:pt x="3812875" y="1431985"/>
                </a:lnTo>
                <a:lnTo>
                  <a:pt x="4502988" y="1414732"/>
                </a:lnTo>
                <a:lnTo>
                  <a:pt x="5184475" y="897147"/>
                </a:lnTo>
                <a:lnTo>
                  <a:pt x="6659592" y="207034"/>
                </a:lnTo>
                <a:lnTo>
                  <a:pt x="8540151" y="181155"/>
                </a:lnTo>
                <a:lnTo>
                  <a:pt x="9480430" y="146649"/>
                </a:lnTo>
                <a:lnTo>
                  <a:pt x="10049773" y="690113"/>
                </a:lnTo>
                <a:lnTo>
                  <a:pt x="10912415" y="672860"/>
                </a:lnTo>
                <a:lnTo>
                  <a:pt x="112833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25" name="Picture 24">
            <a:extLst>
              <a:ext uri="{FF2B5EF4-FFF2-40B4-BE49-F238E27FC236}">
                <a16:creationId xmlns:a16="http://schemas.microsoft.com/office/drawing/2014/main" id="{BF72668B-2F56-484F-AD3B-1814C96B7AA1}"/>
              </a:ext>
            </a:extLst>
          </p:cNvPr>
          <p:cNvPicPr>
            <a:picLocks noChangeAspect="1"/>
          </p:cNvPicPr>
          <p:nvPr/>
        </p:nvPicPr>
        <p:blipFill>
          <a:blip r:embed="rId4"/>
          <a:stretch>
            <a:fillRect/>
          </a:stretch>
        </p:blipFill>
        <p:spPr>
          <a:xfrm>
            <a:off x="8826812" y="3283247"/>
            <a:ext cx="914479" cy="914479"/>
          </a:xfrm>
          <a:prstGeom prst="rect">
            <a:avLst/>
          </a:prstGeom>
        </p:spPr>
      </p:pic>
      <p:pic>
        <p:nvPicPr>
          <p:cNvPr id="26" name="Picture 25">
            <a:extLst>
              <a:ext uri="{FF2B5EF4-FFF2-40B4-BE49-F238E27FC236}">
                <a16:creationId xmlns:a16="http://schemas.microsoft.com/office/drawing/2014/main" id="{3D997B3D-6F45-4165-976E-F6D419E45122}"/>
              </a:ext>
            </a:extLst>
          </p:cNvPr>
          <p:cNvPicPr>
            <a:picLocks noChangeAspect="1"/>
          </p:cNvPicPr>
          <p:nvPr/>
        </p:nvPicPr>
        <p:blipFill>
          <a:blip r:embed="rId4"/>
          <a:stretch>
            <a:fillRect/>
          </a:stretch>
        </p:blipFill>
        <p:spPr>
          <a:xfrm>
            <a:off x="4171553" y="4554707"/>
            <a:ext cx="914479" cy="914479"/>
          </a:xfrm>
          <a:prstGeom prst="rect">
            <a:avLst/>
          </a:prstGeom>
        </p:spPr>
      </p:pic>
      <p:pic>
        <p:nvPicPr>
          <p:cNvPr id="28" name="Picture 27">
            <a:extLst>
              <a:ext uri="{FF2B5EF4-FFF2-40B4-BE49-F238E27FC236}">
                <a16:creationId xmlns:a16="http://schemas.microsoft.com/office/drawing/2014/main" id="{F1D734C4-0F0D-4E87-8C57-8E6B49C8E468}"/>
              </a:ext>
            </a:extLst>
          </p:cNvPr>
          <p:cNvPicPr>
            <a:picLocks noChangeAspect="1"/>
          </p:cNvPicPr>
          <p:nvPr/>
        </p:nvPicPr>
        <p:blipFill>
          <a:blip r:embed="rId4"/>
          <a:stretch>
            <a:fillRect/>
          </a:stretch>
        </p:blipFill>
        <p:spPr>
          <a:xfrm>
            <a:off x="9632671" y="3283248"/>
            <a:ext cx="914479" cy="914479"/>
          </a:xfrm>
          <a:prstGeom prst="rect">
            <a:avLst/>
          </a:prstGeom>
        </p:spPr>
      </p:pic>
      <p:pic>
        <p:nvPicPr>
          <p:cNvPr id="29" name="Picture 28">
            <a:extLst>
              <a:ext uri="{FF2B5EF4-FFF2-40B4-BE49-F238E27FC236}">
                <a16:creationId xmlns:a16="http://schemas.microsoft.com/office/drawing/2014/main" id="{D6A136CE-64F6-4E9F-AF25-FD0EE999FC23}"/>
              </a:ext>
            </a:extLst>
          </p:cNvPr>
          <p:cNvPicPr>
            <a:picLocks noChangeAspect="1"/>
          </p:cNvPicPr>
          <p:nvPr/>
        </p:nvPicPr>
        <p:blipFill>
          <a:blip r:embed="rId4"/>
          <a:stretch>
            <a:fillRect/>
          </a:stretch>
        </p:blipFill>
        <p:spPr>
          <a:xfrm>
            <a:off x="1349640" y="5339751"/>
            <a:ext cx="914479" cy="914479"/>
          </a:xfrm>
          <a:prstGeom prst="rect">
            <a:avLst/>
          </a:prstGeom>
        </p:spPr>
      </p:pic>
      <p:pic>
        <p:nvPicPr>
          <p:cNvPr id="30" name="Picture 29">
            <a:extLst>
              <a:ext uri="{FF2B5EF4-FFF2-40B4-BE49-F238E27FC236}">
                <a16:creationId xmlns:a16="http://schemas.microsoft.com/office/drawing/2014/main" id="{C0A70B04-7C2D-4AE3-B865-E52434A0B980}"/>
              </a:ext>
            </a:extLst>
          </p:cNvPr>
          <p:cNvPicPr>
            <a:picLocks noChangeAspect="1"/>
          </p:cNvPicPr>
          <p:nvPr/>
        </p:nvPicPr>
        <p:blipFill>
          <a:blip r:embed="rId4"/>
          <a:stretch>
            <a:fillRect/>
          </a:stretch>
        </p:blipFill>
        <p:spPr>
          <a:xfrm>
            <a:off x="2557453" y="5115425"/>
            <a:ext cx="914479" cy="914479"/>
          </a:xfrm>
          <a:prstGeom prst="rect">
            <a:avLst/>
          </a:prstGeom>
        </p:spPr>
      </p:pic>
      <p:pic>
        <p:nvPicPr>
          <p:cNvPr id="6" name="Graphic 5" descr="Playground with solid fill">
            <a:extLst>
              <a:ext uri="{FF2B5EF4-FFF2-40B4-BE49-F238E27FC236}">
                <a16:creationId xmlns:a16="http://schemas.microsoft.com/office/drawing/2014/main" id="{DC14686B-C3B1-4581-BA8D-6C176F03C1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96600" y="3640307"/>
            <a:ext cx="914400" cy="914400"/>
          </a:xfrm>
          <a:prstGeom prst="rect">
            <a:avLst/>
          </a:prstGeom>
        </p:spPr>
      </p:pic>
      <p:pic>
        <p:nvPicPr>
          <p:cNvPr id="16" name="Graphic 15" descr="Store with solid fill">
            <a:extLst>
              <a:ext uri="{FF2B5EF4-FFF2-40B4-BE49-F238E27FC236}">
                <a16:creationId xmlns:a16="http://schemas.microsoft.com/office/drawing/2014/main" id="{A0047812-B502-4C2C-9847-027CD0BCF8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2772" y="3214314"/>
            <a:ext cx="914400" cy="914400"/>
          </a:xfrm>
          <a:prstGeom prst="rect">
            <a:avLst/>
          </a:prstGeom>
        </p:spPr>
      </p:pic>
      <p:pic>
        <p:nvPicPr>
          <p:cNvPr id="8" name="Graphic 7" descr="Bus with solid fill">
            <a:extLst>
              <a:ext uri="{FF2B5EF4-FFF2-40B4-BE49-F238E27FC236}">
                <a16:creationId xmlns:a16="http://schemas.microsoft.com/office/drawing/2014/main" id="{EA4D5C2E-649B-4951-8C18-8D70EA0CF9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08132" y="3446252"/>
            <a:ext cx="715993" cy="715993"/>
          </a:xfrm>
          <a:prstGeom prst="rect">
            <a:avLst/>
          </a:prstGeom>
        </p:spPr>
      </p:pic>
      <p:pic>
        <p:nvPicPr>
          <p:cNvPr id="19" name="Graphic 18" descr="Store with solid fill">
            <a:extLst>
              <a:ext uri="{FF2B5EF4-FFF2-40B4-BE49-F238E27FC236}">
                <a16:creationId xmlns:a16="http://schemas.microsoft.com/office/drawing/2014/main" id="{5966516F-8A78-498C-97F5-97D910BF2C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52798" y="2594882"/>
            <a:ext cx="914400" cy="914400"/>
          </a:xfrm>
          <a:prstGeom prst="rect">
            <a:avLst/>
          </a:prstGeom>
        </p:spPr>
      </p:pic>
      <p:pic>
        <p:nvPicPr>
          <p:cNvPr id="21" name="Picture 20">
            <a:extLst>
              <a:ext uri="{FF2B5EF4-FFF2-40B4-BE49-F238E27FC236}">
                <a16:creationId xmlns:a16="http://schemas.microsoft.com/office/drawing/2014/main" id="{8C28FABD-D29E-440D-A7E9-68F57EB9E206}"/>
              </a:ext>
            </a:extLst>
          </p:cNvPr>
          <p:cNvPicPr>
            <a:picLocks noChangeAspect="1"/>
          </p:cNvPicPr>
          <p:nvPr/>
        </p:nvPicPr>
        <p:blipFill>
          <a:blip r:embed="rId3"/>
          <a:stretch>
            <a:fillRect/>
          </a:stretch>
        </p:blipFill>
        <p:spPr>
          <a:xfrm>
            <a:off x="5592265" y="4068350"/>
            <a:ext cx="893830" cy="893830"/>
          </a:xfrm>
          <a:prstGeom prst="rect">
            <a:avLst/>
          </a:prstGeom>
        </p:spPr>
      </p:pic>
      <p:pic>
        <p:nvPicPr>
          <p:cNvPr id="23" name="Graphic 22" descr="Bamboo outline">
            <a:extLst>
              <a:ext uri="{FF2B5EF4-FFF2-40B4-BE49-F238E27FC236}">
                <a16:creationId xmlns:a16="http://schemas.microsoft.com/office/drawing/2014/main" id="{7B7C1649-2261-4162-B972-979DCD937B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37347" y="4078615"/>
            <a:ext cx="370936" cy="370936"/>
          </a:xfrm>
          <a:prstGeom prst="rect">
            <a:avLst/>
          </a:prstGeom>
        </p:spPr>
      </p:pic>
      <p:pic>
        <p:nvPicPr>
          <p:cNvPr id="31" name="Graphic 30" descr="Bamboo outline">
            <a:extLst>
              <a:ext uri="{FF2B5EF4-FFF2-40B4-BE49-F238E27FC236}">
                <a16:creationId xmlns:a16="http://schemas.microsoft.com/office/drawing/2014/main" id="{F798A3A2-48AA-4C84-85CE-19E1866A0A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48157" y="4197726"/>
            <a:ext cx="370936" cy="370936"/>
          </a:xfrm>
          <a:prstGeom prst="rect">
            <a:avLst/>
          </a:prstGeom>
        </p:spPr>
      </p:pic>
      <p:sp>
        <p:nvSpPr>
          <p:cNvPr id="9" name="Freeform: Shape 8">
            <a:extLst>
              <a:ext uri="{FF2B5EF4-FFF2-40B4-BE49-F238E27FC236}">
                <a16:creationId xmlns:a16="http://schemas.microsoft.com/office/drawing/2014/main" id="{355B9C30-AB9E-43E6-ABCA-517FDEE43350}"/>
              </a:ext>
            </a:extLst>
          </p:cNvPr>
          <p:cNvSpPr/>
          <p:nvPr/>
        </p:nvSpPr>
        <p:spPr>
          <a:xfrm>
            <a:off x="6512943" y="4373592"/>
            <a:ext cx="327804" cy="388189"/>
          </a:xfrm>
          <a:custGeom>
            <a:avLst/>
            <a:gdLst>
              <a:gd name="connsiteX0" fmla="*/ 0 w 327804"/>
              <a:gd name="connsiteY0" fmla="*/ 138023 h 388189"/>
              <a:gd name="connsiteX1" fmla="*/ 77638 w 327804"/>
              <a:gd name="connsiteY1" fmla="*/ 388189 h 388189"/>
              <a:gd name="connsiteX2" fmla="*/ 293299 w 327804"/>
              <a:gd name="connsiteY2" fmla="*/ 388189 h 388189"/>
              <a:gd name="connsiteX3" fmla="*/ 327804 w 327804"/>
              <a:gd name="connsiteY3" fmla="*/ 0 h 388189"/>
            </a:gdLst>
            <a:ahLst/>
            <a:cxnLst>
              <a:cxn ang="0">
                <a:pos x="connsiteX0" y="connsiteY0"/>
              </a:cxn>
              <a:cxn ang="0">
                <a:pos x="connsiteX1" y="connsiteY1"/>
              </a:cxn>
              <a:cxn ang="0">
                <a:pos x="connsiteX2" y="connsiteY2"/>
              </a:cxn>
              <a:cxn ang="0">
                <a:pos x="connsiteX3" y="connsiteY3"/>
              </a:cxn>
            </a:cxnLst>
            <a:rect l="l" t="t" r="r" b="b"/>
            <a:pathLst>
              <a:path w="327804" h="388189">
                <a:moveTo>
                  <a:pt x="0" y="138023"/>
                </a:moveTo>
                <a:lnTo>
                  <a:pt x="77638" y="388189"/>
                </a:lnTo>
                <a:lnTo>
                  <a:pt x="293299" y="388189"/>
                </a:lnTo>
                <a:lnTo>
                  <a:pt x="32780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32" name="Graphic 31" descr="Plant outline">
            <a:extLst>
              <a:ext uri="{FF2B5EF4-FFF2-40B4-BE49-F238E27FC236}">
                <a16:creationId xmlns:a16="http://schemas.microsoft.com/office/drawing/2014/main" id="{0EE4C4FD-94C0-487F-80D2-A2A2D05B66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33625" y="4479423"/>
            <a:ext cx="311535" cy="311535"/>
          </a:xfrm>
          <a:prstGeom prst="rect">
            <a:avLst/>
          </a:prstGeom>
        </p:spPr>
      </p:pic>
      <p:cxnSp>
        <p:nvCxnSpPr>
          <p:cNvPr id="33" name="Straight Connector 32">
            <a:extLst>
              <a:ext uri="{FF2B5EF4-FFF2-40B4-BE49-F238E27FC236}">
                <a16:creationId xmlns:a16="http://schemas.microsoft.com/office/drawing/2014/main" id="{BB54C396-6D67-4DC8-ABE1-DDE2105AFD98}"/>
              </a:ext>
            </a:extLst>
          </p:cNvPr>
          <p:cNvCxnSpPr>
            <a:cxnSpLocks/>
          </p:cNvCxnSpPr>
          <p:nvPr/>
        </p:nvCxnSpPr>
        <p:spPr>
          <a:xfrm flipV="1">
            <a:off x="7556740" y="4004719"/>
            <a:ext cx="1492369" cy="1"/>
          </a:xfrm>
          <a:prstGeom prst="line">
            <a:avLst/>
          </a:prstGeom>
          <a:ln w="60325">
            <a:solidFill>
              <a:schemeClr val="bg2">
                <a:lumMod val="10000"/>
              </a:schemeClr>
            </a:solidFill>
            <a:prstDash val="sysDash"/>
          </a:ln>
        </p:spPr>
        <p:style>
          <a:lnRef idx="2">
            <a:schemeClr val="dk1"/>
          </a:lnRef>
          <a:fillRef idx="0">
            <a:schemeClr val="dk1"/>
          </a:fillRef>
          <a:effectRef idx="1">
            <a:schemeClr val="dk1"/>
          </a:effectRef>
          <a:fontRef idx="minor">
            <a:schemeClr val="tx1"/>
          </a:fontRef>
        </p:style>
      </p:cxnSp>
      <p:pic>
        <p:nvPicPr>
          <p:cNvPr id="12" name="Picture 11">
            <a:extLst>
              <a:ext uri="{FF2B5EF4-FFF2-40B4-BE49-F238E27FC236}">
                <a16:creationId xmlns:a16="http://schemas.microsoft.com/office/drawing/2014/main" id="{B1E3B8C3-1D53-4365-97E6-F3FB02E6E052}"/>
              </a:ext>
            </a:extLst>
          </p:cNvPr>
          <p:cNvPicPr>
            <a:picLocks noChangeAspect="1"/>
          </p:cNvPicPr>
          <p:nvPr/>
        </p:nvPicPr>
        <p:blipFill>
          <a:blip r:embed="rId15"/>
          <a:stretch>
            <a:fillRect/>
          </a:stretch>
        </p:blipFill>
        <p:spPr>
          <a:xfrm>
            <a:off x="7336425" y="-237932"/>
            <a:ext cx="2548349" cy="2901948"/>
          </a:xfrm>
          <a:prstGeom prst="rect">
            <a:avLst/>
          </a:prstGeom>
        </p:spPr>
      </p:pic>
      <p:sp>
        <p:nvSpPr>
          <p:cNvPr id="35" name="Arrow: Down 34">
            <a:extLst>
              <a:ext uri="{FF2B5EF4-FFF2-40B4-BE49-F238E27FC236}">
                <a16:creationId xmlns:a16="http://schemas.microsoft.com/office/drawing/2014/main" id="{14087C91-5C0A-4A63-BE31-23576EEAB6D3}"/>
              </a:ext>
            </a:extLst>
          </p:cNvPr>
          <p:cNvSpPr/>
          <p:nvPr/>
        </p:nvSpPr>
        <p:spPr>
          <a:xfrm flipH="1">
            <a:off x="8205436" y="4084581"/>
            <a:ext cx="87444" cy="657327"/>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6" name="Arrow: Down 35">
            <a:extLst>
              <a:ext uri="{FF2B5EF4-FFF2-40B4-BE49-F238E27FC236}">
                <a16:creationId xmlns:a16="http://schemas.microsoft.com/office/drawing/2014/main" id="{44727B05-CDFF-4185-9F82-531750C75817}"/>
              </a:ext>
            </a:extLst>
          </p:cNvPr>
          <p:cNvSpPr/>
          <p:nvPr/>
        </p:nvSpPr>
        <p:spPr>
          <a:xfrm flipH="1">
            <a:off x="6587179" y="4767616"/>
            <a:ext cx="218499" cy="862594"/>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37" name="Arrow: Down 36">
            <a:extLst>
              <a:ext uri="{FF2B5EF4-FFF2-40B4-BE49-F238E27FC236}">
                <a16:creationId xmlns:a16="http://schemas.microsoft.com/office/drawing/2014/main" id="{9025825C-148E-412C-8A16-DCA357207821}"/>
              </a:ext>
            </a:extLst>
          </p:cNvPr>
          <p:cNvSpPr/>
          <p:nvPr/>
        </p:nvSpPr>
        <p:spPr>
          <a:xfrm rot="3686221" flipH="1">
            <a:off x="5375514" y="4683282"/>
            <a:ext cx="87444" cy="657327"/>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Tree>
    <p:extLst>
      <p:ext uri="{BB962C8B-B14F-4D97-AF65-F5344CB8AC3E}">
        <p14:creationId xmlns:p14="http://schemas.microsoft.com/office/powerpoint/2010/main" val="3834883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49B690-7B7A-11B9-BBA3-2E07191A953C}"/>
              </a:ext>
            </a:extLst>
          </p:cNvPr>
          <p:cNvSpPr>
            <a:spLocks noGrp="1"/>
          </p:cNvSpPr>
          <p:nvPr>
            <p:ph type="sldNum" sz="quarter" idx="12"/>
          </p:nvPr>
        </p:nvSpPr>
        <p:spPr/>
        <p:txBody>
          <a:bodyPr/>
          <a:lstStyle/>
          <a:p>
            <a:fld id="{571A25EE-FFD4-41B8-84B4-8D982C9A0415}" type="slidenum">
              <a:rPr lang="en-US" smtClean="0"/>
              <a:pPr/>
              <a:t>24</a:t>
            </a:fld>
            <a:endParaRPr lang="en-US"/>
          </a:p>
        </p:txBody>
      </p:sp>
      <p:pic>
        <p:nvPicPr>
          <p:cNvPr id="5" name="Picture 4">
            <a:extLst>
              <a:ext uri="{FF2B5EF4-FFF2-40B4-BE49-F238E27FC236}">
                <a16:creationId xmlns:a16="http://schemas.microsoft.com/office/drawing/2014/main" id="{DE0C3A36-23AA-B7C6-38DF-A54EB4D00F27}"/>
              </a:ext>
            </a:extLst>
          </p:cNvPr>
          <p:cNvPicPr>
            <a:picLocks noChangeAspect="1"/>
          </p:cNvPicPr>
          <p:nvPr/>
        </p:nvPicPr>
        <p:blipFill>
          <a:blip r:embed="rId3"/>
          <a:stretch>
            <a:fillRect/>
          </a:stretch>
        </p:blipFill>
        <p:spPr>
          <a:xfrm>
            <a:off x="3451782" y="0"/>
            <a:ext cx="5288436" cy="6857304"/>
          </a:xfrm>
          <a:prstGeom prst="rect">
            <a:avLst/>
          </a:prstGeom>
        </p:spPr>
      </p:pic>
    </p:spTree>
    <p:extLst>
      <p:ext uri="{BB962C8B-B14F-4D97-AF65-F5344CB8AC3E}">
        <p14:creationId xmlns:p14="http://schemas.microsoft.com/office/powerpoint/2010/main" val="1077049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88B6F5-D002-891A-E029-1F1FEE36C706}"/>
              </a:ext>
            </a:extLst>
          </p:cNvPr>
          <p:cNvSpPr>
            <a:spLocks noGrp="1"/>
          </p:cNvSpPr>
          <p:nvPr>
            <p:ph type="sldNum" sz="quarter" idx="12"/>
          </p:nvPr>
        </p:nvSpPr>
        <p:spPr/>
        <p:txBody>
          <a:bodyPr/>
          <a:lstStyle/>
          <a:p>
            <a:fld id="{571A25EE-FFD4-41B8-84B4-8D982C9A0415}" type="slidenum">
              <a:rPr lang="en-US" smtClean="0"/>
              <a:pPr/>
              <a:t>25</a:t>
            </a:fld>
            <a:endParaRPr lang="en-US"/>
          </a:p>
        </p:txBody>
      </p:sp>
      <p:pic>
        <p:nvPicPr>
          <p:cNvPr id="4" name="Picture 3">
            <a:extLst>
              <a:ext uri="{FF2B5EF4-FFF2-40B4-BE49-F238E27FC236}">
                <a16:creationId xmlns:a16="http://schemas.microsoft.com/office/drawing/2014/main" id="{33EBF2B9-4FC9-E4C0-50AF-B6906120D37A}"/>
              </a:ext>
            </a:extLst>
          </p:cNvPr>
          <p:cNvPicPr>
            <a:picLocks noChangeAspect="1"/>
          </p:cNvPicPr>
          <p:nvPr/>
        </p:nvPicPr>
        <p:blipFill>
          <a:blip r:embed="rId3"/>
          <a:stretch>
            <a:fillRect/>
          </a:stretch>
        </p:blipFill>
        <p:spPr>
          <a:xfrm>
            <a:off x="3468652" y="0"/>
            <a:ext cx="5251142" cy="6853361"/>
          </a:xfrm>
          <a:prstGeom prst="rect">
            <a:avLst/>
          </a:prstGeom>
        </p:spPr>
      </p:pic>
    </p:spTree>
    <p:extLst>
      <p:ext uri="{BB962C8B-B14F-4D97-AF65-F5344CB8AC3E}">
        <p14:creationId xmlns:p14="http://schemas.microsoft.com/office/powerpoint/2010/main" val="2157454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BD06A-AA91-4206-AF03-EE2B4D0A40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4" name="Title 3">
            <a:extLst>
              <a:ext uri="{FF2B5EF4-FFF2-40B4-BE49-F238E27FC236}">
                <a16:creationId xmlns:a16="http://schemas.microsoft.com/office/drawing/2014/main" id="{3A7C6DFD-F0D6-4519-BE8D-F5D04F6EE0A4}"/>
              </a:ext>
            </a:extLst>
          </p:cNvPr>
          <p:cNvSpPr>
            <a:spLocks noGrp="1"/>
          </p:cNvSpPr>
          <p:nvPr>
            <p:ph type="title"/>
          </p:nvPr>
        </p:nvSpPr>
        <p:spPr>
          <a:xfrm>
            <a:off x="838200" y="10486"/>
            <a:ext cx="10515600" cy="571726"/>
          </a:xfrm>
        </p:spPr>
        <p:txBody>
          <a:bodyPr/>
          <a:lstStyle/>
          <a:p>
            <a:r>
              <a:rPr lang="en-US"/>
              <a:t>Planning Scale</a:t>
            </a:r>
          </a:p>
        </p:txBody>
      </p:sp>
      <p:sp>
        <p:nvSpPr>
          <p:cNvPr id="8" name="TextBox 7">
            <a:extLst>
              <a:ext uri="{FF2B5EF4-FFF2-40B4-BE49-F238E27FC236}">
                <a16:creationId xmlns:a16="http://schemas.microsoft.com/office/drawing/2014/main" id="{B936B446-60A7-45E9-A184-C18AB1136778}"/>
              </a:ext>
            </a:extLst>
          </p:cNvPr>
          <p:cNvSpPr txBox="1"/>
          <p:nvPr/>
        </p:nvSpPr>
        <p:spPr>
          <a:xfrm>
            <a:off x="9740672" y="2484363"/>
            <a:ext cx="2229655" cy="2092469"/>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65C7D"/>
                </a:solidFill>
                <a:effectLst/>
                <a:uLnTx/>
                <a:uFillTx/>
                <a:latin typeface="Myriad Pro"/>
                <a:ea typeface="+mn-ea"/>
                <a:cs typeface="+mn-cs"/>
              </a:rPr>
              <a:t>Water doesn’t follow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65C7D"/>
                </a:solidFill>
                <a:effectLst/>
                <a:uLnTx/>
                <a:uFillTx/>
                <a:latin typeface="Myriad Pro"/>
                <a:ea typeface="+mn-ea"/>
                <a:cs typeface="+mn-cs"/>
              </a:rPr>
              <a:t>political boundaries. </a:t>
            </a:r>
          </a:p>
        </p:txBody>
      </p:sp>
      <p:pic>
        <p:nvPicPr>
          <p:cNvPr id="6" name="Picture 5">
            <a:extLst>
              <a:ext uri="{FF2B5EF4-FFF2-40B4-BE49-F238E27FC236}">
                <a16:creationId xmlns:a16="http://schemas.microsoft.com/office/drawing/2014/main" id="{4104FC4F-B232-E4E6-9EDA-A34002F8D252}"/>
              </a:ext>
            </a:extLst>
          </p:cNvPr>
          <p:cNvPicPr>
            <a:picLocks noChangeAspect="1"/>
          </p:cNvPicPr>
          <p:nvPr/>
        </p:nvPicPr>
        <p:blipFill>
          <a:blip r:embed="rId3"/>
          <a:stretch>
            <a:fillRect/>
          </a:stretch>
        </p:blipFill>
        <p:spPr>
          <a:xfrm>
            <a:off x="2605087" y="728662"/>
            <a:ext cx="6981825" cy="5400675"/>
          </a:xfrm>
          <a:prstGeom prst="rect">
            <a:avLst/>
          </a:prstGeom>
        </p:spPr>
      </p:pic>
    </p:spTree>
    <p:extLst>
      <p:ext uri="{BB962C8B-B14F-4D97-AF65-F5344CB8AC3E}">
        <p14:creationId xmlns:p14="http://schemas.microsoft.com/office/powerpoint/2010/main" val="1450560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B75205-612B-536B-25C3-4CC31D1D1415}"/>
              </a:ext>
            </a:extLst>
          </p:cNvPr>
          <p:cNvSpPr>
            <a:spLocks noGrp="1"/>
          </p:cNvSpPr>
          <p:nvPr>
            <p:ph type="sldNum" sz="quarter" idx="12"/>
          </p:nvPr>
        </p:nvSpPr>
        <p:spPr/>
        <p:txBody>
          <a:bodyPr/>
          <a:lstStyle/>
          <a:p>
            <a:fld id="{571A25EE-FFD4-41B8-84B4-8D982C9A0415}" type="slidenum">
              <a:rPr lang="en-US" smtClean="0"/>
              <a:pPr/>
              <a:t>27</a:t>
            </a:fld>
            <a:endParaRPr lang="en-US"/>
          </a:p>
        </p:txBody>
      </p:sp>
      <p:pic>
        <p:nvPicPr>
          <p:cNvPr id="4" name="Picture 3">
            <a:extLst>
              <a:ext uri="{FF2B5EF4-FFF2-40B4-BE49-F238E27FC236}">
                <a16:creationId xmlns:a16="http://schemas.microsoft.com/office/drawing/2014/main" id="{7FF03D6A-5A9C-7EAD-A7B0-74AB473C08DC}"/>
              </a:ext>
            </a:extLst>
          </p:cNvPr>
          <p:cNvPicPr>
            <a:picLocks noChangeAspect="1"/>
          </p:cNvPicPr>
          <p:nvPr/>
        </p:nvPicPr>
        <p:blipFill>
          <a:blip r:embed="rId3"/>
          <a:stretch>
            <a:fillRect/>
          </a:stretch>
        </p:blipFill>
        <p:spPr>
          <a:xfrm>
            <a:off x="165824" y="1218127"/>
            <a:ext cx="5689462" cy="4421746"/>
          </a:xfrm>
          <a:prstGeom prst="rect">
            <a:avLst/>
          </a:prstGeom>
        </p:spPr>
      </p:pic>
      <p:pic>
        <p:nvPicPr>
          <p:cNvPr id="3" name="Picture 2">
            <a:extLst>
              <a:ext uri="{FF2B5EF4-FFF2-40B4-BE49-F238E27FC236}">
                <a16:creationId xmlns:a16="http://schemas.microsoft.com/office/drawing/2014/main" id="{A18D571A-B4D1-A915-F3C9-2AA465088640}"/>
              </a:ext>
            </a:extLst>
          </p:cNvPr>
          <p:cNvPicPr>
            <a:picLocks noChangeAspect="1"/>
          </p:cNvPicPr>
          <p:nvPr/>
        </p:nvPicPr>
        <p:blipFill>
          <a:blip r:embed="rId4"/>
          <a:stretch>
            <a:fillRect/>
          </a:stretch>
        </p:blipFill>
        <p:spPr>
          <a:xfrm>
            <a:off x="6096000" y="1218127"/>
            <a:ext cx="5700373" cy="4423384"/>
          </a:xfrm>
          <a:prstGeom prst="rect">
            <a:avLst/>
          </a:prstGeom>
        </p:spPr>
      </p:pic>
    </p:spTree>
    <p:extLst>
      <p:ext uri="{BB962C8B-B14F-4D97-AF65-F5344CB8AC3E}">
        <p14:creationId xmlns:p14="http://schemas.microsoft.com/office/powerpoint/2010/main" val="2808317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763CBE-B914-D20A-BEE7-138D2C8264E6}"/>
              </a:ext>
            </a:extLst>
          </p:cNvPr>
          <p:cNvSpPr>
            <a:spLocks noGrp="1"/>
          </p:cNvSpPr>
          <p:nvPr>
            <p:ph type="sldNum" sz="quarter" idx="12"/>
          </p:nvPr>
        </p:nvSpPr>
        <p:spPr/>
        <p:txBody>
          <a:bodyPr/>
          <a:lstStyle/>
          <a:p>
            <a:fld id="{571A25EE-FFD4-41B8-84B4-8D982C9A0415}" type="slidenum">
              <a:rPr lang="en-US" smtClean="0"/>
              <a:pPr/>
              <a:t>28</a:t>
            </a:fld>
            <a:endParaRPr lang="en-US"/>
          </a:p>
        </p:txBody>
      </p:sp>
      <p:pic>
        <p:nvPicPr>
          <p:cNvPr id="4" name="Picture 3">
            <a:extLst>
              <a:ext uri="{FF2B5EF4-FFF2-40B4-BE49-F238E27FC236}">
                <a16:creationId xmlns:a16="http://schemas.microsoft.com/office/drawing/2014/main" id="{E9BA8ABC-EAF3-A4DC-DAD9-D7FC9C9AD7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8089" y="373224"/>
            <a:ext cx="9495822" cy="6111551"/>
          </a:xfrm>
          <a:prstGeom prst="rect">
            <a:avLst/>
          </a:prstGeom>
        </p:spPr>
      </p:pic>
    </p:spTree>
    <p:extLst>
      <p:ext uri="{BB962C8B-B14F-4D97-AF65-F5344CB8AC3E}">
        <p14:creationId xmlns:p14="http://schemas.microsoft.com/office/powerpoint/2010/main" val="3953400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B10FAB-DDE5-5898-7371-BFD5D89320CB}"/>
              </a:ext>
            </a:extLst>
          </p:cNvPr>
          <p:cNvSpPr>
            <a:spLocks noGrp="1"/>
          </p:cNvSpPr>
          <p:nvPr>
            <p:ph type="sldNum" sz="quarter" idx="12"/>
          </p:nvPr>
        </p:nvSpPr>
        <p:spPr/>
        <p:txBody>
          <a:bodyPr/>
          <a:lstStyle/>
          <a:p>
            <a:fld id="{571A25EE-FFD4-41B8-84B4-8D982C9A0415}" type="slidenum">
              <a:rPr lang="en-US" smtClean="0"/>
              <a:pPr/>
              <a:t>29</a:t>
            </a:fld>
            <a:endParaRPr lang="en-US"/>
          </a:p>
        </p:txBody>
      </p:sp>
      <p:pic>
        <p:nvPicPr>
          <p:cNvPr id="6" name="Picture 5">
            <a:extLst>
              <a:ext uri="{FF2B5EF4-FFF2-40B4-BE49-F238E27FC236}">
                <a16:creationId xmlns:a16="http://schemas.microsoft.com/office/drawing/2014/main" id="{EA48F87A-6978-FA2C-1D04-0568B35E3D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1136327"/>
            <a:ext cx="5930739" cy="4583849"/>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0EDF210E-A635-68FF-F577-800EA5E5DF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665" y="1137823"/>
            <a:ext cx="5866404" cy="4582353"/>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59695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AC559C-FC8F-45E3-9C56-879BDD822D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4" name="Title 3">
            <a:extLst>
              <a:ext uri="{FF2B5EF4-FFF2-40B4-BE49-F238E27FC236}">
                <a16:creationId xmlns:a16="http://schemas.microsoft.com/office/drawing/2014/main" id="{A0ED314A-8498-4F72-ADB0-4F413BF54375}"/>
              </a:ext>
            </a:extLst>
          </p:cNvPr>
          <p:cNvSpPr>
            <a:spLocks noGrp="1"/>
          </p:cNvSpPr>
          <p:nvPr>
            <p:ph type="title"/>
          </p:nvPr>
        </p:nvSpPr>
        <p:spPr/>
        <p:txBody>
          <a:bodyPr/>
          <a:lstStyle/>
          <a:p>
            <a:r>
              <a:rPr lang="en-US"/>
              <a:t>What We Do</a:t>
            </a:r>
          </a:p>
        </p:txBody>
      </p:sp>
      <p:grpSp>
        <p:nvGrpSpPr>
          <p:cNvPr id="5" name="Group 4">
            <a:extLst>
              <a:ext uri="{FF2B5EF4-FFF2-40B4-BE49-F238E27FC236}">
                <a16:creationId xmlns:a16="http://schemas.microsoft.com/office/drawing/2014/main" id="{BAD0F8D7-1E0A-4C2E-9F03-1F1149DC5C7D}"/>
              </a:ext>
            </a:extLst>
          </p:cNvPr>
          <p:cNvGrpSpPr/>
          <p:nvPr/>
        </p:nvGrpSpPr>
        <p:grpSpPr>
          <a:xfrm>
            <a:off x="6192735" y="707248"/>
            <a:ext cx="5728479" cy="5252516"/>
            <a:chOff x="6192735" y="707248"/>
            <a:chExt cx="5728479" cy="5252516"/>
          </a:xfrm>
        </p:grpSpPr>
        <p:sp>
          <p:nvSpPr>
            <p:cNvPr id="1048" name="Block Arc 1047">
              <a:extLst>
                <a:ext uri="{FF2B5EF4-FFF2-40B4-BE49-F238E27FC236}">
                  <a16:creationId xmlns:a16="http://schemas.microsoft.com/office/drawing/2014/main" id="{ADBDBA16-E6AC-4CEE-ACC3-F99C26796A72}"/>
                </a:ext>
              </a:extLst>
            </p:cNvPr>
            <p:cNvSpPr/>
            <p:nvPr/>
          </p:nvSpPr>
          <p:spPr>
            <a:xfrm rot="11331922">
              <a:off x="6668698" y="707248"/>
              <a:ext cx="5252516" cy="5252516"/>
            </a:xfrm>
            <a:prstGeom prst="blockArc">
              <a:avLst>
                <a:gd name="adj1" fmla="val 10800000"/>
                <a:gd name="adj2" fmla="val 169844"/>
                <a:gd name="adj3" fmla="val 10910"/>
              </a:avLst>
            </a:prstGeom>
            <a:solidFill>
              <a:srgbClr val="E8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cxnSp>
          <p:nvCxnSpPr>
            <p:cNvPr id="65" name="Straight Connector 64">
              <a:extLst>
                <a:ext uri="{FF2B5EF4-FFF2-40B4-BE49-F238E27FC236}">
                  <a16:creationId xmlns:a16="http://schemas.microsoft.com/office/drawing/2014/main" id="{98E8D73D-0EDB-4D02-8B7E-C86E58CD9E69}"/>
                </a:ext>
              </a:extLst>
            </p:cNvPr>
            <p:cNvCxnSpPr>
              <a:cxnSpLocks/>
            </p:cNvCxnSpPr>
            <p:nvPr/>
          </p:nvCxnSpPr>
          <p:spPr>
            <a:xfrm>
              <a:off x="6192735" y="4838700"/>
              <a:ext cx="1030390" cy="87128"/>
            </a:xfrm>
            <a:prstGeom prst="line">
              <a:avLst/>
            </a:prstGeom>
            <a:ln w="38100">
              <a:solidFill>
                <a:srgbClr val="E8F3F8"/>
              </a:solidFill>
              <a:headEnd type="triangle" w="lg" len="lg"/>
              <a:tailEnd type="none"/>
            </a:ln>
          </p:spPr>
          <p:style>
            <a:lnRef idx="1">
              <a:schemeClr val="accent1"/>
            </a:lnRef>
            <a:fillRef idx="0">
              <a:schemeClr val="accent1"/>
            </a:fillRef>
            <a:effectRef idx="0">
              <a:schemeClr val="accent1"/>
            </a:effectRef>
            <a:fontRef idx="minor">
              <a:schemeClr val="tx1"/>
            </a:fontRef>
          </p:style>
        </p:cxnSp>
      </p:grpSp>
      <p:grpSp>
        <p:nvGrpSpPr>
          <p:cNvPr id="1031" name="Group 1030">
            <a:extLst>
              <a:ext uri="{FF2B5EF4-FFF2-40B4-BE49-F238E27FC236}">
                <a16:creationId xmlns:a16="http://schemas.microsoft.com/office/drawing/2014/main" id="{98939567-2F1A-4883-A6AC-E0208F522220}"/>
              </a:ext>
            </a:extLst>
          </p:cNvPr>
          <p:cNvGrpSpPr/>
          <p:nvPr/>
        </p:nvGrpSpPr>
        <p:grpSpPr>
          <a:xfrm rot="223577">
            <a:off x="7172512" y="991728"/>
            <a:ext cx="4304489" cy="4511589"/>
            <a:chOff x="3779020" y="1142585"/>
            <a:chExt cx="4304489" cy="4511589"/>
          </a:xfrm>
        </p:grpSpPr>
        <p:sp>
          <p:nvSpPr>
            <p:cNvPr id="1029" name="Oval 1028">
              <a:extLst>
                <a:ext uri="{FF2B5EF4-FFF2-40B4-BE49-F238E27FC236}">
                  <a16:creationId xmlns:a16="http://schemas.microsoft.com/office/drawing/2014/main" id="{F477054B-8C6B-4ECA-A69E-8FD3802B8F7F}"/>
                </a:ext>
              </a:extLst>
            </p:cNvPr>
            <p:cNvSpPr/>
            <p:nvPr/>
          </p:nvSpPr>
          <p:spPr>
            <a:xfrm>
              <a:off x="4412343" y="1976030"/>
              <a:ext cx="3007276" cy="300727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51" name="Block Arc 50">
              <a:extLst>
                <a:ext uri="{FF2B5EF4-FFF2-40B4-BE49-F238E27FC236}">
                  <a16:creationId xmlns:a16="http://schemas.microsoft.com/office/drawing/2014/main" id="{426B0F2E-1529-42D1-9C65-0FBAF540A1F7}"/>
                </a:ext>
              </a:extLst>
            </p:cNvPr>
            <p:cNvSpPr/>
            <p:nvPr/>
          </p:nvSpPr>
          <p:spPr>
            <a:xfrm rot="20950426" flipH="1">
              <a:off x="3793150" y="1378307"/>
              <a:ext cx="4225577" cy="4225577"/>
            </a:xfrm>
            <a:prstGeom prst="blockArc">
              <a:avLst>
                <a:gd name="adj1" fmla="val 16209878"/>
                <a:gd name="adj2" fmla="val 21578905"/>
                <a:gd name="adj3" fmla="val 153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40" name="Block Arc 39">
              <a:extLst>
                <a:ext uri="{FF2B5EF4-FFF2-40B4-BE49-F238E27FC236}">
                  <a16:creationId xmlns:a16="http://schemas.microsoft.com/office/drawing/2014/main" id="{D0A6BF8A-04DD-47AA-80F8-F59E361EAE51}"/>
                </a:ext>
              </a:extLst>
            </p:cNvPr>
            <p:cNvSpPr/>
            <p:nvPr/>
          </p:nvSpPr>
          <p:spPr>
            <a:xfrm rot="20950426">
              <a:off x="3793419" y="1378257"/>
              <a:ext cx="4225577" cy="4225577"/>
            </a:xfrm>
            <a:prstGeom prst="blockArc">
              <a:avLst>
                <a:gd name="adj1" fmla="val 16209878"/>
                <a:gd name="adj2" fmla="val 21578905"/>
                <a:gd name="adj3" fmla="val 1536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52" name="Block Arc 51">
              <a:extLst>
                <a:ext uri="{FF2B5EF4-FFF2-40B4-BE49-F238E27FC236}">
                  <a16:creationId xmlns:a16="http://schemas.microsoft.com/office/drawing/2014/main" id="{452F2519-6309-4DEE-A0BC-565F3944CE27}"/>
                </a:ext>
              </a:extLst>
            </p:cNvPr>
            <p:cNvSpPr/>
            <p:nvPr/>
          </p:nvSpPr>
          <p:spPr>
            <a:xfrm rot="20950426" flipV="1">
              <a:off x="3792830" y="1378088"/>
              <a:ext cx="4225577" cy="4225577"/>
            </a:xfrm>
            <a:prstGeom prst="blockArc">
              <a:avLst>
                <a:gd name="adj1" fmla="val 16209878"/>
                <a:gd name="adj2" fmla="val 21578905"/>
                <a:gd name="adj3" fmla="val 153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53" name="Block Arc 52">
              <a:extLst>
                <a:ext uri="{FF2B5EF4-FFF2-40B4-BE49-F238E27FC236}">
                  <a16:creationId xmlns:a16="http://schemas.microsoft.com/office/drawing/2014/main" id="{E3ACE7BF-FBC9-4F23-A5C2-5C6C6339931B}"/>
                </a:ext>
              </a:extLst>
            </p:cNvPr>
            <p:cNvSpPr/>
            <p:nvPr/>
          </p:nvSpPr>
          <p:spPr>
            <a:xfrm rot="20950426" flipH="1" flipV="1">
              <a:off x="3792561" y="1378139"/>
              <a:ext cx="4225577" cy="4225577"/>
            </a:xfrm>
            <a:prstGeom prst="blockArc">
              <a:avLst>
                <a:gd name="adj1" fmla="val 16209878"/>
                <a:gd name="adj2" fmla="val 21578905"/>
                <a:gd name="adj3" fmla="val 15368"/>
              </a:avLst>
            </a:prstGeom>
            <a:solidFill>
              <a:srgbClr val="0B4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p:txBody>
        </p:sp>
        <p:sp>
          <p:nvSpPr>
            <p:cNvPr id="54" name="Right Triangle 53">
              <a:extLst>
                <a:ext uri="{FF2B5EF4-FFF2-40B4-BE49-F238E27FC236}">
                  <a16:creationId xmlns:a16="http://schemas.microsoft.com/office/drawing/2014/main" id="{C7692A41-EDDA-4481-ACD1-9699F52B3D6A}"/>
                </a:ext>
              </a:extLst>
            </p:cNvPr>
            <p:cNvSpPr/>
            <p:nvPr/>
          </p:nvSpPr>
          <p:spPr>
            <a:xfrm rot="12825878">
              <a:off x="5109504" y="1329849"/>
              <a:ext cx="853580" cy="8535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56" name="Right Triangle 55">
              <a:extLst>
                <a:ext uri="{FF2B5EF4-FFF2-40B4-BE49-F238E27FC236}">
                  <a16:creationId xmlns:a16="http://schemas.microsoft.com/office/drawing/2014/main" id="{D99D423F-9791-48A4-8CE0-B9B4C3682129}"/>
                </a:ext>
              </a:extLst>
            </p:cNvPr>
            <p:cNvSpPr/>
            <p:nvPr/>
          </p:nvSpPr>
          <p:spPr>
            <a:xfrm rot="18196109">
              <a:off x="7229929" y="2691910"/>
              <a:ext cx="853580" cy="85358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57" name="Right Triangle 56">
              <a:extLst>
                <a:ext uri="{FF2B5EF4-FFF2-40B4-BE49-F238E27FC236}">
                  <a16:creationId xmlns:a16="http://schemas.microsoft.com/office/drawing/2014/main" id="{E666C0D6-53BB-4D28-AA87-684B28E9F876}"/>
                </a:ext>
              </a:extLst>
            </p:cNvPr>
            <p:cNvSpPr/>
            <p:nvPr/>
          </p:nvSpPr>
          <p:spPr>
            <a:xfrm rot="2060415">
              <a:off x="5827470" y="4800594"/>
              <a:ext cx="853580" cy="85358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58" name="Right Triangle 57">
              <a:extLst>
                <a:ext uri="{FF2B5EF4-FFF2-40B4-BE49-F238E27FC236}">
                  <a16:creationId xmlns:a16="http://schemas.microsoft.com/office/drawing/2014/main" id="{BB68AD9C-F647-4FE1-A5BE-4BA0A681BA40}"/>
                </a:ext>
              </a:extLst>
            </p:cNvPr>
            <p:cNvSpPr/>
            <p:nvPr/>
          </p:nvSpPr>
          <p:spPr>
            <a:xfrm rot="7443212">
              <a:off x="3779020" y="3591315"/>
              <a:ext cx="853580" cy="853580"/>
            </a:xfrm>
            <a:prstGeom prst="rtTriangle">
              <a:avLst/>
            </a:prstGeom>
            <a:solidFill>
              <a:srgbClr val="0B4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grpSp>
          <p:nvGrpSpPr>
            <p:cNvPr id="55" name="Group 54">
              <a:extLst>
                <a:ext uri="{FF2B5EF4-FFF2-40B4-BE49-F238E27FC236}">
                  <a16:creationId xmlns:a16="http://schemas.microsoft.com/office/drawing/2014/main" id="{C9DF7874-34FD-41C1-B870-AD9627DA6A9C}"/>
                </a:ext>
              </a:extLst>
            </p:cNvPr>
            <p:cNvGrpSpPr/>
            <p:nvPr/>
          </p:nvGrpSpPr>
          <p:grpSpPr>
            <a:xfrm>
              <a:off x="4106902" y="1759278"/>
              <a:ext cx="3563051" cy="3574509"/>
              <a:chOff x="4106902" y="1759278"/>
              <a:chExt cx="3563051" cy="3574509"/>
            </a:xfrm>
          </p:grpSpPr>
          <p:sp>
            <p:nvSpPr>
              <p:cNvPr id="14" name="TextBox 13">
                <a:extLst>
                  <a:ext uri="{FF2B5EF4-FFF2-40B4-BE49-F238E27FC236}">
                    <a16:creationId xmlns:a16="http://schemas.microsoft.com/office/drawing/2014/main" id="{83F94A5A-50AE-4F7D-8474-B9EDB1FB19AD}"/>
                  </a:ext>
                </a:extLst>
              </p:cNvPr>
              <p:cNvSpPr txBox="1"/>
              <p:nvPr/>
            </p:nvSpPr>
            <p:spPr>
              <a:xfrm rot="19292659">
                <a:off x="4179688" y="1761284"/>
                <a:ext cx="3452186" cy="3441261"/>
              </a:xfrm>
              <a:prstGeom prst="rect">
                <a:avLst/>
              </a:prstGeom>
              <a:noFill/>
            </p:spPr>
            <p:txBody>
              <a:bodyPr wrap="square" rtlCol="0">
                <a:prstTxWarp prst="textCirc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CECEC"/>
                    </a:solidFill>
                    <a:effectLst/>
                    <a:uLnTx/>
                    <a:uFillTx/>
                    <a:latin typeface="Myriad Pro"/>
                    <a:ea typeface="+mn-ea"/>
                    <a:cs typeface="+mn-cs"/>
                  </a:rPr>
                  <a:t>RESPONSE</a:t>
                </a:r>
              </a:p>
            </p:txBody>
          </p:sp>
          <p:sp>
            <p:nvSpPr>
              <p:cNvPr id="16" name="TextBox 15">
                <a:extLst>
                  <a:ext uri="{FF2B5EF4-FFF2-40B4-BE49-F238E27FC236}">
                    <a16:creationId xmlns:a16="http://schemas.microsoft.com/office/drawing/2014/main" id="{D84ED343-2066-4C85-B237-02F878EAC283}"/>
                  </a:ext>
                </a:extLst>
              </p:cNvPr>
              <p:cNvSpPr txBox="1"/>
              <p:nvPr/>
            </p:nvSpPr>
            <p:spPr>
              <a:xfrm rot="18536527">
                <a:off x="4223230" y="1886468"/>
                <a:ext cx="3452186" cy="3441261"/>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CECEC"/>
                    </a:solidFill>
                    <a:effectLst/>
                    <a:uLnTx/>
                    <a:uFillTx/>
                    <a:latin typeface="Myriad Pro"/>
                    <a:ea typeface="+mn-ea"/>
                    <a:cs typeface="+mn-cs"/>
                  </a:rPr>
                  <a:t>RECOVERY</a:t>
                </a:r>
              </a:p>
            </p:txBody>
          </p:sp>
          <p:sp>
            <p:nvSpPr>
              <p:cNvPr id="17" name="TextBox 16">
                <a:extLst>
                  <a:ext uri="{FF2B5EF4-FFF2-40B4-BE49-F238E27FC236}">
                    <a16:creationId xmlns:a16="http://schemas.microsoft.com/office/drawing/2014/main" id="{C04781E8-8702-4146-A847-06F884B3F8B9}"/>
                  </a:ext>
                </a:extLst>
              </p:cNvPr>
              <p:cNvSpPr txBox="1"/>
              <p:nvPr/>
            </p:nvSpPr>
            <p:spPr>
              <a:xfrm rot="2632467">
                <a:off x="4106902" y="1892524"/>
                <a:ext cx="3452184" cy="3441263"/>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CECEC"/>
                    </a:solidFill>
                    <a:effectLst/>
                    <a:uLnTx/>
                    <a:uFillTx/>
                    <a:latin typeface="Myriad Pro"/>
                    <a:ea typeface="+mn-ea"/>
                    <a:cs typeface="+mn-cs"/>
                  </a:rPr>
                  <a:t>MITIGATION</a:t>
                </a:r>
              </a:p>
            </p:txBody>
          </p:sp>
          <p:sp>
            <p:nvSpPr>
              <p:cNvPr id="18" name="TextBox 17">
                <a:extLst>
                  <a:ext uri="{FF2B5EF4-FFF2-40B4-BE49-F238E27FC236}">
                    <a16:creationId xmlns:a16="http://schemas.microsoft.com/office/drawing/2014/main" id="{C33C0CE2-3348-4CEF-A06F-93996F379F91}"/>
                  </a:ext>
                </a:extLst>
              </p:cNvPr>
              <p:cNvSpPr txBox="1"/>
              <p:nvPr/>
            </p:nvSpPr>
            <p:spPr>
              <a:xfrm rot="13334246">
                <a:off x="4179685" y="1759278"/>
                <a:ext cx="3452186" cy="3441264"/>
              </a:xfrm>
              <a:prstGeom prst="rect">
                <a:avLst/>
              </a:prstGeom>
              <a:noFill/>
            </p:spPr>
            <p:txBody>
              <a:bodyPr wrap="square" rtlCol="0">
                <a:prstTxWarp prst="textCirc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CECEC"/>
                    </a:solidFill>
                    <a:effectLst/>
                    <a:uLnTx/>
                    <a:uFillTx/>
                    <a:latin typeface="Myriad Pro"/>
                    <a:ea typeface="+mn-ea"/>
                    <a:cs typeface="+mn-cs"/>
                  </a:rPr>
                  <a:t>PREPAREDNESS</a:t>
                </a:r>
              </a:p>
            </p:txBody>
          </p:sp>
        </p:grpSp>
        <p:pic>
          <p:nvPicPr>
            <p:cNvPr id="1027" name="Graphic 1026" descr="High voltage with solid fill">
              <a:extLst>
                <a:ext uri="{FF2B5EF4-FFF2-40B4-BE49-F238E27FC236}">
                  <a16:creationId xmlns:a16="http://schemas.microsoft.com/office/drawing/2014/main" id="{BA382CD9-2160-440B-A132-D7FF4073CCD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73510">
              <a:off x="5659492" y="1142585"/>
              <a:ext cx="1157824" cy="1157824"/>
            </a:xfrm>
            <a:prstGeom prst="rect">
              <a:avLst/>
            </a:prstGeom>
            <a:effectLst>
              <a:outerShdw blurRad="50800" dist="38100" dir="2700000" algn="tl" rotWithShape="0">
                <a:prstClr val="black">
                  <a:alpha val="40000"/>
                </a:prstClr>
              </a:outerShdw>
            </a:effectLst>
          </p:spPr>
        </p:pic>
        <p:sp>
          <p:nvSpPr>
            <p:cNvPr id="1028" name="TextBox 1027">
              <a:extLst>
                <a:ext uri="{FF2B5EF4-FFF2-40B4-BE49-F238E27FC236}">
                  <a16:creationId xmlns:a16="http://schemas.microsoft.com/office/drawing/2014/main" id="{6A63ED7B-8BCA-4205-8B42-D08E97235AE7}"/>
                </a:ext>
              </a:extLst>
            </p:cNvPr>
            <p:cNvSpPr txBox="1"/>
            <p:nvPr/>
          </p:nvSpPr>
          <p:spPr>
            <a:xfrm rot="21376423">
              <a:off x="4762053" y="3063998"/>
              <a:ext cx="2223360" cy="9541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lumMod val="95000"/>
                    </a:srgbClr>
                  </a:solidFill>
                  <a:effectLst/>
                  <a:uLnTx/>
                  <a:uFillTx/>
                  <a:latin typeface="Myriad Pro"/>
                  <a:ea typeface="+mn-ea"/>
                  <a:cs typeface="+mn-cs"/>
                </a:rPr>
                <a:t>DISASTER CYCLE</a:t>
              </a:r>
            </a:p>
          </p:txBody>
        </p:sp>
      </p:grpSp>
      <p:sp>
        <p:nvSpPr>
          <p:cNvPr id="73" name="Rectangle 72">
            <a:extLst>
              <a:ext uri="{FF2B5EF4-FFF2-40B4-BE49-F238E27FC236}">
                <a16:creationId xmlns:a16="http://schemas.microsoft.com/office/drawing/2014/main" id="{7ACC20C9-463E-48D5-8336-CF2545EB8970}"/>
              </a:ext>
            </a:extLst>
          </p:cNvPr>
          <p:cNvSpPr/>
          <p:nvPr/>
        </p:nvSpPr>
        <p:spPr>
          <a:xfrm>
            <a:off x="529569" y="1392667"/>
            <a:ext cx="5663166" cy="4571192"/>
          </a:xfrm>
          <a:prstGeom prst="rect">
            <a:avLst/>
          </a:prstGeom>
          <a:solidFill>
            <a:srgbClr val="E8F3F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CECEC">
                    <a:lumMod val="10000"/>
                  </a:srgbClr>
                </a:solidFill>
                <a:effectLst/>
                <a:uLnTx/>
                <a:uFillTx/>
                <a:latin typeface="Myriad Pro"/>
                <a:ea typeface="+mn-ea"/>
                <a:cs typeface="+mn-cs"/>
              </a:rPr>
              <a:t>DISASTER RECOVERY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ECECEC">
                    <a:lumMod val="10000"/>
                  </a:srgbClr>
                </a:solidFill>
                <a:effectLst/>
                <a:uLnTx/>
                <a:uFillTx/>
                <a:latin typeface="Myriad Pro"/>
                <a:ea typeface="+mn-ea"/>
                <a:cs typeface="+mn-cs"/>
              </a:rPr>
              <a:t>Long-term recovery: rebuild and replace homes damaged by hurricanes and flooding in FEMA-declared counties; funded by HUD CDBG-DR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a:ln>
                <a:noFill/>
              </a:ln>
              <a:solidFill>
                <a:srgbClr val="ECECEC">
                  <a:lumMod val="10000"/>
                </a:srgbClr>
              </a:solidFill>
              <a:effectLst/>
              <a:uLnTx/>
              <a:uFillTx/>
              <a:latin typeface="Myriad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CECEC">
                    <a:lumMod val="10000"/>
                  </a:srgbClr>
                </a:solidFill>
                <a:effectLst/>
                <a:uLnTx/>
                <a:uFillTx/>
                <a:latin typeface="Myriad Pro"/>
                <a:ea typeface="+mn-ea"/>
                <a:cs typeface="+mn-cs"/>
              </a:rPr>
              <a:t>MITIGATION</a:t>
            </a:r>
            <a:endParaRPr kumimoji="0" lang="en-US" sz="1300" b="1" i="0" u="none" strike="noStrike" kern="1200" cap="none" spc="0" normalizeH="0" baseline="0" noProof="0">
              <a:ln>
                <a:noFill/>
              </a:ln>
              <a:solidFill>
                <a:srgbClr val="ECECEC">
                  <a:lumMod val="10000"/>
                </a:srgbClr>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a:ln>
                  <a:noFill/>
                </a:ln>
                <a:solidFill>
                  <a:srgbClr val="ECECEC">
                    <a:lumMod val="10000"/>
                  </a:srgbClr>
                </a:solidFill>
                <a:effectLst/>
                <a:uLnTx/>
                <a:uFillTx/>
                <a:latin typeface="Myriad Pro"/>
                <a:ea typeface="+mn-ea"/>
                <a:cs typeface="+mn-cs"/>
              </a:rPr>
              <a:t>Buyouts</a:t>
            </a:r>
            <a:r>
              <a:rPr kumimoji="0" lang="en-US" sz="1300" b="0" i="0" u="none" strike="noStrike" kern="1200" cap="none" spc="0" normalizeH="0" baseline="0" noProof="0">
                <a:ln>
                  <a:noFill/>
                </a:ln>
                <a:solidFill>
                  <a:srgbClr val="ECECEC">
                    <a:lumMod val="10000"/>
                  </a:srgbClr>
                </a:solidFill>
                <a:effectLst/>
                <a:uLnTx/>
                <a:uFillTx/>
                <a:latin typeface="Myriad Pro"/>
                <a:ea typeface="+mn-ea"/>
                <a:cs typeface="+mn-cs"/>
              </a:rPr>
              <a:t>: Voluntary acquisitions of repetitively flooded land and property in order to return it to green space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a:ln>
                  <a:noFill/>
                </a:ln>
                <a:solidFill>
                  <a:srgbClr val="ECECEC">
                    <a:lumMod val="10000"/>
                  </a:srgbClr>
                </a:solidFill>
                <a:effectLst/>
                <a:uLnTx/>
                <a:uFillTx/>
                <a:latin typeface="Myriad Pro"/>
                <a:ea typeface="+mn-ea"/>
                <a:cs typeface="+mn-cs"/>
              </a:rPr>
              <a:t>Infrastructure</a:t>
            </a:r>
            <a:r>
              <a:rPr kumimoji="0" lang="en-US" sz="1300" b="0" i="0" u="none" strike="noStrike" kern="1200" cap="none" spc="0" normalizeH="0" baseline="0" noProof="0">
                <a:ln>
                  <a:noFill/>
                </a:ln>
                <a:solidFill>
                  <a:srgbClr val="ECECEC">
                    <a:lumMod val="10000"/>
                  </a:srgbClr>
                </a:solidFill>
                <a:effectLst/>
                <a:uLnTx/>
                <a:uFillTx/>
                <a:latin typeface="Myriad Pro"/>
                <a:ea typeface="+mn-ea"/>
                <a:cs typeface="+mn-cs"/>
              </a:rPr>
              <a:t>: Traditional “Gray” and Nature-based “Green”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a:ln>
                  <a:noFill/>
                </a:ln>
                <a:solidFill>
                  <a:srgbClr val="ECECEC">
                    <a:lumMod val="10000"/>
                  </a:srgbClr>
                </a:solidFill>
                <a:effectLst/>
                <a:uLnTx/>
                <a:uFillTx/>
                <a:latin typeface="Myriad Pro"/>
                <a:ea typeface="+mn-ea"/>
                <a:cs typeface="+mn-cs"/>
              </a:rPr>
              <a:t>Plans &amp; Studies</a:t>
            </a:r>
            <a:r>
              <a:rPr kumimoji="0" lang="en-US" sz="1300" b="0" i="0" u="none" strike="noStrike" kern="1200" cap="none" spc="0" normalizeH="0" baseline="0" noProof="0">
                <a:ln>
                  <a:noFill/>
                </a:ln>
                <a:solidFill>
                  <a:srgbClr val="ECECEC">
                    <a:lumMod val="10000"/>
                  </a:srgbClr>
                </a:solidFill>
                <a:effectLst/>
                <a:uLnTx/>
                <a:uFillTx/>
                <a:latin typeface="Myriad Pro"/>
                <a:ea typeface="+mn-ea"/>
                <a:cs typeface="+mn-cs"/>
              </a:rPr>
              <a:t>: Funding for local governments and state agencies to develop and/or update hazard mitigation plans, stormwater plans, and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a:ln>
                  <a:noFill/>
                </a:ln>
                <a:solidFill>
                  <a:srgbClr val="ECECEC">
                    <a:lumMod val="10000"/>
                  </a:srgbClr>
                </a:solidFill>
                <a:effectLst/>
                <a:uLnTx/>
                <a:uFillTx/>
                <a:latin typeface="Myriad Pro"/>
                <a:ea typeface="+mn-ea"/>
                <a:cs typeface="+mn-cs"/>
              </a:rPr>
              <a:t>Matching Grants</a:t>
            </a:r>
            <a:r>
              <a:rPr kumimoji="0" lang="en-US" sz="1300" b="0" i="0" u="none" strike="noStrike" kern="1200" cap="none" spc="0" normalizeH="0" baseline="0" noProof="0">
                <a:ln>
                  <a:noFill/>
                </a:ln>
                <a:solidFill>
                  <a:srgbClr val="ECECEC">
                    <a:lumMod val="10000"/>
                  </a:srgbClr>
                </a:solidFill>
                <a:effectLst/>
                <a:uLnTx/>
                <a:uFillTx/>
                <a:latin typeface="Myriad Pro"/>
                <a:ea typeface="+mn-ea"/>
                <a:cs typeface="+mn-cs"/>
              </a:rPr>
              <a:t>: Provide the local cost share for other federal flood mitigation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ECECEC">
                  <a:lumMod val="10000"/>
                </a:srgbClr>
              </a:solidFill>
              <a:effectLst/>
              <a:uLnTx/>
              <a:uFillTx/>
              <a:latin typeface="Myriad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CECEC">
                    <a:lumMod val="10000"/>
                  </a:srgbClr>
                </a:solidFill>
                <a:effectLst/>
                <a:uLnTx/>
                <a:uFillTx/>
                <a:latin typeface="Myriad Pro"/>
                <a:ea typeface="+mn-ea"/>
                <a:cs typeface="+mn-cs"/>
              </a:rPr>
              <a:t>RESILIENCE</a:t>
            </a:r>
            <a:endParaRPr kumimoji="0" lang="en-US" sz="1300" b="1" i="0" u="none" strike="noStrike" kern="1200" cap="none" spc="0" normalizeH="0" baseline="0" noProof="0">
              <a:ln>
                <a:noFill/>
              </a:ln>
              <a:solidFill>
                <a:srgbClr val="ECECEC">
                  <a:lumMod val="10000"/>
                </a:srgbClr>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ECECEC">
                    <a:lumMod val="10000"/>
                  </a:srgbClr>
                </a:solidFill>
                <a:effectLst/>
                <a:uLnTx/>
                <a:uFillTx/>
                <a:latin typeface="Myriad Pro"/>
                <a:ea typeface="+mn-ea"/>
                <a:cs typeface="+mn-cs"/>
              </a:rPr>
              <a:t>Development and management of the Strategic Statewide Resilience &amp; Risk Reduction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ECECEC">
                    <a:lumMod val="10000"/>
                  </a:srgbClr>
                </a:solidFill>
                <a:effectLst/>
                <a:uLnTx/>
                <a:uFillTx/>
                <a:latin typeface="Myriad Pro"/>
                <a:ea typeface="+mn-ea"/>
                <a:cs typeface="+mn-cs"/>
              </a:rPr>
              <a:t>Management of the Disaster Relief and Resilience Reserve Fund and the SC Resilience Revolving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ECECEC">
                  <a:lumMod val="10000"/>
                </a:srgbClr>
              </a:solidFill>
              <a:effectLst/>
              <a:uLnTx/>
              <a:uFillTx/>
              <a:latin typeface="Myriad Pro"/>
              <a:ea typeface="+mn-ea"/>
              <a:cs typeface="+mn-cs"/>
            </a:endParaRPr>
          </a:p>
        </p:txBody>
      </p:sp>
      <p:sp>
        <p:nvSpPr>
          <p:cNvPr id="7" name="Text Placeholder 6">
            <a:extLst>
              <a:ext uri="{FF2B5EF4-FFF2-40B4-BE49-F238E27FC236}">
                <a16:creationId xmlns:a16="http://schemas.microsoft.com/office/drawing/2014/main" id="{9B62D506-7340-4D6F-A845-6060F75A7DD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83698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15192-5602-7B5B-6B8B-6FD52A78B3B4}"/>
              </a:ext>
            </a:extLst>
          </p:cNvPr>
          <p:cNvSpPr>
            <a:spLocks noGrp="1"/>
          </p:cNvSpPr>
          <p:nvPr>
            <p:ph type="sldNum" sz="quarter" idx="12"/>
          </p:nvPr>
        </p:nvSpPr>
        <p:spPr/>
        <p:txBody>
          <a:bodyPr/>
          <a:lstStyle/>
          <a:p>
            <a:fld id="{571A25EE-FFD4-41B8-84B4-8D982C9A0415}" type="slidenum">
              <a:rPr lang="en-US" smtClean="0"/>
              <a:pPr/>
              <a:t>30</a:t>
            </a:fld>
            <a:endParaRPr lang="en-US"/>
          </a:p>
        </p:txBody>
      </p:sp>
      <p:pic>
        <p:nvPicPr>
          <p:cNvPr id="6" name="Picture 5">
            <a:extLst>
              <a:ext uri="{FF2B5EF4-FFF2-40B4-BE49-F238E27FC236}">
                <a16:creationId xmlns:a16="http://schemas.microsoft.com/office/drawing/2014/main" id="{5E71D388-759A-C335-FBA5-C910296529EF}"/>
              </a:ext>
            </a:extLst>
          </p:cNvPr>
          <p:cNvPicPr>
            <a:picLocks noChangeAspect="1"/>
          </p:cNvPicPr>
          <p:nvPr/>
        </p:nvPicPr>
        <p:blipFill>
          <a:blip r:embed="rId3"/>
          <a:stretch>
            <a:fillRect/>
          </a:stretch>
        </p:blipFill>
        <p:spPr>
          <a:xfrm>
            <a:off x="3436453" y="0"/>
            <a:ext cx="5319093" cy="6858000"/>
          </a:xfrm>
          <a:prstGeom prst="rect">
            <a:avLst/>
          </a:prstGeom>
        </p:spPr>
      </p:pic>
    </p:spTree>
    <p:extLst>
      <p:ext uri="{BB962C8B-B14F-4D97-AF65-F5344CB8AC3E}">
        <p14:creationId xmlns:p14="http://schemas.microsoft.com/office/powerpoint/2010/main" val="1828782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D103B4-5A38-49E3-8B2B-289135897E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4" name="Title 3">
            <a:extLst>
              <a:ext uri="{FF2B5EF4-FFF2-40B4-BE49-F238E27FC236}">
                <a16:creationId xmlns:a16="http://schemas.microsoft.com/office/drawing/2014/main" id="{5CB59D76-C00B-47F5-8DEC-6B2F64DDA440}"/>
              </a:ext>
            </a:extLst>
          </p:cNvPr>
          <p:cNvSpPr>
            <a:spLocks noGrp="1"/>
          </p:cNvSpPr>
          <p:nvPr>
            <p:ph type="title"/>
          </p:nvPr>
        </p:nvSpPr>
        <p:spPr/>
        <p:txBody>
          <a:bodyPr/>
          <a:lstStyle/>
          <a:p>
            <a:r>
              <a:rPr lang="en-US"/>
              <a:t>SC Temperature Trends </a:t>
            </a:r>
          </a:p>
        </p:txBody>
      </p:sp>
      <p:sp>
        <p:nvSpPr>
          <p:cNvPr id="5" name="Text Placeholder 4">
            <a:extLst>
              <a:ext uri="{FF2B5EF4-FFF2-40B4-BE49-F238E27FC236}">
                <a16:creationId xmlns:a16="http://schemas.microsoft.com/office/drawing/2014/main" id="{ACFFEDDF-3E0E-4B92-AA27-D482363004A9}"/>
              </a:ext>
            </a:extLst>
          </p:cNvPr>
          <p:cNvSpPr>
            <a:spLocks noGrp="1"/>
          </p:cNvSpPr>
          <p:nvPr>
            <p:ph type="body" sz="quarter" idx="14"/>
          </p:nvPr>
        </p:nvSpPr>
        <p:spPr>
          <a:xfrm>
            <a:off x="385894" y="1638390"/>
            <a:ext cx="5246323" cy="2369868"/>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65C7D"/>
                </a:solidFill>
                <a:effectLst/>
                <a:uLnTx/>
                <a:uFillTx/>
                <a:latin typeface="Myriad Pro"/>
                <a:ea typeface="+mn-ea"/>
                <a:cs typeface="+mn-cs"/>
              </a:rPr>
              <a:t>Since 1895, average annual temperature has increased by approximately 1°F, lower than the average global increase of approximately 2°F. However, the rise during the past 60 years has matched or exceeded global increases and the past 30 years have been warmer than any other consecutive 30-year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5C7D"/>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65C7D"/>
                </a:solidFill>
                <a:effectLst/>
                <a:uLnTx/>
                <a:uFillTx/>
                <a:latin typeface="Myriad Pro"/>
                <a:ea typeface="+mn-ea"/>
                <a:cs typeface="+mn-cs"/>
              </a:rPr>
              <a:t>Climate models project South Carolina temperature increases of 5° to 10°F by the year 2100, depending on future greenhouse gas emissions.</a:t>
            </a:r>
            <a:endParaRPr lang="en-US"/>
          </a:p>
        </p:txBody>
      </p:sp>
      <p:pic>
        <p:nvPicPr>
          <p:cNvPr id="6" name="Picture 5">
            <a:extLst>
              <a:ext uri="{FF2B5EF4-FFF2-40B4-BE49-F238E27FC236}">
                <a16:creationId xmlns:a16="http://schemas.microsoft.com/office/drawing/2014/main" id="{8472B10B-CB92-452C-8C00-384EBF3178E5}"/>
              </a:ext>
            </a:extLst>
          </p:cNvPr>
          <p:cNvPicPr>
            <a:picLocks noChangeAspect="1"/>
          </p:cNvPicPr>
          <p:nvPr/>
        </p:nvPicPr>
        <p:blipFill>
          <a:blip r:embed="rId3"/>
          <a:stretch>
            <a:fillRect/>
          </a:stretch>
        </p:blipFill>
        <p:spPr>
          <a:xfrm>
            <a:off x="5632217" y="1307564"/>
            <a:ext cx="6234002" cy="4627880"/>
          </a:xfrm>
          <a:prstGeom prst="rect">
            <a:avLst/>
          </a:prstGeom>
        </p:spPr>
      </p:pic>
      <p:sp>
        <p:nvSpPr>
          <p:cNvPr id="8" name="Text Placeholder 7">
            <a:extLst>
              <a:ext uri="{FF2B5EF4-FFF2-40B4-BE49-F238E27FC236}">
                <a16:creationId xmlns:a16="http://schemas.microsoft.com/office/drawing/2014/main" id="{6E17713B-DFDC-4DC3-8C09-26EDA9F7F06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115328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673E9E-83A7-4D7F-BE99-D0DC5A9C184F}"/>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C0AC559C-FC8F-45E3-9C56-879BDD822D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4" name="Title 3">
            <a:extLst>
              <a:ext uri="{FF2B5EF4-FFF2-40B4-BE49-F238E27FC236}">
                <a16:creationId xmlns:a16="http://schemas.microsoft.com/office/drawing/2014/main" id="{A0ED314A-8498-4F72-ADB0-4F413BF54375}"/>
              </a:ext>
            </a:extLst>
          </p:cNvPr>
          <p:cNvSpPr>
            <a:spLocks noGrp="1"/>
          </p:cNvSpPr>
          <p:nvPr>
            <p:ph type="title"/>
          </p:nvPr>
        </p:nvSpPr>
        <p:spPr/>
        <p:txBody>
          <a:bodyPr/>
          <a:lstStyle/>
          <a:p>
            <a:r>
              <a:rPr lang="en-US"/>
              <a:t>SC Precipitation Trends</a:t>
            </a:r>
          </a:p>
        </p:txBody>
      </p:sp>
      <p:pic>
        <p:nvPicPr>
          <p:cNvPr id="5" name="Picture 4">
            <a:extLst>
              <a:ext uri="{FF2B5EF4-FFF2-40B4-BE49-F238E27FC236}">
                <a16:creationId xmlns:a16="http://schemas.microsoft.com/office/drawing/2014/main" id="{F0194E92-F353-4FA2-8AF3-0B616A2D28A5}"/>
              </a:ext>
            </a:extLst>
          </p:cNvPr>
          <p:cNvPicPr>
            <a:picLocks noChangeAspect="1"/>
          </p:cNvPicPr>
          <p:nvPr/>
        </p:nvPicPr>
        <p:blipFill>
          <a:blip r:embed="rId3"/>
          <a:stretch>
            <a:fillRect/>
          </a:stretch>
        </p:blipFill>
        <p:spPr>
          <a:xfrm>
            <a:off x="567823" y="1785685"/>
            <a:ext cx="5414947" cy="3823917"/>
          </a:xfrm>
          <a:prstGeom prst="rect">
            <a:avLst/>
          </a:prstGeom>
        </p:spPr>
      </p:pic>
      <p:pic>
        <p:nvPicPr>
          <p:cNvPr id="8" name="Picture 7">
            <a:extLst>
              <a:ext uri="{FF2B5EF4-FFF2-40B4-BE49-F238E27FC236}">
                <a16:creationId xmlns:a16="http://schemas.microsoft.com/office/drawing/2014/main" id="{99F62F0F-C81E-415E-A5A7-44A7A865CF78}"/>
              </a:ext>
            </a:extLst>
          </p:cNvPr>
          <p:cNvPicPr>
            <a:picLocks noChangeAspect="1"/>
          </p:cNvPicPr>
          <p:nvPr/>
        </p:nvPicPr>
        <p:blipFill>
          <a:blip r:embed="rId4"/>
          <a:stretch>
            <a:fillRect/>
          </a:stretch>
        </p:blipFill>
        <p:spPr>
          <a:xfrm>
            <a:off x="6373134" y="1371636"/>
            <a:ext cx="5456958" cy="4216400"/>
          </a:xfrm>
          <a:prstGeom prst="rect">
            <a:avLst/>
          </a:prstGeom>
        </p:spPr>
      </p:pic>
    </p:spTree>
    <p:extLst>
      <p:ext uri="{BB962C8B-B14F-4D97-AF65-F5344CB8AC3E}">
        <p14:creationId xmlns:p14="http://schemas.microsoft.com/office/powerpoint/2010/main" val="579563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577696-B9E4-45D3-ACE2-1638B601C4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4" name="Title 3">
            <a:extLst>
              <a:ext uri="{FF2B5EF4-FFF2-40B4-BE49-F238E27FC236}">
                <a16:creationId xmlns:a16="http://schemas.microsoft.com/office/drawing/2014/main" id="{EF6A7D10-F953-458F-BB73-14418D48F32C}"/>
              </a:ext>
            </a:extLst>
          </p:cNvPr>
          <p:cNvSpPr>
            <a:spLocks noGrp="1"/>
          </p:cNvSpPr>
          <p:nvPr>
            <p:ph type="title"/>
          </p:nvPr>
        </p:nvSpPr>
        <p:spPr/>
        <p:txBody>
          <a:bodyPr/>
          <a:lstStyle/>
          <a:p>
            <a:r>
              <a:rPr lang="en-US"/>
              <a:t>SC Precipitation Projections</a:t>
            </a:r>
          </a:p>
        </p:txBody>
      </p:sp>
      <p:sp>
        <p:nvSpPr>
          <p:cNvPr id="5" name="Text Placeholder 4">
            <a:extLst>
              <a:ext uri="{FF2B5EF4-FFF2-40B4-BE49-F238E27FC236}">
                <a16:creationId xmlns:a16="http://schemas.microsoft.com/office/drawing/2014/main" id="{E5A629A5-9534-4E41-9AAD-2FE8F4EE9C13}"/>
              </a:ext>
            </a:extLst>
          </p:cNvPr>
          <p:cNvSpPr>
            <a:spLocks noGrp="1"/>
          </p:cNvSpPr>
          <p:nvPr>
            <p:ph type="body" sz="quarter" idx="14"/>
          </p:nvPr>
        </p:nvSpPr>
        <p:spPr/>
        <p:txBody>
          <a:bodyPr/>
          <a:lstStyle/>
          <a:p>
            <a:endParaRPr lang="en-US"/>
          </a:p>
        </p:txBody>
      </p:sp>
      <p:pic>
        <p:nvPicPr>
          <p:cNvPr id="2054" name="Picture 6">
            <a:extLst>
              <a:ext uri="{FF2B5EF4-FFF2-40B4-BE49-F238E27FC236}">
                <a16:creationId xmlns:a16="http://schemas.microsoft.com/office/drawing/2014/main" id="{3A069FAC-4440-4E44-BC3D-0A659F60D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005088"/>
            <a:ext cx="11353798" cy="50323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8642B6D-9912-4B76-9CCA-FAC8A04F8199}"/>
              </a:ext>
            </a:extLst>
          </p:cNvPr>
          <p:cNvSpPr txBox="1"/>
          <p:nvPr/>
        </p:nvSpPr>
        <p:spPr>
          <a:xfrm>
            <a:off x="838200" y="6089319"/>
            <a:ext cx="1051559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65C7D"/>
                </a:solidFill>
                <a:effectLst/>
                <a:uLnTx/>
                <a:uFillTx/>
                <a:latin typeface="Myriad Pro"/>
                <a:ea typeface="+mn-ea"/>
                <a:cs typeface="+mn-cs"/>
              </a:rPr>
              <a:t>Source: Strategic Environmental Research and Development Program (SERDP/Department of Defense)</a:t>
            </a:r>
          </a:p>
        </p:txBody>
      </p:sp>
    </p:spTree>
    <p:extLst>
      <p:ext uri="{BB962C8B-B14F-4D97-AF65-F5344CB8AC3E}">
        <p14:creationId xmlns:p14="http://schemas.microsoft.com/office/powerpoint/2010/main" val="2200012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D31EF3-F306-41EE-8A5D-B74DCE348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200" b="0" i="0" u="none" strike="noStrike" kern="1200" cap="none" spc="0" normalizeH="0" baseline="0" noProof="0" smtClean="0">
                <a:ln>
                  <a:noFill/>
                </a:ln>
                <a:solidFill>
                  <a:srgbClr val="165C7D">
                    <a:tint val="75000"/>
                  </a:srgbClr>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165C7D">
                  <a:tint val="75000"/>
                </a:srgbClr>
              </a:solidFill>
              <a:effectLst/>
              <a:uLnTx/>
              <a:uFillTx/>
              <a:latin typeface="Myriad Pro"/>
              <a:ea typeface="+mn-ea"/>
              <a:cs typeface="+mn-cs"/>
            </a:endParaRPr>
          </a:p>
        </p:txBody>
      </p:sp>
      <p:pic>
        <p:nvPicPr>
          <p:cNvPr id="10242" name="Picture 2" descr="Chart&#10;&#10;Description automatically generated">
            <a:extLst>
              <a:ext uri="{FF2B5EF4-FFF2-40B4-BE49-F238E27FC236}">
                <a16:creationId xmlns:a16="http://schemas.microsoft.com/office/drawing/2014/main" id="{9AAC7ED4-BC41-42C4-A1D6-AA3AA85AC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25" y="1269971"/>
            <a:ext cx="5385378" cy="46585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0DC95C7-9D56-464E-9E8A-C8A690E9B966}"/>
              </a:ext>
            </a:extLst>
          </p:cNvPr>
          <p:cNvPicPr>
            <a:picLocks noChangeAspect="1"/>
          </p:cNvPicPr>
          <p:nvPr/>
        </p:nvPicPr>
        <p:blipFill>
          <a:blip r:embed="rId4"/>
          <a:stretch>
            <a:fillRect/>
          </a:stretch>
        </p:blipFill>
        <p:spPr>
          <a:xfrm>
            <a:off x="5830987" y="2230734"/>
            <a:ext cx="6028388" cy="2943295"/>
          </a:xfrm>
          <a:prstGeom prst="rect">
            <a:avLst/>
          </a:prstGeom>
        </p:spPr>
      </p:pic>
      <p:sp>
        <p:nvSpPr>
          <p:cNvPr id="6" name="Title 3">
            <a:extLst>
              <a:ext uri="{FF2B5EF4-FFF2-40B4-BE49-F238E27FC236}">
                <a16:creationId xmlns:a16="http://schemas.microsoft.com/office/drawing/2014/main" id="{633D41A1-EC1F-4AC3-B084-DCFB6B94F2AD}"/>
              </a:ext>
            </a:extLst>
          </p:cNvPr>
          <p:cNvSpPr txBox="1">
            <a:spLocks/>
          </p:cNvSpPr>
          <p:nvPr/>
        </p:nvSpPr>
        <p:spPr>
          <a:xfrm>
            <a:off x="838200" y="415022"/>
            <a:ext cx="10515600" cy="5717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165C7D"/>
                </a:solidFill>
                <a:effectLst/>
                <a:uLnTx/>
                <a:uFillTx/>
                <a:latin typeface="Myriad Pro"/>
                <a:ea typeface="+mj-ea"/>
                <a:cs typeface="+mj-cs"/>
              </a:rPr>
              <a:t>Sea Level Rise Projections</a:t>
            </a:r>
          </a:p>
        </p:txBody>
      </p:sp>
    </p:spTree>
    <p:extLst>
      <p:ext uri="{BB962C8B-B14F-4D97-AF65-F5344CB8AC3E}">
        <p14:creationId xmlns:p14="http://schemas.microsoft.com/office/powerpoint/2010/main" val="1640418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08EBFD-7A59-4C4A-9F67-FF69930ECF0A}"/>
              </a:ext>
            </a:extLst>
          </p:cNvPr>
          <p:cNvSpPr>
            <a:spLocks noGrp="1"/>
          </p:cNvSpPr>
          <p:nvPr>
            <p:ph type="sldNum" sz="quarter" idx="12"/>
          </p:nvPr>
        </p:nvSpPr>
        <p:spPr/>
        <p:txBody>
          <a:bodyPr/>
          <a:lstStyle/>
          <a:p>
            <a:fld id="{B6F15528-21DE-4FAA-801E-634DDDAF4B2B}" type="slidenum">
              <a:rPr lang="en-US" smtClean="0"/>
              <a:pPr/>
              <a:t>35</a:t>
            </a:fld>
            <a:endParaRPr lang="en-US"/>
          </a:p>
        </p:txBody>
      </p:sp>
      <p:pic>
        <p:nvPicPr>
          <p:cNvPr id="4098" name="Picture 2">
            <a:extLst>
              <a:ext uri="{FF2B5EF4-FFF2-40B4-BE49-F238E27FC236}">
                <a16:creationId xmlns:a16="http://schemas.microsoft.com/office/drawing/2014/main" id="{7D6E3BC0-452E-4856-9354-61E94ACA8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0"/>
            <a:ext cx="8874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170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99561-D6EE-710A-1AC9-1E617EB5664F}"/>
              </a:ext>
            </a:extLst>
          </p:cNvPr>
          <p:cNvSpPr>
            <a:spLocks noGrp="1"/>
          </p:cNvSpPr>
          <p:nvPr>
            <p:ph type="sldNum" sz="quarter" idx="12"/>
          </p:nvPr>
        </p:nvSpPr>
        <p:spPr/>
        <p:txBody>
          <a:bodyPr/>
          <a:lstStyle/>
          <a:p>
            <a:fld id="{571A25EE-FFD4-41B8-84B4-8D982C9A0415}" type="slidenum">
              <a:rPr lang="en-US" smtClean="0"/>
              <a:pPr/>
              <a:t>36</a:t>
            </a:fld>
            <a:endParaRPr lang="en-US"/>
          </a:p>
        </p:txBody>
      </p:sp>
      <p:pic>
        <p:nvPicPr>
          <p:cNvPr id="4" name="Picture 3">
            <a:extLst>
              <a:ext uri="{FF2B5EF4-FFF2-40B4-BE49-F238E27FC236}">
                <a16:creationId xmlns:a16="http://schemas.microsoft.com/office/drawing/2014/main" id="{D86F066D-2945-D2DF-F580-872B9FB9FF69}"/>
              </a:ext>
            </a:extLst>
          </p:cNvPr>
          <p:cNvPicPr>
            <a:picLocks noChangeAspect="1"/>
          </p:cNvPicPr>
          <p:nvPr/>
        </p:nvPicPr>
        <p:blipFill>
          <a:blip r:embed="rId3"/>
          <a:stretch>
            <a:fillRect/>
          </a:stretch>
        </p:blipFill>
        <p:spPr>
          <a:xfrm>
            <a:off x="3458596" y="0"/>
            <a:ext cx="5274807" cy="6858000"/>
          </a:xfrm>
          <a:prstGeom prst="rect">
            <a:avLst/>
          </a:prstGeom>
        </p:spPr>
      </p:pic>
    </p:spTree>
    <p:extLst>
      <p:ext uri="{BB962C8B-B14F-4D97-AF65-F5344CB8AC3E}">
        <p14:creationId xmlns:p14="http://schemas.microsoft.com/office/powerpoint/2010/main" val="533693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31244A-9F89-2C9B-FC80-3A7FB35971D1}"/>
              </a:ext>
            </a:extLst>
          </p:cNvPr>
          <p:cNvSpPr>
            <a:spLocks noGrp="1"/>
          </p:cNvSpPr>
          <p:nvPr>
            <p:ph type="sldNum" sz="quarter" idx="12"/>
          </p:nvPr>
        </p:nvSpPr>
        <p:spPr/>
        <p:txBody>
          <a:bodyPr/>
          <a:lstStyle/>
          <a:p>
            <a:fld id="{571A25EE-FFD4-41B8-84B4-8D982C9A0415}" type="slidenum">
              <a:rPr lang="en-US" smtClean="0"/>
              <a:pPr/>
              <a:t>37</a:t>
            </a:fld>
            <a:endParaRPr lang="en-US"/>
          </a:p>
        </p:txBody>
      </p:sp>
      <p:pic>
        <p:nvPicPr>
          <p:cNvPr id="5" name="Picture 4">
            <a:extLst>
              <a:ext uri="{FF2B5EF4-FFF2-40B4-BE49-F238E27FC236}">
                <a16:creationId xmlns:a16="http://schemas.microsoft.com/office/drawing/2014/main" id="{568CBBF9-E6D2-31B8-C650-B30D11732782}"/>
              </a:ext>
            </a:extLst>
          </p:cNvPr>
          <p:cNvPicPr>
            <a:picLocks noChangeAspect="1"/>
          </p:cNvPicPr>
          <p:nvPr/>
        </p:nvPicPr>
        <p:blipFill>
          <a:blip r:embed="rId3"/>
          <a:stretch>
            <a:fillRect/>
          </a:stretch>
        </p:blipFill>
        <p:spPr>
          <a:xfrm>
            <a:off x="1268963" y="800633"/>
            <a:ext cx="9654073" cy="5256734"/>
          </a:xfrm>
          <a:prstGeom prst="rect">
            <a:avLst/>
          </a:prstGeom>
        </p:spPr>
      </p:pic>
    </p:spTree>
    <p:extLst>
      <p:ext uri="{BB962C8B-B14F-4D97-AF65-F5344CB8AC3E}">
        <p14:creationId xmlns:p14="http://schemas.microsoft.com/office/powerpoint/2010/main" val="1151542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480#y1">
            <a:extLst>
              <a:ext uri="{FF2B5EF4-FFF2-40B4-BE49-F238E27FC236}">
                <a16:creationId xmlns:a16="http://schemas.microsoft.com/office/drawing/2014/main" id="{4E56AA6B-970B-4F0D-8C2D-71130A0F2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067" y="0"/>
            <a:ext cx="5970662" cy="33598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470#yIS1">
            <a:extLst>
              <a:ext uri="{FF2B5EF4-FFF2-40B4-BE49-F238E27FC236}">
                <a16:creationId xmlns:a16="http://schemas.microsoft.com/office/drawing/2014/main" id="{DB07A790-534E-4BC9-BE00-0F62B0CFD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23" y="3050827"/>
            <a:ext cx="5974380" cy="335981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7591D34D-1450-414F-B23C-31846C708060}"/>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B95BD36B-37BB-4E79-9B3B-9467807A30F5}"/>
              </a:ext>
            </a:extLst>
          </p:cNvPr>
          <p:cNvSpPr>
            <a:spLocks noGrp="1"/>
          </p:cNvSpPr>
          <p:nvPr>
            <p:ph type="sldNum" sz="quarter" idx="12"/>
          </p:nvPr>
        </p:nvSpPr>
        <p:spPr/>
        <p:txBody>
          <a:bodyPr/>
          <a:lstStyle/>
          <a:p>
            <a:fld id="{571A25EE-FFD4-41B8-84B4-8D982C9A0415}" type="slidenum">
              <a:rPr lang="en-US" smtClean="0"/>
              <a:pPr/>
              <a:t>38</a:t>
            </a:fld>
            <a:endParaRPr lang="en-US"/>
          </a:p>
        </p:txBody>
      </p:sp>
      <p:pic>
        <p:nvPicPr>
          <p:cNvPr id="3078" name="Picture 6" descr="P499#y1">
            <a:extLst>
              <a:ext uri="{FF2B5EF4-FFF2-40B4-BE49-F238E27FC236}">
                <a16:creationId xmlns:a16="http://schemas.microsoft.com/office/drawing/2014/main" id="{E83166D7-0606-45C0-86DE-736D8D5E65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115" y="3050827"/>
            <a:ext cx="5970662" cy="335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8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28BAE9-5E1E-D79E-D41D-8C12AB3C2B05}"/>
              </a:ext>
            </a:extLst>
          </p:cNvPr>
          <p:cNvSpPr>
            <a:spLocks noGrp="1"/>
          </p:cNvSpPr>
          <p:nvPr>
            <p:ph type="sldNum" sz="quarter" idx="12"/>
          </p:nvPr>
        </p:nvSpPr>
        <p:spPr/>
        <p:txBody>
          <a:bodyPr/>
          <a:lstStyle/>
          <a:p>
            <a:fld id="{571A25EE-FFD4-41B8-84B4-8D982C9A0415}" type="slidenum">
              <a:rPr lang="en-US" smtClean="0"/>
              <a:pPr/>
              <a:t>39</a:t>
            </a:fld>
            <a:endParaRPr lang="en-US"/>
          </a:p>
        </p:txBody>
      </p:sp>
      <p:pic>
        <p:nvPicPr>
          <p:cNvPr id="6" name="Picture 5">
            <a:extLst>
              <a:ext uri="{FF2B5EF4-FFF2-40B4-BE49-F238E27FC236}">
                <a16:creationId xmlns:a16="http://schemas.microsoft.com/office/drawing/2014/main" id="{A3A91B00-E706-6CF0-D56B-EF50E3224D6B}"/>
              </a:ext>
            </a:extLst>
          </p:cNvPr>
          <p:cNvPicPr>
            <a:picLocks noChangeAspect="1"/>
          </p:cNvPicPr>
          <p:nvPr/>
        </p:nvPicPr>
        <p:blipFill>
          <a:blip r:embed="rId3"/>
          <a:stretch>
            <a:fillRect/>
          </a:stretch>
        </p:blipFill>
        <p:spPr>
          <a:xfrm>
            <a:off x="1658470" y="0"/>
            <a:ext cx="8875059" cy="6858000"/>
          </a:xfrm>
          <a:prstGeom prst="rect">
            <a:avLst/>
          </a:prstGeom>
        </p:spPr>
      </p:pic>
    </p:spTree>
    <p:extLst>
      <p:ext uri="{BB962C8B-B14F-4D97-AF65-F5344CB8AC3E}">
        <p14:creationId xmlns:p14="http://schemas.microsoft.com/office/powerpoint/2010/main" val="32887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11A91B-B874-424E-9943-4E21007B0ACC}"/>
              </a:ext>
            </a:extLst>
          </p:cNvPr>
          <p:cNvSpPr>
            <a:spLocks noGrp="1"/>
          </p:cNvSpPr>
          <p:nvPr>
            <p:ph type="sldNum" sz="quarter" idx="12"/>
          </p:nvPr>
        </p:nvSpPr>
        <p:spPr/>
        <p:txBody>
          <a:bodyPr/>
          <a:lstStyle/>
          <a:p>
            <a:fld id="{571A25EE-FFD4-41B8-84B4-8D982C9A0415}" type="slidenum">
              <a:rPr lang="en-US" smtClean="0"/>
              <a:pPr/>
              <a:t>4</a:t>
            </a:fld>
            <a:endParaRPr lang="en-US"/>
          </a:p>
        </p:txBody>
      </p:sp>
      <p:sp>
        <p:nvSpPr>
          <p:cNvPr id="4" name="Title 3">
            <a:extLst>
              <a:ext uri="{FF2B5EF4-FFF2-40B4-BE49-F238E27FC236}">
                <a16:creationId xmlns:a16="http://schemas.microsoft.com/office/drawing/2014/main" id="{1166E279-BCBA-4320-9330-8CD44B2BBEA9}"/>
              </a:ext>
            </a:extLst>
          </p:cNvPr>
          <p:cNvSpPr>
            <a:spLocks noGrp="1"/>
          </p:cNvSpPr>
          <p:nvPr>
            <p:ph type="title"/>
          </p:nvPr>
        </p:nvSpPr>
        <p:spPr/>
        <p:txBody>
          <a:bodyPr/>
          <a:lstStyle/>
          <a:p>
            <a:r>
              <a:rPr lang="en-US"/>
              <a:t>Disaster Recovery: </a:t>
            </a:r>
            <a:r>
              <a:rPr lang="en-US" b="0"/>
              <a:t>HUD CDBG-DR</a:t>
            </a:r>
          </a:p>
        </p:txBody>
      </p:sp>
      <p:pic>
        <p:nvPicPr>
          <p:cNvPr id="217" name="Graphic 216">
            <a:extLst>
              <a:ext uri="{FF2B5EF4-FFF2-40B4-BE49-F238E27FC236}">
                <a16:creationId xmlns:a16="http://schemas.microsoft.com/office/drawing/2014/main" id="{0F178086-D2BE-478E-8EBE-44FFF88E04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4517" y="2854066"/>
            <a:ext cx="2252112" cy="1794590"/>
          </a:xfrm>
          <a:prstGeom prst="rect">
            <a:avLst/>
          </a:prstGeom>
        </p:spPr>
      </p:pic>
      <p:sp>
        <p:nvSpPr>
          <p:cNvPr id="52" name="TextBox 51">
            <a:extLst>
              <a:ext uri="{FF2B5EF4-FFF2-40B4-BE49-F238E27FC236}">
                <a16:creationId xmlns:a16="http://schemas.microsoft.com/office/drawing/2014/main" id="{6610140C-778C-4C0F-8409-64C09E68180D}"/>
              </a:ext>
            </a:extLst>
          </p:cNvPr>
          <p:cNvSpPr txBox="1"/>
          <p:nvPr/>
        </p:nvSpPr>
        <p:spPr>
          <a:xfrm>
            <a:off x="140665" y="1907116"/>
            <a:ext cx="3405964" cy="727682"/>
          </a:xfrm>
          <a:prstGeom prst="rect">
            <a:avLst/>
          </a:prstGeom>
          <a:solidFill>
            <a:schemeClr val="accent1">
              <a:lumMod val="20000"/>
              <a:lumOff val="80000"/>
            </a:schemeClr>
          </a:solidFill>
        </p:spPr>
        <p:txBody>
          <a:bodyPr wrap="square" rtlCol="0" anchor="ctr">
            <a:noAutofit/>
          </a:bodyPr>
          <a:lstStyle/>
          <a:p>
            <a:pPr algn="ctr">
              <a:lnSpc>
                <a:spcPct val="114000"/>
              </a:lnSpc>
            </a:pPr>
            <a:r>
              <a:rPr lang="en-US">
                <a:solidFill>
                  <a:schemeClr val="accent1">
                    <a:lumMod val="50000"/>
                  </a:schemeClr>
                </a:solidFill>
                <a:latin typeface="Open Sans" pitchFamily="2" charset="0"/>
                <a:ea typeface="Open Sans" pitchFamily="2" charset="0"/>
                <a:cs typeface="Open Sans" pitchFamily="2" charset="0"/>
              </a:rPr>
              <a:t>2015 SEVERE STORM</a:t>
            </a:r>
          </a:p>
          <a:p>
            <a:pPr algn="ctr">
              <a:lnSpc>
                <a:spcPct val="114000"/>
              </a:lnSpc>
            </a:pPr>
            <a:r>
              <a:rPr lang="en-US" sz="1600" b="1">
                <a:solidFill>
                  <a:schemeClr val="accent1">
                    <a:lumMod val="50000"/>
                  </a:schemeClr>
                </a:solidFill>
                <a:latin typeface="Open Sans" pitchFamily="2" charset="0"/>
                <a:ea typeface="Open Sans" pitchFamily="2" charset="0"/>
                <a:cs typeface="Open Sans" pitchFamily="2" charset="0"/>
              </a:rPr>
              <a:t>$126 million  </a:t>
            </a:r>
            <a:r>
              <a:rPr lang="en-US" sz="1600">
                <a:solidFill>
                  <a:schemeClr val="accent1">
                    <a:lumMod val="50000"/>
                  </a:schemeClr>
                </a:solidFill>
                <a:latin typeface="Open Sans" pitchFamily="2" charset="0"/>
                <a:ea typeface="Open Sans" pitchFamily="2" charset="0"/>
                <a:cs typeface="Open Sans" pitchFamily="2" charset="0"/>
              </a:rPr>
              <a:t>|  Complete</a:t>
            </a:r>
          </a:p>
        </p:txBody>
      </p:sp>
      <p:sp>
        <p:nvSpPr>
          <p:cNvPr id="205" name="TextBox 204">
            <a:extLst>
              <a:ext uri="{FF2B5EF4-FFF2-40B4-BE49-F238E27FC236}">
                <a16:creationId xmlns:a16="http://schemas.microsoft.com/office/drawing/2014/main" id="{7C834EF9-83CB-4E12-AA2C-6DB3A5686AC6}"/>
              </a:ext>
            </a:extLst>
          </p:cNvPr>
          <p:cNvSpPr txBox="1"/>
          <p:nvPr/>
        </p:nvSpPr>
        <p:spPr>
          <a:xfrm>
            <a:off x="140663" y="3724702"/>
            <a:ext cx="2509363" cy="479758"/>
          </a:xfrm>
          <a:prstGeom prst="rect">
            <a:avLst/>
          </a:prstGeom>
          <a:noFill/>
        </p:spPr>
        <p:txBody>
          <a:bodyPr wrap="square" rtlCol="0" anchor="t">
            <a:noAutofit/>
          </a:bodyPr>
          <a:lstStyle/>
          <a:p>
            <a:pPr>
              <a:lnSpc>
                <a:spcPct val="114000"/>
              </a:lnSpc>
            </a:pPr>
            <a:r>
              <a:rPr lang="en-US" sz="4800" b="1" dirty="0">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1,829</a:t>
            </a:r>
          </a:p>
        </p:txBody>
      </p:sp>
      <p:pic>
        <p:nvPicPr>
          <p:cNvPr id="219" name="Graphic 218">
            <a:extLst>
              <a:ext uri="{FF2B5EF4-FFF2-40B4-BE49-F238E27FC236}">
                <a16:creationId xmlns:a16="http://schemas.microsoft.com/office/drawing/2014/main" id="{140F489B-21C0-49D8-B498-33585FF26C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6524" y="2854065"/>
            <a:ext cx="2252113" cy="1794591"/>
          </a:xfrm>
          <a:prstGeom prst="rect">
            <a:avLst/>
          </a:prstGeom>
        </p:spPr>
      </p:pic>
      <p:sp>
        <p:nvSpPr>
          <p:cNvPr id="56" name="TextBox 55">
            <a:extLst>
              <a:ext uri="{FF2B5EF4-FFF2-40B4-BE49-F238E27FC236}">
                <a16:creationId xmlns:a16="http://schemas.microsoft.com/office/drawing/2014/main" id="{FAE6E2D0-362A-4DDF-8A1A-2AEA1085FFF6}"/>
              </a:ext>
            </a:extLst>
          </p:cNvPr>
          <p:cNvSpPr txBox="1"/>
          <p:nvPr/>
        </p:nvSpPr>
        <p:spPr>
          <a:xfrm>
            <a:off x="4265057" y="1907116"/>
            <a:ext cx="3532607" cy="727684"/>
          </a:xfrm>
          <a:prstGeom prst="rect">
            <a:avLst/>
          </a:prstGeom>
          <a:solidFill>
            <a:schemeClr val="accent1">
              <a:lumMod val="20000"/>
              <a:lumOff val="80000"/>
            </a:schemeClr>
          </a:solidFill>
        </p:spPr>
        <p:txBody>
          <a:bodyPr wrap="square" rtlCol="0" anchor="ctr">
            <a:noAutofit/>
          </a:bodyPr>
          <a:lstStyle/>
          <a:p>
            <a:pPr algn="ctr">
              <a:lnSpc>
                <a:spcPct val="114000"/>
              </a:lnSpc>
            </a:pPr>
            <a:r>
              <a:rPr lang="en-US">
                <a:solidFill>
                  <a:schemeClr val="accent1">
                    <a:lumMod val="50000"/>
                  </a:schemeClr>
                </a:solidFill>
                <a:latin typeface="Open Sans" pitchFamily="2" charset="0"/>
                <a:ea typeface="Open Sans" pitchFamily="2" charset="0"/>
                <a:cs typeface="Open Sans" pitchFamily="2" charset="0"/>
              </a:rPr>
              <a:t>2016 HURRICANE MATTHEW</a:t>
            </a:r>
          </a:p>
          <a:p>
            <a:pPr algn="ctr">
              <a:lnSpc>
                <a:spcPct val="114000"/>
              </a:lnSpc>
            </a:pPr>
            <a:r>
              <a:rPr lang="en-US" sz="1600" b="1">
                <a:solidFill>
                  <a:schemeClr val="accent1">
                    <a:lumMod val="50000"/>
                  </a:schemeClr>
                </a:solidFill>
                <a:latin typeface="Open Sans" pitchFamily="2" charset="0"/>
                <a:ea typeface="Open Sans" pitchFamily="2" charset="0"/>
                <a:cs typeface="Open Sans" pitchFamily="2" charset="0"/>
              </a:rPr>
              <a:t>$95 million  </a:t>
            </a:r>
            <a:r>
              <a:rPr lang="en-US" sz="1600">
                <a:solidFill>
                  <a:schemeClr val="accent1">
                    <a:lumMod val="50000"/>
                  </a:schemeClr>
                </a:solidFill>
                <a:latin typeface="Open Sans" pitchFamily="2" charset="0"/>
                <a:ea typeface="Open Sans" pitchFamily="2" charset="0"/>
                <a:cs typeface="Open Sans" pitchFamily="2" charset="0"/>
              </a:rPr>
              <a:t>|  Complete</a:t>
            </a:r>
          </a:p>
        </p:txBody>
      </p:sp>
      <p:pic>
        <p:nvPicPr>
          <p:cNvPr id="221" name="Graphic 220">
            <a:extLst>
              <a:ext uri="{FF2B5EF4-FFF2-40B4-BE49-F238E27FC236}">
                <a16:creationId xmlns:a16="http://schemas.microsoft.com/office/drawing/2014/main" id="{DBC99D78-F558-4B94-ADE5-FD6F917FD2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81004" y="2854067"/>
            <a:ext cx="2252110" cy="1794589"/>
          </a:xfrm>
          <a:prstGeom prst="rect">
            <a:avLst/>
          </a:prstGeom>
        </p:spPr>
      </p:pic>
      <p:sp>
        <p:nvSpPr>
          <p:cNvPr id="64" name="TextBox 63">
            <a:extLst>
              <a:ext uri="{FF2B5EF4-FFF2-40B4-BE49-F238E27FC236}">
                <a16:creationId xmlns:a16="http://schemas.microsoft.com/office/drawing/2014/main" id="{2F52618C-55BE-4922-9E23-A207A05AE282}"/>
              </a:ext>
            </a:extLst>
          </p:cNvPr>
          <p:cNvSpPr txBox="1"/>
          <p:nvPr/>
        </p:nvSpPr>
        <p:spPr>
          <a:xfrm>
            <a:off x="8516092" y="1907114"/>
            <a:ext cx="3517022" cy="727684"/>
          </a:xfrm>
          <a:prstGeom prst="rect">
            <a:avLst/>
          </a:prstGeom>
          <a:solidFill>
            <a:schemeClr val="accent1">
              <a:lumMod val="20000"/>
              <a:lumOff val="80000"/>
            </a:schemeClr>
          </a:solidFill>
        </p:spPr>
        <p:txBody>
          <a:bodyPr wrap="square" rtlCol="0" anchor="ctr">
            <a:noAutofit/>
          </a:bodyPr>
          <a:lstStyle/>
          <a:p>
            <a:pPr algn="ctr">
              <a:lnSpc>
                <a:spcPct val="114000"/>
              </a:lnSpc>
            </a:pPr>
            <a:r>
              <a:rPr lang="en-US">
                <a:solidFill>
                  <a:schemeClr val="accent1">
                    <a:lumMod val="50000"/>
                  </a:schemeClr>
                </a:solidFill>
                <a:latin typeface="Open Sans" pitchFamily="2" charset="0"/>
                <a:ea typeface="Open Sans" pitchFamily="2" charset="0"/>
                <a:cs typeface="Open Sans" pitchFamily="2" charset="0"/>
              </a:rPr>
              <a:t>2018 HURRICANE FLORENCE</a:t>
            </a:r>
          </a:p>
          <a:p>
            <a:pPr algn="ctr">
              <a:lnSpc>
                <a:spcPct val="114000"/>
              </a:lnSpc>
            </a:pPr>
            <a:r>
              <a:rPr lang="en-US" sz="1600" b="1">
                <a:solidFill>
                  <a:schemeClr val="accent1">
                    <a:lumMod val="50000"/>
                  </a:schemeClr>
                </a:solidFill>
                <a:latin typeface="Open Sans" pitchFamily="2" charset="0"/>
                <a:ea typeface="Open Sans" pitchFamily="2" charset="0"/>
                <a:cs typeface="Open Sans" pitchFamily="2" charset="0"/>
              </a:rPr>
              <a:t>$72 million  </a:t>
            </a:r>
            <a:r>
              <a:rPr lang="en-US" sz="1600">
                <a:solidFill>
                  <a:schemeClr val="accent1">
                    <a:lumMod val="50000"/>
                  </a:schemeClr>
                </a:solidFill>
                <a:latin typeface="Open Sans" pitchFamily="2" charset="0"/>
                <a:ea typeface="Open Sans" pitchFamily="2" charset="0"/>
                <a:cs typeface="Open Sans" pitchFamily="2" charset="0"/>
              </a:rPr>
              <a:t>|  In process</a:t>
            </a:r>
          </a:p>
        </p:txBody>
      </p:sp>
      <p:cxnSp>
        <p:nvCxnSpPr>
          <p:cNvPr id="223" name="Straight Connector 222">
            <a:extLst>
              <a:ext uri="{FF2B5EF4-FFF2-40B4-BE49-F238E27FC236}">
                <a16:creationId xmlns:a16="http://schemas.microsoft.com/office/drawing/2014/main" id="{918F8F73-E1BC-47F5-9727-E3D1B9503ACB}"/>
              </a:ext>
            </a:extLst>
          </p:cNvPr>
          <p:cNvCxnSpPr>
            <a:cxnSpLocks/>
          </p:cNvCxnSpPr>
          <p:nvPr/>
        </p:nvCxnSpPr>
        <p:spPr>
          <a:xfrm>
            <a:off x="3905843" y="1449910"/>
            <a:ext cx="0" cy="462704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D518702-9168-49A0-9100-54419B53D999}"/>
              </a:ext>
            </a:extLst>
          </p:cNvPr>
          <p:cNvCxnSpPr>
            <a:cxnSpLocks/>
          </p:cNvCxnSpPr>
          <p:nvPr/>
        </p:nvCxnSpPr>
        <p:spPr>
          <a:xfrm>
            <a:off x="8156878" y="1449910"/>
            <a:ext cx="0" cy="4617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33" name="TextBox 232">
            <a:extLst>
              <a:ext uri="{FF2B5EF4-FFF2-40B4-BE49-F238E27FC236}">
                <a16:creationId xmlns:a16="http://schemas.microsoft.com/office/drawing/2014/main" id="{C3DFE646-206B-4CE8-983A-DE7785B075F9}"/>
              </a:ext>
            </a:extLst>
          </p:cNvPr>
          <p:cNvSpPr txBox="1"/>
          <p:nvPr/>
        </p:nvSpPr>
        <p:spPr>
          <a:xfrm>
            <a:off x="84138" y="6195754"/>
            <a:ext cx="7774601" cy="182497"/>
          </a:xfrm>
          <a:prstGeom prst="rect">
            <a:avLst/>
          </a:prstGeom>
          <a:noFill/>
        </p:spPr>
        <p:txBody>
          <a:bodyPr wrap="square" numCol="1" rtlCol="0" anchor="t">
            <a:noAutofit/>
          </a:bodyPr>
          <a:lstStyle/>
          <a:p>
            <a:pPr>
              <a:lnSpc>
                <a:spcPct val="114000"/>
              </a:lnSpc>
            </a:pPr>
            <a:r>
              <a:rPr lang="en-US" sz="800" i="1">
                <a:solidFill>
                  <a:schemeClr val="bg1">
                    <a:lumMod val="50000"/>
                  </a:schemeClr>
                </a:solidFill>
                <a:latin typeface="Open Sans" pitchFamily="2" charset="0"/>
                <a:ea typeface="Open Sans" pitchFamily="2" charset="0"/>
                <a:cs typeface="Open Sans" pitchFamily="2" charset="0"/>
              </a:rPr>
              <a:t>*Note: Richland &amp; Lexington counties received CDBG-DR grants for the 2015 Severe Storm and therefore were not served by our programs.</a:t>
            </a:r>
          </a:p>
        </p:txBody>
      </p:sp>
      <p:sp>
        <p:nvSpPr>
          <p:cNvPr id="28" name="TextBox 27">
            <a:extLst>
              <a:ext uri="{FF2B5EF4-FFF2-40B4-BE49-F238E27FC236}">
                <a16:creationId xmlns:a16="http://schemas.microsoft.com/office/drawing/2014/main" id="{177D06E1-2B75-4278-94CF-8894E9888B01}"/>
              </a:ext>
            </a:extLst>
          </p:cNvPr>
          <p:cNvSpPr txBox="1"/>
          <p:nvPr/>
        </p:nvSpPr>
        <p:spPr>
          <a:xfrm>
            <a:off x="140664" y="4418640"/>
            <a:ext cx="2509363" cy="357960"/>
          </a:xfrm>
          <a:prstGeom prst="rect">
            <a:avLst/>
          </a:prstGeom>
          <a:noFill/>
        </p:spPr>
        <p:txBody>
          <a:bodyPr wrap="square" rtlCol="0" anchor="t">
            <a:noAutofit/>
          </a:bodyPr>
          <a:lstStyle/>
          <a:p>
            <a:pPr>
              <a:lnSpc>
                <a:spcPct val="114000"/>
              </a:lnSpc>
            </a:pPr>
            <a:r>
              <a:rPr lang="en-US">
                <a:solidFill>
                  <a:schemeClr val="accent1">
                    <a:lumMod val="75000"/>
                  </a:schemeClr>
                </a:solidFill>
                <a:ea typeface="Lato Black" panose="020F0502020204030203" pitchFamily="34" charset="0"/>
                <a:cs typeface="Lato Black" panose="020F0502020204030203" pitchFamily="34" charset="0"/>
              </a:rPr>
              <a:t>/ 1,829 </a:t>
            </a:r>
            <a:r>
              <a:rPr lang="en-US">
                <a:solidFill>
                  <a:schemeClr val="accent1">
                    <a:lumMod val="75000"/>
                  </a:schemeClr>
                </a:solidFill>
                <a:ea typeface="Open Sans" pitchFamily="2" charset="0"/>
                <a:cs typeface="Open Sans" pitchFamily="2" charset="0"/>
              </a:rPr>
              <a:t>homes</a:t>
            </a:r>
          </a:p>
        </p:txBody>
      </p:sp>
      <p:sp>
        <p:nvSpPr>
          <p:cNvPr id="30" name="TextBox 29">
            <a:extLst>
              <a:ext uri="{FF2B5EF4-FFF2-40B4-BE49-F238E27FC236}">
                <a16:creationId xmlns:a16="http://schemas.microsoft.com/office/drawing/2014/main" id="{B8F478B0-5D34-4FA8-BE9D-A59A37FAF93F}"/>
              </a:ext>
            </a:extLst>
          </p:cNvPr>
          <p:cNvSpPr txBox="1"/>
          <p:nvPr/>
        </p:nvSpPr>
        <p:spPr>
          <a:xfrm>
            <a:off x="4265056" y="3724702"/>
            <a:ext cx="2102187" cy="727684"/>
          </a:xfrm>
          <a:prstGeom prst="rect">
            <a:avLst/>
          </a:prstGeom>
          <a:noFill/>
        </p:spPr>
        <p:txBody>
          <a:bodyPr wrap="square" rtlCol="0" anchor="t">
            <a:noAutofit/>
          </a:bodyPr>
          <a:lstStyle/>
          <a:p>
            <a:pPr>
              <a:lnSpc>
                <a:spcPct val="114000"/>
              </a:lnSpc>
            </a:pPr>
            <a:r>
              <a:rPr lang="en-US" sz="4800" b="1">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1,138</a:t>
            </a:r>
          </a:p>
        </p:txBody>
      </p:sp>
      <p:sp>
        <p:nvSpPr>
          <p:cNvPr id="31" name="TextBox 30">
            <a:extLst>
              <a:ext uri="{FF2B5EF4-FFF2-40B4-BE49-F238E27FC236}">
                <a16:creationId xmlns:a16="http://schemas.microsoft.com/office/drawing/2014/main" id="{A2D8C697-CD53-42EA-877C-5CFEF8207184}"/>
              </a:ext>
            </a:extLst>
          </p:cNvPr>
          <p:cNvSpPr txBox="1"/>
          <p:nvPr/>
        </p:nvSpPr>
        <p:spPr>
          <a:xfrm>
            <a:off x="4265057" y="4418640"/>
            <a:ext cx="2509363" cy="357960"/>
          </a:xfrm>
          <a:prstGeom prst="rect">
            <a:avLst/>
          </a:prstGeom>
          <a:noFill/>
        </p:spPr>
        <p:txBody>
          <a:bodyPr wrap="square" rtlCol="0" anchor="t">
            <a:noAutofit/>
          </a:bodyPr>
          <a:lstStyle/>
          <a:p>
            <a:pPr>
              <a:lnSpc>
                <a:spcPct val="114000"/>
              </a:lnSpc>
            </a:pPr>
            <a:r>
              <a:rPr lang="en-US">
                <a:solidFill>
                  <a:schemeClr val="accent1">
                    <a:lumMod val="75000"/>
                  </a:schemeClr>
                </a:solidFill>
                <a:ea typeface="Lato Black" panose="020F0502020204030203" pitchFamily="34" charset="0"/>
                <a:cs typeface="Lato Black" panose="020F0502020204030203" pitchFamily="34" charset="0"/>
              </a:rPr>
              <a:t>/ 1,138 </a:t>
            </a:r>
            <a:r>
              <a:rPr lang="en-US">
                <a:solidFill>
                  <a:schemeClr val="accent1">
                    <a:lumMod val="75000"/>
                  </a:schemeClr>
                </a:solidFill>
                <a:ea typeface="Open Sans" pitchFamily="2" charset="0"/>
                <a:cs typeface="Open Sans" pitchFamily="2" charset="0"/>
              </a:rPr>
              <a:t>homes</a:t>
            </a:r>
          </a:p>
        </p:txBody>
      </p:sp>
      <p:sp>
        <p:nvSpPr>
          <p:cNvPr id="32" name="TextBox 31">
            <a:extLst>
              <a:ext uri="{FF2B5EF4-FFF2-40B4-BE49-F238E27FC236}">
                <a16:creationId xmlns:a16="http://schemas.microsoft.com/office/drawing/2014/main" id="{A9B02F08-9572-4C8B-A16D-1036B387D530}"/>
              </a:ext>
            </a:extLst>
          </p:cNvPr>
          <p:cNvSpPr txBox="1"/>
          <p:nvPr/>
        </p:nvSpPr>
        <p:spPr>
          <a:xfrm>
            <a:off x="8516090" y="3724702"/>
            <a:ext cx="2102187" cy="727684"/>
          </a:xfrm>
          <a:prstGeom prst="rect">
            <a:avLst/>
          </a:prstGeom>
          <a:noFill/>
        </p:spPr>
        <p:txBody>
          <a:bodyPr wrap="square" rtlCol="0" anchor="t">
            <a:noAutofit/>
          </a:bodyPr>
          <a:lstStyle/>
          <a:p>
            <a:pPr>
              <a:lnSpc>
                <a:spcPct val="114000"/>
              </a:lnSpc>
            </a:pPr>
            <a:r>
              <a:rPr lang="en-US" sz="4800" b="1">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318</a:t>
            </a:r>
          </a:p>
        </p:txBody>
      </p:sp>
      <p:sp>
        <p:nvSpPr>
          <p:cNvPr id="33" name="TextBox 32">
            <a:extLst>
              <a:ext uri="{FF2B5EF4-FFF2-40B4-BE49-F238E27FC236}">
                <a16:creationId xmlns:a16="http://schemas.microsoft.com/office/drawing/2014/main" id="{BEEDA5B1-4C07-48DD-B052-107399BE19DC}"/>
              </a:ext>
            </a:extLst>
          </p:cNvPr>
          <p:cNvSpPr txBox="1"/>
          <p:nvPr/>
        </p:nvSpPr>
        <p:spPr>
          <a:xfrm>
            <a:off x="8516091" y="4418640"/>
            <a:ext cx="2509363" cy="357960"/>
          </a:xfrm>
          <a:prstGeom prst="rect">
            <a:avLst/>
          </a:prstGeom>
          <a:noFill/>
        </p:spPr>
        <p:txBody>
          <a:bodyPr wrap="square" rtlCol="0" anchor="t">
            <a:noAutofit/>
          </a:bodyPr>
          <a:lstStyle/>
          <a:p>
            <a:pPr>
              <a:lnSpc>
                <a:spcPct val="114000"/>
              </a:lnSpc>
            </a:pPr>
            <a:r>
              <a:rPr lang="en-US">
                <a:solidFill>
                  <a:schemeClr val="accent1">
                    <a:lumMod val="75000"/>
                  </a:schemeClr>
                </a:solidFill>
                <a:ea typeface="Lato Black" panose="020F0502020204030203" pitchFamily="34" charset="0"/>
                <a:cs typeface="Lato Black" panose="020F0502020204030203" pitchFamily="34" charset="0"/>
              </a:rPr>
              <a:t>/ ~434 </a:t>
            </a:r>
            <a:r>
              <a:rPr lang="en-US">
                <a:solidFill>
                  <a:schemeClr val="accent1">
                    <a:lumMod val="75000"/>
                  </a:schemeClr>
                </a:solidFill>
                <a:ea typeface="Open Sans" pitchFamily="2" charset="0"/>
                <a:cs typeface="Open Sans" pitchFamily="2" charset="0"/>
              </a:rPr>
              <a:t>homes</a:t>
            </a:r>
          </a:p>
        </p:txBody>
      </p:sp>
      <p:sp>
        <p:nvSpPr>
          <p:cNvPr id="34" name="TextBox 33">
            <a:extLst>
              <a:ext uri="{FF2B5EF4-FFF2-40B4-BE49-F238E27FC236}">
                <a16:creationId xmlns:a16="http://schemas.microsoft.com/office/drawing/2014/main" id="{D3C9968F-7454-4CA7-BE1C-A2867E238E9D}"/>
              </a:ext>
            </a:extLst>
          </p:cNvPr>
          <p:cNvSpPr txBox="1"/>
          <p:nvPr/>
        </p:nvSpPr>
        <p:spPr>
          <a:xfrm>
            <a:off x="8515121" y="5010955"/>
            <a:ext cx="3517994" cy="357960"/>
          </a:xfrm>
          <a:prstGeom prst="rect">
            <a:avLst/>
          </a:prstGeom>
          <a:solidFill>
            <a:schemeClr val="accent1">
              <a:lumMod val="75000"/>
            </a:schemeClr>
          </a:solidFill>
        </p:spPr>
        <p:txBody>
          <a:bodyPr wrap="square" rtlCol="0" anchor="ctr">
            <a:noAutofit/>
          </a:bodyPr>
          <a:lstStyle/>
          <a:p>
            <a:pPr algn="r">
              <a:lnSpc>
                <a:spcPct val="114000"/>
              </a:lnSpc>
            </a:pPr>
            <a:r>
              <a:rPr lang="en-US" sz="1600">
                <a:solidFill>
                  <a:schemeClr val="accent1">
                    <a:lumMod val="20000"/>
                    <a:lumOff val="80000"/>
                  </a:schemeClr>
                </a:solidFill>
                <a:ea typeface="Lato Black" panose="020F0502020204030203" pitchFamily="34" charset="0"/>
                <a:cs typeface="Lato Black" panose="020F0502020204030203" pitchFamily="34" charset="0"/>
              </a:rPr>
              <a:t>Expected completion date: 2023</a:t>
            </a:r>
            <a:endParaRPr lang="en-US" sz="1600">
              <a:solidFill>
                <a:schemeClr val="accent1">
                  <a:lumMod val="20000"/>
                  <a:lumOff val="80000"/>
                </a:schemeClr>
              </a:solidFill>
              <a:ea typeface="Open Sans" pitchFamily="2" charset="0"/>
              <a:cs typeface="Open Sans" pitchFamily="2" charset="0"/>
            </a:endParaRPr>
          </a:p>
        </p:txBody>
      </p:sp>
      <p:sp>
        <p:nvSpPr>
          <p:cNvPr id="35" name="TextBox 34">
            <a:extLst>
              <a:ext uri="{FF2B5EF4-FFF2-40B4-BE49-F238E27FC236}">
                <a16:creationId xmlns:a16="http://schemas.microsoft.com/office/drawing/2014/main" id="{9B8D5DDB-BE61-41E4-8C25-F25D1CDD095D}"/>
              </a:ext>
            </a:extLst>
          </p:cNvPr>
          <p:cNvSpPr txBox="1"/>
          <p:nvPr/>
        </p:nvSpPr>
        <p:spPr>
          <a:xfrm>
            <a:off x="4264086" y="5007604"/>
            <a:ext cx="3533576" cy="357960"/>
          </a:xfrm>
          <a:prstGeom prst="rect">
            <a:avLst/>
          </a:prstGeom>
          <a:solidFill>
            <a:schemeClr val="accent1">
              <a:lumMod val="75000"/>
            </a:schemeClr>
          </a:solidFill>
        </p:spPr>
        <p:txBody>
          <a:bodyPr wrap="square" rtlCol="0" anchor="ctr">
            <a:noAutofit/>
          </a:bodyPr>
          <a:lstStyle/>
          <a:p>
            <a:pPr algn="r">
              <a:lnSpc>
                <a:spcPct val="114000"/>
              </a:lnSpc>
            </a:pPr>
            <a:r>
              <a:rPr lang="en-US" sz="1600">
                <a:solidFill>
                  <a:schemeClr val="accent1">
                    <a:lumMod val="20000"/>
                    <a:lumOff val="80000"/>
                  </a:schemeClr>
                </a:solidFill>
                <a:ea typeface="Lato Black" panose="020F0502020204030203" pitchFamily="34" charset="0"/>
                <a:cs typeface="Lato Black" panose="020F0502020204030203" pitchFamily="34" charset="0"/>
              </a:rPr>
              <a:t>Completion date: December 2022</a:t>
            </a:r>
            <a:endParaRPr lang="en-US" sz="1600">
              <a:solidFill>
                <a:schemeClr val="accent1">
                  <a:lumMod val="20000"/>
                  <a:lumOff val="80000"/>
                </a:schemeClr>
              </a:solidFill>
              <a:ea typeface="Open Sans" pitchFamily="2" charset="0"/>
              <a:cs typeface="Open Sans" pitchFamily="2" charset="0"/>
            </a:endParaRPr>
          </a:p>
        </p:txBody>
      </p:sp>
      <p:sp>
        <p:nvSpPr>
          <p:cNvPr id="36" name="TextBox 35">
            <a:extLst>
              <a:ext uri="{FF2B5EF4-FFF2-40B4-BE49-F238E27FC236}">
                <a16:creationId xmlns:a16="http://schemas.microsoft.com/office/drawing/2014/main" id="{598ADFD7-29A7-4702-BA01-CB609C98F03D}"/>
              </a:ext>
            </a:extLst>
          </p:cNvPr>
          <p:cNvSpPr txBox="1"/>
          <p:nvPr/>
        </p:nvSpPr>
        <p:spPr>
          <a:xfrm>
            <a:off x="140663" y="5007604"/>
            <a:ext cx="3405963" cy="357960"/>
          </a:xfrm>
          <a:prstGeom prst="rect">
            <a:avLst/>
          </a:prstGeom>
          <a:solidFill>
            <a:schemeClr val="accent1">
              <a:lumMod val="75000"/>
            </a:schemeClr>
          </a:solidFill>
        </p:spPr>
        <p:txBody>
          <a:bodyPr wrap="square" rtlCol="0" anchor="ctr">
            <a:noAutofit/>
          </a:bodyPr>
          <a:lstStyle/>
          <a:p>
            <a:pPr algn="r">
              <a:lnSpc>
                <a:spcPct val="114000"/>
              </a:lnSpc>
            </a:pPr>
            <a:r>
              <a:rPr lang="en-US" sz="1600">
                <a:solidFill>
                  <a:schemeClr val="accent1">
                    <a:lumMod val="20000"/>
                    <a:lumOff val="80000"/>
                  </a:schemeClr>
                </a:solidFill>
                <a:ea typeface="Lato Black" panose="020F0502020204030203" pitchFamily="34" charset="0"/>
                <a:cs typeface="Lato Black" panose="020F0502020204030203" pitchFamily="34" charset="0"/>
              </a:rPr>
              <a:t>Completion date: September 2021</a:t>
            </a:r>
            <a:endParaRPr lang="en-US" sz="1600">
              <a:solidFill>
                <a:schemeClr val="accent1">
                  <a:lumMod val="20000"/>
                  <a:lumOff val="80000"/>
                </a:schemeClr>
              </a:solidFill>
              <a:ea typeface="Open Sans" pitchFamily="2" charset="0"/>
              <a:cs typeface="Open Sans" pitchFamily="2" charset="0"/>
            </a:endParaRPr>
          </a:p>
        </p:txBody>
      </p:sp>
      <p:sp>
        <p:nvSpPr>
          <p:cNvPr id="37" name="TextBox 36">
            <a:extLst>
              <a:ext uri="{FF2B5EF4-FFF2-40B4-BE49-F238E27FC236}">
                <a16:creationId xmlns:a16="http://schemas.microsoft.com/office/drawing/2014/main" id="{25172BD3-F5BA-4571-B5F7-71B3025786B1}"/>
              </a:ext>
            </a:extLst>
          </p:cNvPr>
          <p:cNvSpPr txBox="1"/>
          <p:nvPr/>
        </p:nvSpPr>
        <p:spPr>
          <a:xfrm>
            <a:off x="438150" y="5365564"/>
            <a:ext cx="3203726" cy="270048"/>
          </a:xfrm>
          <a:prstGeom prst="rect">
            <a:avLst/>
          </a:prstGeom>
          <a:noFill/>
        </p:spPr>
        <p:txBody>
          <a:bodyPr wrap="square" rtlCol="0" anchor="t">
            <a:noAutofit/>
          </a:bodyPr>
          <a:lstStyle/>
          <a:p>
            <a:pPr algn="r">
              <a:lnSpc>
                <a:spcPct val="114000"/>
              </a:lnSpc>
            </a:pPr>
            <a:r>
              <a:rPr lang="en-US" sz="1200" i="1">
                <a:solidFill>
                  <a:schemeClr val="accent1">
                    <a:lumMod val="75000"/>
                  </a:schemeClr>
                </a:solidFill>
                <a:ea typeface="Lato Black" panose="020F0502020204030203" pitchFamily="34" charset="0"/>
                <a:cs typeface="Lato Black" panose="020F0502020204030203" pitchFamily="34" charset="0"/>
              </a:rPr>
              <a:t>Within 6-year allotment</a:t>
            </a:r>
            <a:endParaRPr lang="en-US" sz="1200" i="1">
              <a:solidFill>
                <a:schemeClr val="accent1">
                  <a:lumMod val="75000"/>
                </a:schemeClr>
              </a:solidFill>
              <a:ea typeface="Open Sans" pitchFamily="2" charset="0"/>
              <a:cs typeface="Open Sans" pitchFamily="2" charset="0"/>
            </a:endParaRPr>
          </a:p>
        </p:txBody>
      </p:sp>
      <p:sp>
        <p:nvSpPr>
          <p:cNvPr id="38" name="TextBox 37">
            <a:extLst>
              <a:ext uri="{FF2B5EF4-FFF2-40B4-BE49-F238E27FC236}">
                <a16:creationId xmlns:a16="http://schemas.microsoft.com/office/drawing/2014/main" id="{2A3167FF-54DC-4418-877B-1B3105D55CA4}"/>
              </a:ext>
            </a:extLst>
          </p:cNvPr>
          <p:cNvSpPr txBox="1"/>
          <p:nvPr/>
        </p:nvSpPr>
        <p:spPr>
          <a:xfrm>
            <a:off x="4698709" y="5365564"/>
            <a:ext cx="3203726" cy="270048"/>
          </a:xfrm>
          <a:prstGeom prst="rect">
            <a:avLst/>
          </a:prstGeom>
          <a:noFill/>
        </p:spPr>
        <p:txBody>
          <a:bodyPr wrap="square" rtlCol="0" anchor="t">
            <a:noAutofit/>
          </a:bodyPr>
          <a:lstStyle/>
          <a:p>
            <a:pPr algn="r">
              <a:lnSpc>
                <a:spcPct val="114000"/>
              </a:lnSpc>
            </a:pPr>
            <a:r>
              <a:rPr lang="en-US" sz="1200" i="1">
                <a:solidFill>
                  <a:schemeClr val="accent1">
                    <a:lumMod val="75000"/>
                  </a:schemeClr>
                </a:solidFill>
                <a:ea typeface="Lato Black" panose="020F0502020204030203" pitchFamily="34" charset="0"/>
                <a:cs typeface="Lato Black" panose="020F0502020204030203" pitchFamily="34" charset="0"/>
              </a:rPr>
              <a:t>Within 6-year allotment</a:t>
            </a:r>
            <a:endParaRPr lang="en-US" sz="1200" i="1">
              <a:solidFill>
                <a:schemeClr val="accent1">
                  <a:lumMod val="75000"/>
                </a:schemeClr>
              </a:solidFill>
              <a:ea typeface="Open Sans" pitchFamily="2" charset="0"/>
              <a:cs typeface="Open Sans" pitchFamily="2" charset="0"/>
            </a:endParaRPr>
          </a:p>
        </p:txBody>
      </p:sp>
      <p:sp>
        <p:nvSpPr>
          <p:cNvPr id="39" name="TextBox 38">
            <a:extLst>
              <a:ext uri="{FF2B5EF4-FFF2-40B4-BE49-F238E27FC236}">
                <a16:creationId xmlns:a16="http://schemas.microsoft.com/office/drawing/2014/main" id="{A0BCB2F8-5617-4ED6-B9CF-EF539C5EC7D7}"/>
              </a:ext>
            </a:extLst>
          </p:cNvPr>
          <p:cNvSpPr txBox="1"/>
          <p:nvPr/>
        </p:nvSpPr>
        <p:spPr>
          <a:xfrm>
            <a:off x="8924576" y="5364791"/>
            <a:ext cx="3203726" cy="270048"/>
          </a:xfrm>
          <a:prstGeom prst="rect">
            <a:avLst/>
          </a:prstGeom>
          <a:noFill/>
        </p:spPr>
        <p:txBody>
          <a:bodyPr wrap="square" rtlCol="0" anchor="t">
            <a:noAutofit/>
          </a:bodyPr>
          <a:lstStyle/>
          <a:p>
            <a:pPr algn="r">
              <a:lnSpc>
                <a:spcPct val="114000"/>
              </a:lnSpc>
            </a:pPr>
            <a:r>
              <a:rPr lang="en-US" sz="1200" i="1">
                <a:solidFill>
                  <a:schemeClr val="accent1">
                    <a:lumMod val="75000"/>
                  </a:schemeClr>
                </a:solidFill>
                <a:ea typeface="Lato Black" panose="020F0502020204030203" pitchFamily="34" charset="0"/>
                <a:cs typeface="Lato Black" panose="020F0502020204030203" pitchFamily="34" charset="0"/>
              </a:rPr>
              <a:t>Within 6-year allotment</a:t>
            </a:r>
            <a:endParaRPr lang="en-US" sz="1200" i="1">
              <a:solidFill>
                <a:schemeClr val="accent1">
                  <a:lumMod val="75000"/>
                </a:schemeClr>
              </a:solidFill>
              <a:ea typeface="Open Sans" pitchFamily="2" charset="0"/>
              <a:cs typeface="Open Sans" pitchFamily="2" charset="0"/>
            </a:endParaRPr>
          </a:p>
        </p:txBody>
      </p:sp>
      <p:sp>
        <p:nvSpPr>
          <p:cNvPr id="43" name="TextBox 42">
            <a:extLst>
              <a:ext uri="{FF2B5EF4-FFF2-40B4-BE49-F238E27FC236}">
                <a16:creationId xmlns:a16="http://schemas.microsoft.com/office/drawing/2014/main" id="{6612C865-81B8-4487-A4D7-B346E502596C}"/>
              </a:ext>
            </a:extLst>
          </p:cNvPr>
          <p:cNvSpPr txBox="1"/>
          <p:nvPr/>
        </p:nvSpPr>
        <p:spPr>
          <a:xfrm>
            <a:off x="2540349" y="796272"/>
            <a:ext cx="7111301" cy="479758"/>
          </a:xfrm>
          <a:prstGeom prst="rect">
            <a:avLst/>
          </a:prstGeom>
          <a:noFill/>
        </p:spPr>
        <p:txBody>
          <a:bodyPr wrap="square" rtlCol="0" anchor="ctr">
            <a:noAutofit/>
          </a:bodyPr>
          <a:lstStyle/>
          <a:p>
            <a:pPr algn="ctr">
              <a:lnSpc>
                <a:spcPct val="114000"/>
              </a:lnSpc>
            </a:pPr>
            <a:r>
              <a:rPr lang="en-US" sz="2800" b="1">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$293 </a:t>
            </a:r>
            <a:r>
              <a:rPr lang="en-US" sz="2800" b="1">
                <a:solidFill>
                  <a:schemeClr val="accent1">
                    <a:lumMod val="75000"/>
                  </a:schemeClr>
                </a:solidFill>
                <a:ea typeface="Lato Black" panose="020F0502020204030203" pitchFamily="34" charset="0"/>
                <a:cs typeface="Lato Black" panose="020F0502020204030203" pitchFamily="34" charset="0"/>
              </a:rPr>
              <a:t>million  |  </a:t>
            </a:r>
            <a:r>
              <a:rPr lang="en-US" sz="2800" b="1">
                <a:latin typeface="Lato Black" panose="020F0502020204030203" pitchFamily="34" charset="0"/>
                <a:ea typeface="Lato Black" panose="020F0502020204030203" pitchFamily="34" charset="0"/>
                <a:cs typeface="Lato Black" panose="020F0502020204030203" pitchFamily="34" charset="0"/>
              </a:rPr>
              <a:t>3,285</a:t>
            </a:r>
            <a:r>
              <a:rPr lang="en-US" sz="2800" b="1">
                <a:ea typeface="Lato Black" panose="020F0502020204030203" pitchFamily="34" charset="0"/>
                <a:cs typeface="Lato Black" panose="020F0502020204030203" pitchFamily="34" charset="0"/>
              </a:rPr>
              <a:t> </a:t>
            </a:r>
            <a:r>
              <a:rPr lang="en-US" sz="2800">
                <a:ea typeface="Lato Black" panose="020F0502020204030203" pitchFamily="34" charset="0"/>
                <a:cs typeface="Lato Black" panose="020F0502020204030203" pitchFamily="34" charset="0"/>
              </a:rPr>
              <a:t>homes complete</a:t>
            </a:r>
          </a:p>
        </p:txBody>
      </p:sp>
    </p:spTree>
    <p:extLst>
      <p:ext uri="{BB962C8B-B14F-4D97-AF65-F5344CB8AC3E}">
        <p14:creationId xmlns:p14="http://schemas.microsoft.com/office/powerpoint/2010/main" val="2237537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60A3EB-8C5F-9EA7-8B02-FA6397E4C0B3}"/>
              </a:ext>
            </a:extLst>
          </p:cNvPr>
          <p:cNvSpPr>
            <a:spLocks noGrp="1"/>
          </p:cNvSpPr>
          <p:nvPr>
            <p:ph type="sldNum" sz="quarter" idx="12"/>
          </p:nvPr>
        </p:nvSpPr>
        <p:spPr/>
        <p:txBody>
          <a:bodyPr/>
          <a:lstStyle/>
          <a:p>
            <a:fld id="{571A25EE-FFD4-41B8-84B4-8D982C9A0415}" type="slidenum">
              <a:rPr lang="en-US" smtClean="0"/>
              <a:pPr/>
              <a:t>40</a:t>
            </a:fld>
            <a:endParaRPr lang="en-US"/>
          </a:p>
        </p:txBody>
      </p:sp>
      <p:pic>
        <p:nvPicPr>
          <p:cNvPr id="3" name="Picture 2">
            <a:extLst>
              <a:ext uri="{FF2B5EF4-FFF2-40B4-BE49-F238E27FC236}">
                <a16:creationId xmlns:a16="http://schemas.microsoft.com/office/drawing/2014/main" id="{290DD560-E2B4-5B7A-AA6C-5ED67044515D}"/>
              </a:ext>
            </a:extLst>
          </p:cNvPr>
          <p:cNvPicPr>
            <a:picLocks noChangeAspect="1"/>
          </p:cNvPicPr>
          <p:nvPr/>
        </p:nvPicPr>
        <p:blipFill>
          <a:blip r:embed="rId3"/>
          <a:stretch>
            <a:fillRect/>
          </a:stretch>
        </p:blipFill>
        <p:spPr>
          <a:xfrm>
            <a:off x="1658470" y="0"/>
            <a:ext cx="8875059" cy="6858000"/>
          </a:xfrm>
          <a:prstGeom prst="rect">
            <a:avLst/>
          </a:prstGeom>
        </p:spPr>
      </p:pic>
    </p:spTree>
    <p:extLst>
      <p:ext uri="{BB962C8B-B14F-4D97-AF65-F5344CB8AC3E}">
        <p14:creationId xmlns:p14="http://schemas.microsoft.com/office/powerpoint/2010/main" val="1440926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1F3F07-11B0-6EEC-B3BE-8C16C49BD7E6}"/>
              </a:ext>
            </a:extLst>
          </p:cNvPr>
          <p:cNvSpPr>
            <a:spLocks noGrp="1"/>
          </p:cNvSpPr>
          <p:nvPr>
            <p:ph type="sldNum" sz="quarter" idx="12"/>
          </p:nvPr>
        </p:nvSpPr>
        <p:spPr/>
        <p:txBody>
          <a:bodyPr/>
          <a:lstStyle/>
          <a:p>
            <a:fld id="{571A25EE-FFD4-41B8-84B4-8D982C9A0415}" type="slidenum">
              <a:rPr lang="en-US" smtClean="0"/>
              <a:pPr/>
              <a:t>41</a:t>
            </a:fld>
            <a:endParaRPr lang="en-US"/>
          </a:p>
        </p:txBody>
      </p:sp>
      <p:pic>
        <p:nvPicPr>
          <p:cNvPr id="3" name="Picture 2">
            <a:extLst>
              <a:ext uri="{FF2B5EF4-FFF2-40B4-BE49-F238E27FC236}">
                <a16:creationId xmlns:a16="http://schemas.microsoft.com/office/drawing/2014/main" id="{10CCF809-A4F6-9EA2-FDDA-7007A07485E9}"/>
              </a:ext>
            </a:extLst>
          </p:cNvPr>
          <p:cNvPicPr>
            <a:picLocks noChangeAspect="1"/>
          </p:cNvPicPr>
          <p:nvPr/>
        </p:nvPicPr>
        <p:blipFill>
          <a:blip r:embed="rId3"/>
          <a:stretch>
            <a:fillRect/>
          </a:stretch>
        </p:blipFill>
        <p:spPr>
          <a:xfrm>
            <a:off x="1658470" y="0"/>
            <a:ext cx="8875059" cy="6858000"/>
          </a:xfrm>
          <a:prstGeom prst="rect">
            <a:avLst/>
          </a:prstGeom>
        </p:spPr>
      </p:pic>
    </p:spTree>
    <p:extLst>
      <p:ext uri="{BB962C8B-B14F-4D97-AF65-F5344CB8AC3E}">
        <p14:creationId xmlns:p14="http://schemas.microsoft.com/office/powerpoint/2010/main" val="1031646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1AB7E7-8ED3-4367-E0B6-87E137CDD28E}"/>
              </a:ext>
            </a:extLst>
          </p:cNvPr>
          <p:cNvSpPr>
            <a:spLocks noGrp="1"/>
          </p:cNvSpPr>
          <p:nvPr>
            <p:ph type="sldNum" sz="quarter" idx="12"/>
          </p:nvPr>
        </p:nvSpPr>
        <p:spPr/>
        <p:txBody>
          <a:bodyPr/>
          <a:lstStyle/>
          <a:p>
            <a:fld id="{571A25EE-FFD4-41B8-84B4-8D982C9A0415}" type="slidenum">
              <a:rPr lang="en-US" smtClean="0"/>
              <a:pPr/>
              <a:t>42</a:t>
            </a:fld>
            <a:endParaRPr lang="en-US"/>
          </a:p>
        </p:txBody>
      </p:sp>
      <p:pic>
        <p:nvPicPr>
          <p:cNvPr id="4" name="Picture 3" descr="A screenshot of a map&#10;&#10;Description automatically generated with medium confidence">
            <a:extLst>
              <a:ext uri="{FF2B5EF4-FFF2-40B4-BE49-F238E27FC236}">
                <a16:creationId xmlns:a16="http://schemas.microsoft.com/office/drawing/2014/main" id="{5350B793-D9FC-F8A2-8D38-8D792BF4C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301995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B59F18-C146-1727-EE1A-BCA439705E75}"/>
              </a:ext>
            </a:extLst>
          </p:cNvPr>
          <p:cNvSpPr>
            <a:spLocks noGrp="1"/>
          </p:cNvSpPr>
          <p:nvPr>
            <p:ph type="sldNum" sz="quarter" idx="12"/>
          </p:nvPr>
        </p:nvSpPr>
        <p:spPr/>
        <p:txBody>
          <a:bodyPr/>
          <a:lstStyle/>
          <a:p>
            <a:fld id="{571A25EE-FFD4-41B8-84B4-8D982C9A0415}" type="slidenum">
              <a:rPr lang="en-US" smtClean="0"/>
              <a:pPr/>
              <a:t>43</a:t>
            </a:fld>
            <a:endParaRPr lang="en-US"/>
          </a:p>
        </p:txBody>
      </p:sp>
      <p:pic>
        <p:nvPicPr>
          <p:cNvPr id="7" name="Picture 6">
            <a:extLst>
              <a:ext uri="{FF2B5EF4-FFF2-40B4-BE49-F238E27FC236}">
                <a16:creationId xmlns:a16="http://schemas.microsoft.com/office/drawing/2014/main" id="{ADEECE89-E7CD-6F1C-0328-6C7A0982FD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29" y="1067887"/>
            <a:ext cx="6113829" cy="4722221"/>
          </a:xfrm>
          <a:prstGeom prst="rect">
            <a:avLst/>
          </a:prstGeom>
          <a:noFill/>
          <a:ln>
            <a:noFill/>
          </a:ln>
        </p:spPr>
      </p:pic>
      <p:pic>
        <p:nvPicPr>
          <p:cNvPr id="8" name="Picture 7">
            <a:extLst>
              <a:ext uri="{FF2B5EF4-FFF2-40B4-BE49-F238E27FC236}">
                <a16:creationId xmlns:a16="http://schemas.microsoft.com/office/drawing/2014/main" id="{7DB22218-6610-58E7-A0D7-C5507E358C18}"/>
              </a:ext>
            </a:extLst>
          </p:cNvPr>
          <p:cNvPicPr>
            <a:picLocks noChangeAspect="1"/>
          </p:cNvPicPr>
          <p:nvPr/>
        </p:nvPicPr>
        <p:blipFill>
          <a:blip r:embed="rId4"/>
          <a:stretch>
            <a:fillRect/>
          </a:stretch>
        </p:blipFill>
        <p:spPr>
          <a:xfrm>
            <a:off x="6096000" y="1067886"/>
            <a:ext cx="6110635" cy="4722221"/>
          </a:xfrm>
          <a:prstGeom prst="rect">
            <a:avLst/>
          </a:prstGeom>
        </p:spPr>
      </p:pic>
    </p:spTree>
    <p:extLst>
      <p:ext uri="{BB962C8B-B14F-4D97-AF65-F5344CB8AC3E}">
        <p14:creationId xmlns:p14="http://schemas.microsoft.com/office/powerpoint/2010/main" val="851245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70CC08-2048-A69D-DF98-07B49EE294CC}"/>
              </a:ext>
            </a:extLst>
          </p:cNvPr>
          <p:cNvSpPr>
            <a:spLocks noGrp="1"/>
          </p:cNvSpPr>
          <p:nvPr>
            <p:ph type="sldNum" sz="quarter" idx="12"/>
          </p:nvPr>
        </p:nvSpPr>
        <p:spPr/>
        <p:txBody>
          <a:bodyPr/>
          <a:lstStyle/>
          <a:p>
            <a:fld id="{571A25EE-FFD4-41B8-84B4-8D982C9A0415}" type="slidenum">
              <a:rPr lang="en-US" smtClean="0"/>
              <a:pPr/>
              <a:t>44</a:t>
            </a:fld>
            <a:endParaRPr lang="en-US"/>
          </a:p>
        </p:txBody>
      </p:sp>
      <p:pic>
        <p:nvPicPr>
          <p:cNvPr id="3" name="Picture 2">
            <a:extLst>
              <a:ext uri="{FF2B5EF4-FFF2-40B4-BE49-F238E27FC236}">
                <a16:creationId xmlns:a16="http://schemas.microsoft.com/office/drawing/2014/main" id="{A2651F92-62B0-8D27-40E0-A72F7D65B464}"/>
              </a:ext>
            </a:extLst>
          </p:cNvPr>
          <p:cNvPicPr>
            <a:picLocks noChangeAspect="1"/>
          </p:cNvPicPr>
          <p:nvPr/>
        </p:nvPicPr>
        <p:blipFill>
          <a:blip r:embed="rId3"/>
          <a:stretch>
            <a:fillRect/>
          </a:stretch>
        </p:blipFill>
        <p:spPr>
          <a:xfrm>
            <a:off x="-1" y="1073543"/>
            <a:ext cx="6095999" cy="4710911"/>
          </a:xfrm>
          <a:prstGeom prst="rect">
            <a:avLst/>
          </a:prstGeom>
        </p:spPr>
      </p:pic>
      <p:pic>
        <p:nvPicPr>
          <p:cNvPr id="4" name="Picture 3">
            <a:extLst>
              <a:ext uri="{FF2B5EF4-FFF2-40B4-BE49-F238E27FC236}">
                <a16:creationId xmlns:a16="http://schemas.microsoft.com/office/drawing/2014/main" id="{CBBF5067-2C18-AA51-BC35-683CCB5F2C0A}"/>
              </a:ext>
            </a:extLst>
          </p:cNvPr>
          <p:cNvPicPr>
            <a:picLocks noChangeAspect="1"/>
          </p:cNvPicPr>
          <p:nvPr/>
        </p:nvPicPr>
        <p:blipFill>
          <a:blip r:embed="rId4"/>
          <a:stretch>
            <a:fillRect/>
          </a:stretch>
        </p:blipFill>
        <p:spPr>
          <a:xfrm>
            <a:off x="6096000" y="1073544"/>
            <a:ext cx="6096000" cy="4710911"/>
          </a:xfrm>
          <a:prstGeom prst="rect">
            <a:avLst/>
          </a:prstGeom>
        </p:spPr>
      </p:pic>
    </p:spTree>
    <p:extLst>
      <p:ext uri="{BB962C8B-B14F-4D97-AF65-F5344CB8AC3E}">
        <p14:creationId xmlns:p14="http://schemas.microsoft.com/office/powerpoint/2010/main" val="988618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5A6E29-6B21-450F-A559-80C2FB3C648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200" b="0" i="0" u="none" strike="noStrike" kern="1200" cap="none" spc="0" normalizeH="0" baseline="0" noProof="0" smtClean="0">
                <a:ln>
                  <a:noFill/>
                </a:ln>
                <a:solidFill>
                  <a:srgbClr val="165C7D"/>
                </a:solidFill>
                <a:effectLst/>
                <a:uLnTx/>
                <a:uFillTx/>
                <a:latin typeface="Myriad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165C7D"/>
              </a:solidFill>
              <a:effectLst/>
              <a:uLnTx/>
              <a:uFillTx/>
              <a:latin typeface="Myriad Pro"/>
              <a:ea typeface="+mn-ea"/>
              <a:cs typeface="+mn-cs"/>
            </a:endParaRPr>
          </a:p>
        </p:txBody>
      </p:sp>
      <p:pic>
        <p:nvPicPr>
          <p:cNvPr id="5122" name="Picture 2">
            <a:extLst>
              <a:ext uri="{FF2B5EF4-FFF2-40B4-BE49-F238E27FC236}">
                <a16:creationId xmlns:a16="http://schemas.microsoft.com/office/drawing/2014/main" id="{D1EC3BEE-540F-4B38-A1D0-E7283F03C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0"/>
            <a:ext cx="8874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846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755555-D927-4F1F-B542-63706F01AD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200" b="0" i="0" u="none" strike="noStrike" kern="1200" cap="none" spc="0" normalizeH="0" baseline="0" noProof="0" smtClean="0">
                <a:ln>
                  <a:noFill/>
                </a:ln>
                <a:solidFill>
                  <a:srgbClr val="165C7D"/>
                </a:solidFill>
                <a:effectLst/>
                <a:uLnTx/>
                <a:uFillTx/>
                <a:latin typeface="Myriad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165C7D"/>
              </a:solidFill>
              <a:effectLst/>
              <a:uLnTx/>
              <a:uFillTx/>
              <a:latin typeface="Myriad Pro"/>
              <a:ea typeface="+mn-ea"/>
              <a:cs typeface="+mn-cs"/>
            </a:endParaRPr>
          </a:p>
        </p:txBody>
      </p:sp>
      <p:pic>
        <p:nvPicPr>
          <p:cNvPr id="4098" name="Picture 2" descr="P851#yIS1">
            <a:extLst>
              <a:ext uri="{FF2B5EF4-FFF2-40B4-BE49-F238E27FC236}">
                <a16:creationId xmlns:a16="http://schemas.microsoft.com/office/drawing/2014/main" id="{CFF89591-6F16-421A-918C-97871DB83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731" y="0"/>
            <a:ext cx="8872537"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060A1C94-4CDD-4769-8F44-6E5F3D653471}"/>
              </a:ext>
            </a:extLst>
          </p:cNvPr>
          <p:cNvGraphicFramePr>
            <a:graphicFrameLocks noGrp="1"/>
          </p:cNvGraphicFramePr>
          <p:nvPr/>
        </p:nvGraphicFramePr>
        <p:xfrm>
          <a:off x="8708994" y="4715632"/>
          <a:ext cx="1464816" cy="659130"/>
        </p:xfrm>
        <a:graphic>
          <a:graphicData uri="http://schemas.openxmlformats.org/drawingml/2006/table">
            <a:tbl>
              <a:tblPr/>
              <a:tblGrid>
                <a:gridCol w="732408">
                  <a:extLst>
                    <a:ext uri="{9D8B030D-6E8A-4147-A177-3AD203B41FA5}">
                      <a16:colId xmlns:a16="http://schemas.microsoft.com/office/drawing/2014/main" val="2653933594"/>
                    </a:ext>
                  </a:extLst>
                </a:gridCol>
                <a:gridCol w="732408">
                  <a:extLst>
                    <a:ext uri="{9D8B030D-6E8A-4147-A177-3AD203B41FA5}">
                      <a16:colId xmlns:a16="http://schemas.microsoft.com/office/drawing/2014/main" val="773635886"/>
                    </a:ext>
                  </a:extLst>
                </a:gridCol>
              </a:tblGrid>
              <a:tr h="200025">
                <a:tc>
                  <a:txBody>
                    <a:bodyPr/>
                    <a:lstStyle/>
                    <a:p>
                      <a:pPr algn="ctr" fontAlgn="ctr"/>
                      <a:r>
                        <a:rPr lang="en-US" sz="1400" b="1" i="0" u="none" strike="noStrike">
                          <a:solidFill>
                            <a:srgbClr val="FFFFFF"/>
                          </a:solidFill>
                          <a:effectLst/>
                          <a:latin typeface="Calibri" panose="020F0502020204030204" pitchFamily="34" charset="0"/>
                        </a:rPr>
                        <a:t>2022</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165C7D"/>
                    </a:solidFill>
                  </a:tcPr>
                </a:tc>
                <a:tc>
                  <a:txBody>
                    <a:bodyPr/>
                    <a:lstStyle/>
                    <a:p>
                      <a:pPr algn="ctr" fontAlgn="ctr"/>
                      <a:r>
                        <a:rPr lang="en-US" sz="1400" b="1" i="0" u="none" strike="noStrike">
                          <a:solidFill>
                            <a:srgbClr val="FFFFFF"/>
                          </a:solidFill>
                          <a:effectLst/>
                          <a:latin typeface="Calibri" panose="020F0502020204030204" pitchFamily="34" charset="0"/>
                        </a:rPr>
                        <a:t>2052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rgbClr val="165C7D"/>
                    </a:solidFill>
                  </a:tcPr>
                </a:tc>
                <a:extLst>
                  <a:ext uri="{0D108BD9-81ED-4DB2-BD59-A6C34878D82A}">
                    <a16:rowId xmlns:a16="http://schemas.microsoft.com/office/drawing/2014/main" val="249506338"/>
                  </a:ext>
                </a:extLst>
              </a:tr>
              <a:tr h="200025">
                <a:tc>
                  <a:txBody>
                    <a:bodyPr/>
                    <a:lstStyle/>
                    <a:p>
                      <a:pPr algn="ctr" fontAlgn="ctr"/>
                      <a:endParaRPr lang="en-US" sz="1400" b="1" i="0" u="none" strike="noStrike">
                        <a:solidFill>
                          <a:srgbClr val="000000"/>
                        </a:solidFill>
                        <a:effectLst/>
                        <a:latin typeface="Calibri" panose="020F0502020204030204" pitchFamily="34" charset="0"/>
                      </a:endParaRPr>
                    </a:p>
                    <a:p>
                      <a:pPr algn="ctr" fontAlgn="ctr"/>
                      <a:r>
                        <a:rPr lang="en-US" sz="1400" b="1" i="0" u="none" strike="noStrike">
                          <a:solidFill>
                            <a:srgbClr val="000000"/>
                          </a:solidFill>
                          <a:effectLst/>
                          <a:latin typeface="Calibri" panose="020F0502020204030204" pitchFamily="34" charset="0"/>
                        </a:rPr>
                        <a:t>43,246</a:t>
                      </a:r>
                      <a:r>
                        <a:rPr lang="en-US" sz="1400" b="0" i="0" u="none" strike="noStrike">
                          <a:solidFill>
                            <a:srgbClr val="000000"/>
                          </a:solidFill>
                          <a:effectLst/>
                          <a:latin typeface="Calibri" panose="020F0502020204030204" pitchFamily="34" charset="0"/>
                        </a:rPr>
                        <a:t> </a:t>
                      </a:r>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400" b="1" i="0" u="none" strike="noStrike">
                        <a:solidFill>
                          <a:srgbClr val="000000"/>
                        </a:solidFill>
                        <a:effectLst/>
                        <a:latin typeface="Calibri" panose="020F0502020204030204" pitchFamily="34" charset="0"/>
                      </a:endParaRPr>
                    </a:p>
                    <a:p>
                      <a:r>
                        <a:rPr lang="en-US" sz="1400" b="1" i="0" u="none" strike="noStrike">
                          <a:solidFill>
                            <a:srgbClr val="000000"/>
                          </a:solidFill>
                          <a:effectLst/>
                          <a:latin typeface="Calibri" panose="020F0502020204030204" pitchFamily="34" charset="0"/>
                        </a:rPr>
                        <a:t>63,762</a:t>
                      </a:r>
                      <a:r>
                        <a:rPr lang="en-US" sz="1400" b="0" i="0" u="none" strike="noStrike">
                          <a:solidFill>
                            <a:srgbClr val="000000"/>
                          </a:solidFill>
                          <a:effectLst/>
                          <a:latin typeface="Calibri" panose="020F0502020204030204" pitchFamily="34" charset="0"/>
                        </a:rPr>
                        <a:t> </a:t>
                      </a:r>
                      <a:r>
                        <a:rPr lang="en-US" sz="1400" b="1" i="0" u="none" strike="noStrike">
                          <a:solidFill>
                            <a:srgbClr val="000000"/>
                          </a:solidFill>
                          <a:effectLst/>
                          <a:latin typeface="Calibri" panose="020F0502020204030204" pitchFamily="34" charset="0"/>
                        </a:rPr>
                        <a:t> </a:t>
                      </a:r>
                      <a:endParaRPr lang="en-US" sz="1400"/>
                    </a:p>
                  </a:txBody>
                  <a:tcPr marL="9525" marR="9525" marT="9525" marB="0" anchor="ctr">
                    <a:lnL w="12700" cap="flat" cmpd="sng" algn="ctr">
                      <a:solidFill>
                        <a:srgbClr val="999999"/>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675887"/>
                  </a:ext>
                </a:extLst>
              </a:tr>
            </a:tbl>
          </a:graphicData>
        </a:graphic>
      </p:graphicFrame>
    </p:spTree>
    <p:extLst>
      <p:ext uri="{BB962C8B-B14F-4D97-AF65-F5344CB8AC3E}">
        <p14:creationId xmlns:p14="http://schemas.microsoft.com/office/powerpoint/2010/main" val="2737410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33688-68C6-4BBA-95F1-6663F385BC3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200" b="0" i="0" u="none" strike="noStrike" kern="1200" cap="none" spc="0" normalizeH="0" baseline="0" noProof="0" smtClean="0">
                <a:ln>
                  <a:noFill/>
                </a:ln>
                <a:solidFill>
                  <a:srgbClr val="165C7D"/>
                </a:solidFill>
                <a:effectLst/>
                <a:uLnTx/>
                <a:uFillTx/>
                <a:latin typeface="Myriad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165C7D"/>
              </a:solidFill>
              <a:effectLst/>
              <a:uLnTx/>
              <a:uFillTx/>
              <a:latin typeface="Myriad Pro"/>
              <a:ea typeface="+mn-ea"/>
              <a:cs typeface="+mn-cs"/>
            </a:endParaRPr>
          </a:p>
        </p:txBody>
      </p:sp>
      <p:pic>
        <p:nvPicPr>
          <p:cNvPr id="1026" name="Picture 2">
            <a:extLst>
              <a:ext uri="{FF2B5EF4-FFF2-40B4-BE49-F238E27FC236}">
                <a16:creationId xmlns:a16="http://schemas.microsoft.com/office/drawing/2014/main" id="{84FCAB40-48C9-4263-A4F3-3A2DE091A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7" y="0"/>
            <a:ext cx="8874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15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5DFAF-A56E-4E2A-9534-23C79E961E9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200" b="0" i="0" u="none" strike="noStrike" kern="1200" cap="none" spc="0" normalizeH="0" baseline="0" noProof="0" smtClean="0">
                <a:ln>
                  <a:noFill/>
                </a:ln>
                <a:solidFill>
                  <a:srgbClr val="165C7D"/>
                </a:solidFill>
                <a:effectLst/>
                <a:uLnTx/>
                <a:uFillTx/>
                <a:latin typeface="Myriad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165C7D"/>
              </a:solidFill>
              <a:effectLst/>
              <a:uLnTx/>
              <a:uFillTx/>
              <a:latin typeface="Myriad Pro"/>
              <a:ea typeface="+mn-ea"/>
              <a:cs typeface="+mn-cs"/>
            </a:endParaRPr>
          </a:p>
        </p:txBody>
      </p:sp>
      <p:pic>
        <p:nvPicPr>
          <p:cNvPr id="3074" name="Picture 2" descr="P843#yIS1">
            <a:extLst>
              <a:ext uri="{FF2B5EF4-FFF2-40B4-BE49-F238E27FC236}">
                <a16:creationId xmlns:a16="http://schemas.microsoft.com/office/drawing/2014/main" id="{D2B59773-1572-4853-BA11-046DBF7F4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0"/>
            <a:ext cx="8872537"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C6ECADA-2B93-4F21-8977-E2DA3916FDBC}"/>
              </a:ext>
            </a:extLst>
          </p:cNvPr>
          <p:cNvGraphicFramePr>
            <a:graphicFrameLocks noGrp="1"/>
          </p:cNvGraphicFramePr>
          <p:nvPr/>
        </p:nvGraphicFramePr>
        <p:xfrm>
          <a:off x="8531441" y="4655966"/>
          <a:ext cx="1811044" cy="872490"/>
        </p:xfrm>
        <a:graphic>
          <a:graphicData uri="http://schemas.openxmlformats.org/drawingml/2006/table">
            <a:tbl>
              <a:tblPr/>
              <a:tblGrid>
                <a:gridCol w="905522">
                  <a:extLst>
                    <a:ext uri="{9D8B030D-6E8A-4147-A177-3AD203B41FA5}">
                      <a16:colId xmlns:a16="http://schemas.microsoft.com/office/drawing/2014/main" val="263049968"/>
                    </a:ext>
                  </a:extLst>
                </a:gridCol>
                <a:gridCol w="905522">
                  <a:extLst>
                    <a:ext uri="{9D8B030D-6E8A-4147-A177-3AD203B41FA5}">
                      <a16:colId xmlns:a16="http://schemas.microsoft.com/office/drawing/2014/main" val="1351481937"/>
                    </a:ext>
                  </a:extLst>
                </a:gridCol>
              </a:tblGrid>
              <a:tr h="209550">
                <a:tc>
                  <a:txBody>
                    <a:bodyPr/>
                    <a:lstStyle/>
                    <a:p>
                      <a:pPr algn="l" fontAlgn="ctr"/>
                      <a:endParaRPr lang="en-US" sz="1400" b="0" i="0" u="none" strike="noStrike">
                        <a:solidFill>
                          <a:srgbClr val="FFFFFF"/>
                        </a:solidFill>
                        <a:effectLst/>
                        <a:latin typeface="Calibri" panose="020F0502020204030204" pitchFamily="34" charset="0"/>
                      </a:endParaRPr>
                    </a:p>
                    <a:p>
                      <a:pPr algn="l" fontAlgn="ctr"/>
                      <a:r>
                        <a:rPr lang="en-US" sz="1400" b="0" i="0" u="none" strike="noStrike">
                          <a:solidFill>
                            <a:srgbClr val="FFFFFF"/>
                          </a:solidFill>
                          <a:effectLst/>
                          <a:latin typeface="Calibri" panose="020F0502020204030204" pitchFamily="34" charset="0"/>
                        </a:rPr>
                        <a:t>2022</a:t>
                      </a:r>
                    </a:p>
                  </a:txBody>
                  <a:tcPr marL="9525" marR="9525" marT="9525"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w="12700" cap="flat" cmpd="sng" algn="ctr">
                      <a:solidFill>
                        <a:srgbClr val="999999"/>
                      </a:solidFill>
                      <a:prstDash val="solid"/>
                      <a:round/>
                      <a:headEnd type="none" w="med" len="med"/>
                      <a:tailEnd type="none" w="med" len="med"/>
                    </a:lnB>
                    <a:solidFill>
                      <a:srgbClr val="165C7D"/>
                    </a:solidFill>
                  </a:tcPr>
                </a:tc>
                <a:tc>
                  <a:txBody>
                    <a:bodyPr/>
                    <a:lstStyle/>
                    <a:p>
                      <a:pPr algn="l" fontAlgn="ctr"/>
                      <a:endParaRPr lang="en-US" sz="1400" b="0" i="0" u="none" strike="noStrike">
                        <a:solidFill>
                          <a:srgbClr val="FFFFFF"/>
                        </a:solidFill>
                        <a:effectLst/>
                        <a:latin typeface="Calibri" panose="020F0502020204030204" pitchFamily="34" charset="0"/>
                      </a:endParaRPr>
                    </a:p>
                    <a:p>
                      <a:pPr algn="l" fontAlgn="ctr"/>
                      <a:r>
                        <a:rPr lang="en-US" sz="1400" b="0" i="0" u="none" strike="noStrike">
                          <a:solidFill>
                            <a:srgbClr val="FFFFFF"/>
                          </a:solidFill>
                          <a:effectLst/>
                          <a:latin typeface="Calibri" panose="020F0502020204030204" pitchFamily="34" charset="0"/>
                        </a:rPr>
                        <a:t>2052</a:t>
                      </a:r>
                    </a:p>
                  </a:txBody>
                  <a:tcPr marL="9525" marR="9525" marT="9525"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a:noFill/>
                    </a:lnT>
                    <a:lnB w="12700" cap="flat" cmpd="sng" algn="ctr">
                      <a:solidFill>
                        <a:srgbClr val="999999"/>
                      </a:solidFill>
                      <a:prstDash val="solid"/>
                      <a:round/>
                      <a:headEnd type="none" w="med" len="med"/>
                      <a:tailEnd type="none" w="med" len="med"/>
                    </a:lnB>
                    <a:solidFill>
                      <a:srgbClr val="165C7D"/>
                    </a:solidFill>
                  </a:tcPr>
                </a:tc>
                <a:extLst>
                  <a:ext uri="{0D108BD9-81ED-4DB2-BD59-A6C34878D82A}">
                    <a16:rowId xmlns:a16="http://schemas.microsoft.com/office/drawing/2014/main" val="3253070609"/>
                  </a:ext>
                </a:extLst>
              </a:tr>
              <a:tr h="190500">
                <a:tc>
                  <a:txBody>
                    <a:bodyPr/>
                    <a:lstStyle/>
                    <a:p>
                      <a:pPr algn="ctr" fontAlgn="ctr"/>
                      <a:endParaRPr lang="en-US" sz="1400" b="1" i="0" u="none" strike="noStrike">
                        <a:solidFill>
                          <a:srgbClr val="000000"/>
                        </a:solidFill>
                        <a:effectLst/>
                        <a:latin typeface="Calibri" panose="020F0502020204030204" pitchFamily="34" charset="0"/>
                      </a:endParaRPr>
                    </a:p>
                    <a:p>
                      <a:pPr algn="ctr" fontAlgn="ctr"/>
                      <a:r>
                        <a:rPr lang="en-US" sz="1400" b="1" i="0" u="none" strike="noStrike">
                          <a:solidFill>
                            <a:srgbClr val="000000"/>
                          </a:solidFill>
                          <a:effectLst/>
                          <a:latin typeface="Calibri" panose="020F0502020204030204" pitchFamily="34" charset="0"/>
                        </a:rPr>
                        <a:t>306,118</a:t>
                      </a:r>
                      <a:r>
                        <a:rPr lang="en-US" sz="1400" b="0" i="0" u="none" strike="noStrike">
                          <a:solidFill>
                            <a:srgbClr val="000000"/>
                          </a:solidFill>
                          <a:effectLst/>
                          <a:latin typeface="Calibri" panose="020F0502020204030204" pitchFamily="34" charset="0"/>
                        </a:rPr>
                        <a:t> </a:t>
                      </a:r>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400" b="1" i="0" u="none" strike="noStrike">
                        <a:solidFill>
                          <a:srgbClr val="000000"/>
                        </a:solidFill>
                        <a:effectLst/>
                        <a:latin typeface="Calibri" panose="020F0502020204030204" pitchFamily="34" charset="0"/>
                      </a:endParaRPr>
                    </a:p>
                    <a:p>
                      <a:pPr algn="ctr" fontAlgn="ctr"/>
                      <a:r>
                        <a:rPr lang="en-US" sz="1400" b="1" i="0" u="none" strike="noStrike">
                          <a:solidFill>
                            <a:srgbClr val="000000"/>
                          </a:solidFill>
                          <a:effectLst/>
                          <a:latin typeface="Calibri" panose="020F0502020204030204" pitchFamily="34" charset="0"/>
                        </a:rPr>
                        <a:t>340,901</a:t>
                      </a:r>
                      <a:r>
                        <a:rPr lang="en-US" sz="1400" b="0" i="0" u="none" strike="noStrike">
                          <a:solidFill>
                            <a:srgbClr val="000000"/>
                          </a:solidFill>
                          <a:effectLst/>
                          <a:latin typeface="Calibri" panose="020F0502020204030204" pitchFamily="34" charset="0"/>
                        </a:rPr>
                        <a:t> </a:t>
                      </a:r>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8465123"/>
                  </a:ext>
                </a:extLst>
              </a:tr>
            </a:tbl>
          </a:graphicData>
        </a:graphic>
      </p:graphicFrame>
    </p:spTree>
    <p:extLst>
      <p:ext uri="{BB962C8B-B14F-4D97-AF65-F5344CB8AC3E}">
        <p14:creationId xmlns:p14="http://schemas.microsoft.com/office/powerpoint/2010/main" val="1838707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5E3CA2-1858-444D-B5EB-E54409B0A53A}"/>
              </a:ext>
            </a:extLst>
          </p:cNvPr>
          <p:cNvSpPr>
            <a:spLocks noGrp="1"/>
          </p:cNvSpPr>
          <p:nvPr>
            <p:ph type="sldNum" sz="quarter" idx="12"/>
          </p:nvPr>
        </p:nvSpPr>
        <p:spPr/>
        <p:txBody>
          <a:bodyPr/>
          <a:lstStyle/>
          <a:p>
            <a:fld id="{571A25EE-FFD4-41B8-84B4-8D982C9A0415}" type="slidenum">
              <a:rPr lang="en-US" smtClean="0"/>
              <a:pPr/>
              <a:t>49</a:t>
            </a:fld>
            <a:endParaRPr lang="en-US"/>
          </a:p>
        </p:txBody>
      </p:sp>
      <p:pic>
        <p:nvPicPr>
          <p:cNvPr id="9218" name="Picture 2">
            <a:extLst>
              <a:ext uri="{FF2B5EF4-FFF2-40B4-BE49-F238E27FC236}">
                <a16:creationId xmlns:a16="http://schemas.microsoft.com/office/drawing/2014/main" id="{04C23B6D-2430-43AA-A9E4-3B39D120A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825" y="2240782"/>
            <a:ext cx="5801045" cy="448069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28608D80-3876-4087-AC1F-3C28C7AFC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30" y="136525"/>
            <a:ext cx="5801044" cy="4480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28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BD06A-AA91-4206-AF03-EE2B4D0A4086}"/>
              </a:ext>
            </a:extLst>
          </p:cNvPr>
          <p:cNvSpPr>
            <a:spLocks noGrp="1"/>
          </p:cNvSpPr>
          <p:nvPr>
            <p:ph type="sldNum" sz="quarter" idx="12"/>
          </p:nvPr>
        </p:nvSpPr>
        <p:spPr/>
        <p:txBody>
          <a:bodyPr/>
          <a:lstStyle/>
          <a:p>
            <a:fld id="{571A25EE-FFD4-41B8-84B4-8D982C9A0415}" type="slidenum">
              <a:rPr lang="en-US" smtClean="0"/>
              <a:pPr/>
              <a:t>5</a:t>
            </a:fld>
            <a:endParaRPr lang="en-US"/>
          </a:p>
        </p:txBody>
      </p:sp>
      <p:sp>
        <p:nvSpPr>
          <p:cNvPr id="4" name="Title 3">
            <a:extLst>
              <a:ext uri="{FF2B5EF4-FFF2-40B4-BE49-F238E27FC236}">
                <a16:creationId xmlns:a16="http://schemas.microsoft.com/office/drawing/2014/main" id="{3A7C6DFD-F0D6-4519-BE8D-F5D04F6EE0A4}"/>
              </a:ext>
            </a:extLst>
          </p:cNvPr>
          <p:cNvSpPr>
            <a:spLocks noGrp="1"/>
          </p:cNvSpPr>
          <p:nvPr>
            <p:ph type="title"/>
          </p:nvPr>
        </p:nvSpPr>
        <p:spPr/>
        <p:txBody>
          <a:bodyPr/>
          <a:lstStyle/>
          <a:p>
            <a:r>
              <a:rPr lang="en-US"/>
              <a:t>Housing Recoveries: Before &amp; After</a:t>
            </a:r>
          </a:p>
        </p:txBody>
      </p:sp>
      <p:sp>
        <p:nvSpPr>
          <p:cNvPr id="19" name="TextBox 18">
            <a:extLst>
              <a:ext uri="{FF2B5EF4-FFF2-40B4-BE49-F238E27FC236}">
                <a16:creationId xmlns:a16="http://schemas.microsoft.com/office/drawing/2014/main" id="{D712079F-7EC4-4D5F-9D0F-0598E6943D91}"/>
              </a:ext>
            </a:extLst>
          </p:cNvPr>
          <p:cNvSpPr txBox="1"/>
          <p:nvPr/>
        </p:nvSpPr>
        <p:spPr>
          <a:xfrm>
            <a:off x="8776021" y="1128695"/>
            <a:ext cx="859531" cy="400110"/>
          </a:xfrm>
          <a:prstGeom prst="rect">
            <a:avLst/>
          </a:prstGeom>
          <a:noFill/>
          <a:effectLst>
            <a:outerShdw blurRad="63500" sx="102000" sy="102000" algn="ctr" rotWithShape="0">
              <a:prstClr val="black">
                <a:alpha val="40000"/>
              </a:prstClr>
            </a:outerShdw>
          </a:effectLst>
        </p:spPr>
        <p:txBody>
          <a:bodyPr wrap="none" rtlCol="0" anchor="ctr">
            <a:spAutoFit/>
          </a:bodyPr>
          <a:lstStyle/>
          <a:p>
            <a:pPr lvl="0" algn="ctr"/>
            <a:r>
              <a:rPr lang="en-US" sz="2000">
                <a:ln w="0">
                  <a:noFill/>
                </a:ln>
                <a:solidFill>
                  <a:srgbClr val="185A7D"/>
                </a:solidFill>
              </a:rPr>
              <a:t>AFTER</a:t>
            </a:r>
            <a:endParaRPr lang="en-US" sz="2000">
              <a:ln w="0">
                <a:noFill/>
              </a:ln>
              <a:gradFill>
                <a:gsLst>
                  <a:gs pos="0">
                    <a:srgbClr val="185A7D">
                      <a:lumMod val="50000"/>
                    </a:srgbClr>
                  </a:gs>
                  <a:gs pos="50000">
                    <a:srgbClr val="185A7D"/>
                  </a:gs>
                  <a:gs pos="100000">
                    <a:srgbClr val="185A7D">
                      <a:lumMod val="60000"/>
                      <a:lumOff val="40000"/>
                    </a:srgbClr>
                  </a:gs>
                </a:gsLst>
                <a:lin ang="5400000"/>
              </a:gradFill>
              <a:effectLst>
                <a:reflection blurRad="6350" stA="53000" endA="300" endPos="35500" dir="5400000" sy="-90000" algn="bl" rotWithShape="0"/>
              </a:effectLst>
            </a:endParaRPr>
          </a:p>
        </p:txBody>
      </p:sp>
      <p:sp>
        <p:nvSpPr>
          <p:cNvPr id="20" name="Rectangle 19">
            <a:extLst>
              <a:ext uri="{FF2B5EF4-FFF2-40B4-BE49-F238E27FC236}">
                <a16:creationId xmlns:a16="http://schemas.microsoft.com/office/drawing/2014/main" id="{81B7AFA9-D3DA-4943-B377-D05521074BFB}"/>
              </a:ext>
            </a:extLst>
          </p:cNvPr>
          <p:cNvSpPr/>
          <p:nvPr/>
        </p:nvSpPr>
        <p:spPr>
          <a:xfrm>
            <a:off x="2861674" y="1124616"/>
            <a:ext cx="1016625" cy="400110"/>
          </a:xfrm>
          <a:prstGeom prst="rect">
            <a:avLst/>
          </a:prstGeom>
          <a:noFill/>
        </p:spPr>
        <p:txBody>
          <a:bodyPr wrap="none" lIns="91440" tIns="45720" rIns="91440" bIns="45720" anchor="ctr">
            <a:spAutoFit/>
          </a:bodyPr>
          <a:lstStyle/>
          <a:p>
            <a:pPr algn="ctr"/>
            <a:r>
              <a:rPr kumimoji="0" lang="en-US" sz="2000" i="0" u="none" strike="noStrike" kern="1200" normalizeH="0" baseline="0" noProof="0">
                <a:ln w="0">
                  <a:noFill/>
                </a:ln>
                <a:uLnTx/>
                <a:uFillTx/>
                <a:ea typeface="+mn-ea"/>
                <a:cs typeface="+mn-cs"/>
              </a:rPr>
              <a:t>BEFORE</a:t>
            </a:r>
            <a:endParaRPr lang="en-US" sz="2000" b="0" cap="none" spc="0">
              <a:ln w="0">
                <a:no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nvGrpSpPr>
          <p:cNvPr id="5" name="Group 4">
            <a:extLst>
              <a:ext uri="{FF2B5EF4-FFF2-40B4-BE49-F238E27FC236}">
                <a16:creationId xmlns:a16="http://schemas.microsoft.com/office/drawing/2014/main" id="{5C4B929A-4BF6-4CB3-BD15-BD8D9865A4E1}"/>
              </a:ext>
            </a:extLst>
          </p:cNvPr>
          <p:cNvGrpSpPr/>
          <p:nvPr/>
        </p:nvGrpSpPr>
        <p:grpSpPr>
          <a:xfrm>
            <a:off x="315481" y="1696341"/>
            <a:ext cx="11420889" cy="4005025"/>
            <a:chOff x="492478" y="1930139"/>
            <a:chExt cx="11068535" cy="3881464"/>
          </a:xfrm>
        </p:grpSpPr>
        <p:pic>
          <p:nvPicPr>
            <p:cNvPr id="17" name="Picture 2">
              <a:extLst>
                <a:ext uri="{FF2B5EF4-FFF2-40B4-BE49-F238E27FC236}">
                  <a16:creationId xmlns:a16="http://schemas.microsoft.com/office/drawing/2014/main" id="{5FD6DC34-D106-41D6-9BB9-C3D932F819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492478" y="1930139"/>
              <a:ext cx="5564233" cy="3881464"/>
            </a:xfrm>
            <a:prstGeom prst="rect">
              <a:avLst/>
            </a:prstGeom>
            <a:noFill/>
            <a:ln w="38100">
              <a:solidFill>
                <a:schemeClr val="bg1"/>
              </a:solidFill>
              <a:miter lim="800000"/>
              <a:headEnd/>
              <a:tailEnd/>
            </a:ln>
            <a:effectLst>
              <a:outerShdw blurRad="63500" dist="127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
              <a:extLst>
                <a:ext uri="{FF2B5EF4-FFF2-40B4-BE49-F238E27FC236}">
                  <a16:creationId xmlns:a16="http://schemas.microsoft.com/office/drawing/2014/main" id="{18131D07-067A-4077-8577-99A2786F849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6520375" y="1930139"/>
              <a:ext cx="5040638" cy="3881464"/>
            </a:xfrm>
            <a:prstGeom prst="rect">
              <a:avLst/>
            </a:prstGeom>
            <a:noFill/>
            <a:ln w="38100">
              <a:solidFill>
                <a:schemeClr val="bg1"/>
              </a:solidFill>
              <a:miter lim="800000"/>
              <a:headEnd/>
              <a:tailEnd/>
            </a:ln>
            <a:effectLst>
              <a:outerShdw blurRad="63500" dist="127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4249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5E810A-8B30-8C94-5390-98943452A333}"/>
              </a:ext>
            </a:extLst>
          </p:cNvPr>
          <p:cNvSpPr>
            <a:spLocks noGrp="1"/>
          </p:cNvSpPr>
          <p:nvPr>
            <p:ph type="sldNum" sz="quarter" idx="12"/>
          </p:nvPr>
        </p:nvSpPr>
        <p:spPr/>
        <p:txBody>
          <a:bodyPr/>
          <a:lstStyle/>
          <a:p>
            <a:fld id="{571A25EE-FFD4-41B8-84B4-8D982C9A0415}" type="slidenum">
              <a:rPr lang="en-US" smtClean="0"/>
              <a:pPr/>
              <a:t>50</a:t>
            </a:fld>
            <a:endParaRPr lang="en-US"/>
          </a:p>
        </p:txBody>
      </p:sp>
      <p:pic>
        <p:nvPicPr>
          <p:cNvPr id="3" name="Picture 2">
            <a:extLst>
              <a:ext uri="{FF2B5EF4-FFF2-40B4-BE49-F238E27FC236}">
                <a16:creationId xmlns:a16="http://schemas.microsoft.com/office/drawing/2014/main" id="{B9E55C1D-C380-2C22-1848-70BB21A0046D}"/>
              </a:ext>
            </a:extLst>
          </p:cNvPr>
          <p:cNvPicPr>
            <a:picLocks noChangeAspect="1"/>
          </p:cNvPicPr>
          <p:nvPr/>
        </p:nvPicPr>
        <p:blipFill>
          <a:blip r:embed="rId3"/>
          <a:stretch>
            <a:fillRect/>
          </a:stretch>
        </p:blipFill>
        <p:spPr>
          <a:xfrm>
            <a:off x="1" y="1036322"/>
            <a:ext cx="6096000" cy="4710911"/>
          </a:xfrm>
          <a:prstGeom prst="rect">
            <a:avLst/>
          </a:prstGeom>
        </p:spPr>
      </p:pic>
      <p:pic>
        <p:nvPicPr>
          <p:cNvPr id="4" name="Picture 3" descr="P1416#yIS1">
            <a:extLst>
              <a:ext uri="{FF2B5EF4-FFF2-40B4-BE49-F238E27FC236}">
                <a16:creationId xmlns:a16="http://schemas.microsoft.com/office/drawing/2014/main" id="{73219EAC-E6EA-780F-E0A4-01FD6A400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128728" y="1036323"/>
            <a:ext cx="6063271" cy="4685748"/>
          </a:xfrm>
          <a:prstGeom prst="rect">
            <a:avLst/>
          </a:prstGeom>
          <a:noFill/>
          <a:ln>
            <a:noFill/>
          </a:ln>
        </p:spPr>
      </p:pic>
    </p:spTree>
    <p:extLst>
      <p:ext uri="{BB962C8B-B14F-4D97-AF65-F5344CB8AC3E}">
        <p14:creationId xmlns:p14="http://schemas.microsoft.com/office/powerpoint/2010/main" val="3346944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DF9834-D61E-7A68-65B7-4871DD87C354}"/>
              </a:ext>
            </a:extLst>
          </p:cNvPr>
          <p:cNvSpPr>
            <a:spLocks noGrp="1"/>
          </p:cNvSpPr>
          <p:nvPr>
            <p:ph type="sldNum" sz="quarter" idx="12"/>
          </p:nvPr>
        </p:nvSpPr>
        <p:spPr/>
        <p:txBody>
          <a:bodyPr/>
          <a:lstStyle/>
          <a:p>
            <a:fld id="{571A25EE-FFD4-41B8-84B4-8D982C9A0415}" type="slidenum">
              <a:rPr lang="en-US" smtClean="0"/>
              <a:pPr/>
              <a:t>51</a:t>
            </a:fld>
            <a:endParaRPr lang="en-US"/>
          </a:p>
        </p:txBody>
      </p:sp>
      <p:pic>
        <p:nvPicPr>
          <p:cNvPr id="6" name="Picture 5">
            <a:extLst>
              <a:ext uri="{FF2B5EF4-FFF2-40B4-BE49-F238E27FC236}">
                <a16:creationId xmlns:a16="http://schemas.microsoft.com/office/drawing/2014/main" id="{81222509-54A1-6D85-FBC8-422E5DAEB33D}"/>
              </a:ext>
            </a:extLst>
          </p:cNvPr>
          <p:cNvPicPr>
            <a:picLocks noChangeAspect="1"/>
          </p:cNvPicPr>
          <p:nvPr/>
        </p:nvPicPr>
        <p:blipFill>
          <a:blip r:embed="rId3"/>
          <a:stretch>
            <a:fillRect/>
          </a:stretch>
        </p:blipFill>
        <p:spPr>
          <a:xfrm>
            <a:off x="1831136" y="0"/>
            <a:ext cx="8706574" cy="6721475"/>
          </a:xfrm>
          <a:prstGeom prst="rect">
            <a:avLst/>
          </a:prstGeom>
        </p:spPr>
      </p:pic>
    </p:spTree>
    <p:extLst>
      <p:ext uri="{BB962C8B-B14F-4D97-AF65-F5344CB8AC3E}">
        <p14:creationId xmlns:p14="http://schemas.microsoft.com/office/powerpoint/2010/main" val="355716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31E007-6FB4-4193-AA59-4C28BBDA01A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200" b="0" i="0" u="none" strike="noStrike" kern="1200" cap="none" spc="0" normalizeH="0" baseline="0" noProof="0" smtClean="0">
                <a:ln>
                  <a:noFill/>
                </a:ln>
                <a:solidFill>
                  <a:srgbClr val="165C7D"/>
                </a:solidFill>
                <a:effectLst/>
                <a:uLnTx/>
                <a:uFillTx/>
                <a:latin typeface="Myriad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165C7D"/>
              </a:solidFill>
              <a:effectLst/>
              <a:uLnTx/>
              <a:uFillTx/>
              <a:latin typeface="Myriad Pro"/>
              <a:ea typeface="+mn-ea"/>
              <a:cs typeface="+mn-cs"/>
            </a:endParaRPr>
          </a:p>
        </p:txBody>
      </p:sp>
      <p:pic>
        <p:nvPicPr>
          <p:cNvPr id="2050" name="Picture 2" descr="P456#yIS1">
            <a:extLst>
              <a:ext uri="{FF2B5EF4-FFF2-40B4-BE49-F238E27FC236}">
                <a16:creationId xmlns:a16="http://schemas.microsoft.com/office/drawing/2014/main" id="{9E962DFC-138E-4286-8B63-D7E3721B1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0"/>
            <a:ext cx="8874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743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8B0E27-7D0A-6C4B-A981-5DA33FD6302A}"/>
              </a:ext>
            </a:extLst>
          </p:cNvPr>
          <p:cNvSpPr>
            <a:spLocks noGrp="1"/>
          </p:cNvSpPr>
          <p:nvPr>
            <p:ph type="sldNum" sz="quarter" idx="12"/>
          </p:nvPr>
        </p:nvSpPr>
        <p:spPr/>
        <p:txBody>
          <a:bodyPr/>
          <a:lstStyle/>
          <a:p>
            <a:fld id="{571A25EE-FFD4-41B8-84B4-8D982C9A0415}" type="slidenum">
              <a:rPr lang="en-US" smtClean="0"/>
              <a:pPr/>
              <a:t>53</a:t>
            </a:fld>
            <a:endParaRPr lang="en-US"/>
          </a:p>
        </p:txBody>
      </p:sp>
      <p:pic>
        <p:nvPicPr>
          <p:cNvPr id="4" name="Picture 3">
            <a:extLst>
              <a:ext uri="{FF2B5EF4-FFF2-40B4-BE49-F238E27FC236}">
                <a16:creationId xmlns:a16="http://schemas.microsoft.com/office/drawing/2014/main" id="{EA91096A-1BA6-54AE-136A-07A6EFFAD110}"/>
              </a:ext>
            </a:extLst>
          </p:cNvPr>
          <p:cNvPicPr>
            <a:picLocks noChangeAspect="1"/>
          </p:cNvPicPr>
          <p:nvPr/>
        </p:nvPicPr>
        <p:blipFill>
          <a:blip r:embed="rId3"/>
          <a:stretch>
            <a:fillRect/>
          </a:stretch>
        </p:blipFill>
        <p:spPr>
          <a:xfrm>
            <a:off x="1012492" y="354994"/>
            <a:ext cx="4536489" cy="5880634"/>
          </a:xfrm>
          <a:prstGeom prst="rect">
            <a:avLst/>
          </a:prstGeom>
        </p:spPr>
      </p:pic>
      <p:sp>
        <p:nvSpPr>
          <p:cNvPr id="3" name="TextBox 2">
            <a:extLst>
              <a:ext uri="{FF2B5EF4-FFF2-40B4-BE49-F238E27FC236}">
                <a16:creationId xmlns:a16="http://schemas.microsoft.com/office/drawing/2014/main" id="{B172E846-2D4B-258B-CEAF-64A2950167FC}"/>
              </a:ext>
            </a:extLst>
          </p:cNvPr>
          <p:cNvSpPr txBox="1"/>
          <p:nvPr/>
        </p:nvSpPr>
        <p:spPr>
          <a:xfrm>
            <a:off x="6930471" y="889843"/>
            <a:ext cx="4536489" cy="5078313"/>
          </a:xfrm>
          <a:prstGeom prst="rect">
            <a:avLst/>
          </a:prstGeom>
          <a:noFill/>
        </p:spPr>
        <p:txBody>
          <a:bodyPr wrap="square" rtlCol="0">
            <a:spAutoFit/>
          </a:bodyPr>
          <a:lstStyle/>
          <a:p>
            <a:pPr marL="285750" indent="-285750">
              <a:buFont typeface="Arial" panose="020B0604020202020204" pitchFamily="34" charset="0"/>
              <a:buChar char="•"/>
            </a:pPr>
            <a:r>
              <a:rPr lang="en-US" sz="3200" dirty="0"/>
              <a:t>Wildfire</a:t>
            </a:r>
          </a:p>
          <a:p>
            <a:pPr marL="285750" indent="-285750">
              <a:buFont typeface="Arial" panose="020B0604020202020204" pitchFamily="34" charset="0"/>
              <a:buChar char="•"/>
            </a:pPr>
            <a:r>
              <a:rPr lang="en-US" sz="3200" dirty="0"/>
              <a:t>Drought</a:t>
            </a:r>
          </a:p>
          <a:p>
            <a:pPr marL="285750" indent="-285750">
              <a:buFont typeface="Arial" panose="020B0604020202020204" pitchFamily="34" charset="0"/>
              <a:buChar char="•"/>
            </a:pPr>
            <a:r>
              <a:rPr lang="en-US" sz="3200" dirty="0"/>
              <a:t>Heat</a:t>
            </a:r>
          </a:p>
          <a:p>
            <a:pPr marL="285750" indent="-285750">
              <a:buFont typeface="Arial" panose="020B0604020202020204" pitchFamily="34" charset="0"/>
              <a:buChar char="•"/>
            </a:pPr>
            <a:r>
              <a:rPr lang="en-US" sz="3200" dirty="0"/>
              <a:t>Lightning &amp; Strong Wind</a:t>
            </a:r>
          </a:p>
          <a:p>
            <a:pPr marL="285750" indent="-285750">
              <a:buFont typeface="Arial" panose="020B0604020202020204" pitchFamily="34" charset="0"/>
              <a:buChar char="•"/>
            </a:pPr>
            <a:r>
              <a:rPr lang="en-US" sz="3200" dirty="0"/>
              <a:t>Hurricane </a:t>
            </a:r>
          </a:p>
          <a:p>
            <a:pPr marL="285750" indent="-285750">
              <a:buFont typeface="Arial" panose="020B0604020202020204" pitchFamily="34" charset="0"/>
              <a:buChar char="•"/>
            </a:pPr>
            <a:r>
              <a:rPr lang="en-US" sz="3200" dirty="0"/>
              <a:t>Tornado</a:t>
            </a:r>
          </a:p>
          <a:p>
            <a:pPr marL="285750" indent="-285750">
              <a:buFont typeface="Arial" panose="020B0604020202020204" pitchFamily="34" charset="0"/>
              <a:buChar char="•"/>
            </a:pPr>
            <a:r>
              <a:rPr lang="en-US" sz="3200" dirty="0"/>
              <a:t>Winter Weather</a:t>
            </a:r>
          </a:p>
          <a:p>
            <a:pPr marL="285750" indent="-285750">
              <a:buFont typeface="Arial" panose="020B0604020202020204" pitchFamily="34" charset="0"/>
              <a:buChar char="•"/>
            </a:pPr>
            <a:r>
              <a:rPr lang="en-US" sz="3200" dirty="0"/>
              <a:t>Earthquake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25286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E08CE9-F4E7-DB9E-1917-FBB43041EB68}"/>
              </a:ext>
            </a:extLst>
          </p:cNvPr>
          <p:cNvSpPr>
            <a:spLocks noGrp="1"/>
          </p:cNvSpPr>
          <p:nvPr>
            <p:ph type="sldNum" sz="quarter" idx="12"/>
          </p:nvPr>
        </p:nvSpPr>
        <p:spPr/>
        <p:txBody>
          <a:bodyPr/>
          <a:lstStyle/>
          <a:p>
            <a:fld id="{571A25EE-FFD4-41B8-84B4-8D982C9A0415}" type="slidenum">
              <a:rPr lang="en-US" smtClean="0"/>
              <a:pPr/>
              <a:t>54</a:t>
            </a:fld>
            <a:endParaRPr lang="en-US"/>
          </a:p>
        </p:txBody>
      </p:sp>
      <p:sp>
        <p:nvSpPr>
          <p:cNvPr id="3" name="Title 2">
            <a:extLst>
              <a:ext uri="{FF2B5EF4-FFF2-40B4-BE49-F238E27FC236}">
                <a16:creationId xmlns:a16="http://schemas.microsoft.com/office/drawing/2014/main" id="{3A4697CA-03CB-58F9-D248-65B58A3F4827}"/>
              </a:ext>
            </a:extLst>
          </p:cNvPr>
          <p:cNvSpPr>
            <a:spLocks noGrp="1"/>
          </p:cNvSpPr>
          <p:nvPr>
            <p:ph type="title"/>
          </p:nvPr>
        </p:nvSpPr>
        <p:spPr/>
        <p:txBody>
          <a:bodyPr/>
          <a:lstStyle/>
          <a:p>
            <a:r>
              <a:rPr lang="en-US" dirty="0"/>
              <a:t>Wildfire</a:t>
            </a:r>
          </a:p>
        </p:txBody>
      </p:sp>
      <p:pic>
        <p:nvPicPr>
          <p:cNvPr id="4" name="Picture 3">
            <a:extLst>
              <a:ext uri="{FF2B5EF4-FFF2-40B4-BE49-F238E27FC236}">
                <a16:creationId xmlns:a16="http://schemas.microsoft.com/office/drawing/2014/main" id="{91E1413C-974A-268C-1538-93C8D43BE660}"/>
              </a:ext>
            </a:extLst>
          </p:cNvPr>
          <p:cNvPicPr>
            <a:picLocks noChangeAspect="1"/>
          </p:cNvPicPr>
          <p:nvPr/>
        </p:nvPicPr>
        <p:blipFill>
          <a:blip r:embed="rId3"/>
          <a:stretch>
            <a:fillRect/>
          </a:stretch>
        </p:blipFill>
        <p:spPr>
          <a:xfrm>
            <a:off x="454090" y="1337310"/>
            <a:ext cx="5416726" cy="4183379"/>
          </a:xfrm>
          <a:prstGeom prst="rect">
            <a:avLst/>
          </a:prstGeom>
        </p:spPr>
      </p:pic>
      <p:pic>
        <p:nvPicPr>
          <p:cNvPr id="5" name="Picture 4">
            <a:extLst>
              <a:ext uri="{FF2B5EF4-FFF2-40B4-BE49-F238E27FC236}">
                <a16:creationId xmlns:a16="http://schemas.microsoft.com/office/drawing/2014/main" id="{482814D2-4379-F9B5-3DBF-307D2B55EF59}"/>
              </a:ext>
            </a:extLst>
          </p:cNvPr>
          <p:cNvPicPr>
            <a:picLocks noChangeAspect="1"/>
          </p:cNvPicPr>
          <p:nvPr/>
        </p:nvPicPr>
        <p:blipFill>
          <a:blip r:embed="rId4"/>
          <a:stretch>
            <a:fillRect/>
          </a:stretch>
        </p:blipFill>
        <p:spPr>
          <a:xfrm>
            <a:off x="6195338" y="1337310"/>
            <a:ext cx="5407240" cy="4183379"/>
          </a:xfrm>
          <a:prstGeom prst="rect">
            <a:avLst/>
          </a:prstGeom>
        </p:spPr>
      </p:pic>
    </p:spTree>
    <p:extLst>
      <p:ext uri="{BB962C8B-B14F-4D97-AF65-F5344CB8AC3E}">
        <p14:creationId xmlns:p14="http://schemas.microsoft.com/office/powerpoint/2010/main" val="3282578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8BC19-B9ED-536E-930A-B8D0CBCB6B0E}"/>
              </a:ext>
            </a:extLst>
          </p:cNvPr>
          <p:cNvSpPr>
            <a:spLocks noGrp="1"/>
          </p:cNvSpPr>
          <p:nvPr>
            <p:ph type="sldNum" sz="quarter" idx="12"/>
          </p:nvPr>
        </p:nvSpPr>
        <p:spPr/>
        <p:txBody>
          <a:bodyPr/>
          <a:lstStyle/>
          <a:p>
            <a:fld id="{571A25EE-FFD4-41B8-84B4-8D982C9A0415}" type="slidenum">
              <a:rPr lang="en-US" smtClean="0"/>
              <a:pPr/>
              <a:t>55</a:t>
            </a:fld>
            <a:endParaRPr lang="en-US"/>
          </a:p>
        </p:txBody>
      </p:sp>
      <p:sp>
        <p:nvSpPr>
          <p:cNvPr id="3" name="Title 2">
            <a:extLst>
              <a:ext uri="{FF2B5EF4-FFF2-40B4-BE49-F238E27FC236}">
                <a16:creationId xmlns:a16="http://schemas.microsoft.com/office/drawing/2014/main" id="{0EEAEC36-46C4-BCE6-0AF0-FC37DD72D238}"/>
              </a:ext>
            </a:extLst>
          </p:cNvPr>
          <p:cNvSpPr>
            <a:spLocks noGrp="1"/>
          </p:cNvSpPr>
          <p:nvPr>
            <p:ph type="title"/>
          </p:nvPr>
        </p:nvSpPr>
        <p:spPr/>
        <p:txBody>
          <a:bodyPr/>
          <a:lstStyle/>
          <a:p>
            <a:r>
              <a:rPr lang="en-US" dirty="0"/>
              <a:t>Heat </a:t>
            </a:r>
          </a:p>
        </p:txBody>
      </p:sp>
      <p:pic>
        <p:nvPicPr>
          <p:cNvPr id="5" name="Picture 4" descr="This image displays the changing levels of heat wave risk across South Carolina. According to FEMA, the counties with the highest rating of heat wave risk in South Carolina are located in the lowcountry, and the second highest rated risk is in the Pee Dee region. Aside from these two areas, heat wave risk is consistently moderate to low in terms of heat wave risk. However, the northwest part of SC had no rating, indicating that this risk is unknown.">
            <a:extLst>
              <a:ext uri="{FF2B5EF4-FFF2-40B4-BE49-F238E27FC236}">
                <a16:creationId xmlns:a16="http://schemas.microsoft.com/office/drawing/2014/main" id="{E99ED662-DC6C-31AE-FA15-7E94667107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3" y="1219093"/>
            <a:ext cx="5735406" cy="4435257"/>
          </a:xfrm>
          <a:prstGeom prst="rect">
            <a:avLst/>
          </a:prstGeom>
          <a:noFill/>
          <a:ln>
            <a:noFill/>
          </a:ln>
        </p:spPr>
      </p:pic>
      <p:pic>
        <p:nvPicPr>
          <p:cNvPr id="6" name="Picture 5">
            <a:extLst>
              <a:ext uri="{FF2B5EF4-FFF2-40B4-BE49-F238E27FC236}">
                <a16:creationId xmlns:a16="http://schemas.microsoft.com/office/drawing/2014/main" id="{256AC72E-538A-3C0D-377F-D71CF9B33E77}"/>
              </a:ext>
            </a:extLst>
          </p:cNvPr>
          <p:cNvPicPr>
            <a:picLocks noChangeAspect="1"/>
          </p:cNvPicPr>
          <p:nvPr/>
        </p:nvPicPr>
        <p:blipFill rotWithShape="1">
          <a:blip r:embed="rId4"/>
          <a:srcRect b="8572"/>
          <a:stretch/>
        </p:blipFill>
        <p:spPr>
          <a:xfrm>
            <a:off x="5855148" y="1219093"/>
            <a:ext cx="6259391" cy="4419814"/>
          </a:xfrm>
          <a:prstGeom prst="rect">
            <a:avLst/>
          </a:prstGeom>
        </p:spPr>
      </p:pic>
    </p:spTree>
    <p:extLst>
      <p:ext uri="{BB962C8B-B14F-4D97-AF65-F5344CB8AC3E}">
        <p14:creationId xmlns:p14="http://schemas.microsoft.com/office/powerpoint/2010/main" val="404739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116BE0-DC0C-CAC6-371B-786A637A4949}"/>
              </a:ext>
            </a:extLst>
          </p:cNvPr>
          <p:cNvSpPr>
            <a:spLocks noGrp="1"/>
          </p:cNvSpPr>
          <p:nvPr>
            <p:ph type="sldNum" sz="quarter" idx="12"/>
          </p:nvPr>
        </p:nvSpPr>
        <p:spPr/>
        <p:txBody>
          <a:bodyPr/>
          <a:lstStyle/>
          <a:p>
            <a:fld id="{571A25EE-FFD4-41B8-84B4-8D982C9A0415}" type="slidenum">
              <a:rPr lang="en-US" smtClean="0"/>
              <a:pPr/>
              <a:t>56</a:t>
            </a:fld>
            <a:endParaRPr lang="en-US"/>
          </a:p>
        </p:txBody>
      </p:sp>
      <p:sp>
        <p:nvSpPr>
          <p:cNvPr id="3" name="Title 2">
            <a:extLst>
              <a:ext uri="{FF2B5EF4-FFF2-40B4-BE49-F238E27FC236}">
                <a16:creationId xmlns:a16="http://schemas.microsoft.com/office/drawing/2014/main" id="{B5647A23-2CB0-AC20-57F9-563667F2305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9673AB7-A9D0-EC0D-382C-EDEAD2E69D7D}"/>
              </a:ext>
            </a:extLst>
          </p:cNvPr>
          <p:cNvPicPr>
            <a:picLocks noChangeAspect="1"/>
          </p:cNvPicPr>
          <p:nvPr/>
        </p:nvPicPr>
        <p:blipFill>
          <a:blip r:embed="rId3"/>
          <a:stretch>
            <a:fillRect/>
          </a:stretch>
        </p:blipFill>
        <p:spPr>
          <a:xfrm>
            <a:off x="565265" y="211822"/>
            <a:ext cx="4971755" cy="6156732"/>
          </a:xfrm>
          <a:prstGeom prst="rect">
            <a:avLst/>
          </a:prstGeom>
        </p:spPr>
      </p:pic>
      <p:pic>
        <p:nvPicPr>
          <p:cNvPr id="5" name="Picture 4">
            <a:extLst>
              <a:ext uri="{FF2B5EF4-FFF2-40B4-BE49-F238E27FC236}">
                <a16:creationId xmlns:a16="http://schemas.microsoft.com/office/drawing/2014/main" id="{4A17B3DB-ED03-B6C8-4DB7-7DB7123C5724}"/>
              </a:ext>
            </a:extLst>
          </p:cNvPr>
          <p:cNvPicPr>
            <a:picLocks noChangeAspect="1"/>
          </p:cNvPicPr>
          <p:nvPr/>
        </p:nvPicPr>
        <p:blipFill>
          <a:blip r:embed="rId4"/>
          <a:stretch>
            <a:fillRect/>
          </a:stretch>
        </p:blipFill>
        <p:spPr>
          <a:xfrm>
            <a:off x="5779535" y="997893"/>
            <a:ext cx="5968501" cy="4584589"/>
          </a:xfrm>
          <a:prstGeom prst="rect">
            <a:avLst/>
          </a:prstGeom>
        </p:spPr>
      </p:pic>
    </p:spTree>
    <p:extLst>
      <p:ext uri="{BB962C8B-B14F-4D97-AF65-F5344CB8AC3E}">
        <p14:creationId xmlns:p14="http://schemas.microsoft.com/office/powerpoint/2010/main" val="3441414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A478C9-8E9E-A52A-BA70-BCFBEF54C634}"/>
              </a:ext>
            </a:extLst>
          </p:cNvPr>
          <p:cNvSpPr>
            <a:spLocks noGrp="1"/>
          </p:cNvSpPr>
          <p:nvPr>
            <p:ph type="sldNum" sz="quarter" idx="12"/>
          </p:nvPr>
        </p:nvSpPr>
        <p:spPr/>
        <p:txBody>
          <a:bodyPr/>
          <a:lstStyle/>
          <a:p>
            <a:fld id="{571A25EE-FFD4-41B8-84B4-8D982C9A0415}" type="slidenum">
              <a:rPr lang="en-US" smtClean="0"/>
              <a:pPr/>
              <a:t>57</a:t>
            </a:fld>
            <a:endParaRPr lang="en-US"/>
          </a:p>
        </p:txBody>
      </p:sp>
      <p:sp>
        <p:nvSpPr>
          <p:cNvPr id="3" name="Title 2">
            <a:extLst>
              <a:ext uri="{FF2B5EF4-FFF2-40B4-BE49-F238E27FC236}">
                <a16:creationId xmlns:a16="http://schemas.microsoft.com/office/drawing/2014/main" id="{E5D32D27-D068-9C32-35B7-F6156F65B908}"/>
              </a:ext>
            </a:extLst>
          </p:cNvPr>
          <p:cNvSpPr>
            <a:spLocks noGrp="1"/>
          </p:cNvSpPr>
          <p:nvPr>
            <p:ph type="title"/>
          </p:nvPr>
        </p:nvSpPr>
        <p:spPr/>
        <p:txBody>
          <a:bodyPr/>
          <a:lstStyle/>
          <a:p>
            <a:r>
              <a:rPr lang="en-US" dirty="0"/>
              <a:t>Earthquakes </a:t>
            </a:r>
          </a:p>
        </p:txBody>
      </p:sp>
      <p:pic>
        <p:nvPicPr>
          <p:cNvPr id="4" name="Picture 3">
            <a:extLst>
              <a:ext uri="{FF2B5EF4-FFF2-40B4-BE49-F238E27FC236}">
                <a16:creationId xmlns:a16="http://schemas.microsoft.com/office/drawing/2014/main" id="{0B220DCC-3040-54E3-3499-96BE76C23131}"/>
              </a:ext>
            </a:extLst>
          </p:cNvPr>
          <p:cNvPicPr>
            <a:picLocks noChangeAspect="1"/>
          </p:cNvPicPr>
          <p:nvPr/>
        </p:nvPicPr>
        <p:blipFill>
          <a:blip r:embed="rId3"/>
          <a:stretch>
            <a:fillRect/>
          </a:stretch>
        </p:blipFill>
        <p:spPr>
          <a:xfrm>
            <a:off x="315818" y="1136705"/>
            <a:ext cx="5931922" cy="4584589"/>
          </a:xfrm>
          <a:prstGeom prst="rect">
            <a:avLst/>
          </a:prstGeom>
        </p:spPr>
      </p:pic>
      <p:pic>
        <p:nvPicPr>
          <p:cNvPr id="6" name="Picture 5">
            <a:extLst>
              <a:ext uri="{FF2B5EF4-FFF2-40B4-BE49-F238E27FC236}">
                <a16:creationId xmlns:a16="http://schemas.microsoft.com/office/drawing/2014/main" id="{C67377C6-E32D-C730-6743-CA2F6E259324}"/>
              </a:ext>
            </a:extLst>
          </p:cNvPr>
          <p:cNvPicPr>
            <a:picLocks noChangeAspect="1"/>
          </p:cNvPicPr>
          <p:nvPr/>
        </p:nvPicPr>
        <p:blipFill>
          <a:blip r:embed="rId4"/>
          <a:stretch>
            <a:fillRect/>
          </a:stretch>
        </p:blipFill>
        <p:spPr>
          <a:xfrm>
            <a:off x="6247740" y="1136705"/>
            <a:ext cx="5925826" cy="4584589"/>
          </a:xfrm>
          <a:prstGeom prst="rect">
            <a:avLst/>
          </a:prstGeom>
        </p:spPr>
      </p:pic>
    </p:spTree>
    <p:extLst>
      <p:ext uri="{BB962C8B-B14F-4D97-AF65-F5344CB8AC3E}">
        <p14:creationId xmlns:p14="http://schemas.microsoft.com/office/powerpoint/2010/main" val="8524834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281F67-5D1C-BF2D-1859-4253479F79FA}"/>
              </a:ext>
            </a:extLst>
          </p:cNvPr>
          <p:cNvSpPr>
            <a:spLocks noGrp="1"/>
          </p:cNvSpPr>
          <p:nvPr>
            <p:ph type="sldNum" sz="quarter" idx="12"/>
          </p:nvPr>
        </p:nvSpPr>
        <p:spPr/>
        <p:txBody>
          <a:bodyPr/>
          <a:lstStyle/>
          <a:p>
            <a:fld id="{571A25EE-FFD4-41B8-84B4-8D982C9A0415}" type="slidenum">
              <a:rPr lang="en-US" smtClean="0"/>
              <a:pPr/>
              <a:t>58</a:t>
            </a:fld>
            <a:endParaRPr lang="en-US"/>
          </a:p>
        </p:txBody>
      </p:sp>
      <p:pic>
        <p:nvPicPr>
          <p:cNvPr id="4" name="Picture 3">
            <a:extLst>
              <a:ext uri="{FF2B5EF4-FFF2-40B4-BE49-F238E27FC236}">
                <a16:creationId xmlns:a16="http://schemas.microsoft.com/office/drawing/2014/main" id="{9C40864D-5C07-04EF-F2F2-9FED7591DE7D}"/>
              </a:ext>
            </a:extLst>
          </p:cNvPr>
          <p:cNvPicPr>
            <a:picLocks noChangeAspect="1"/>
          </p:cNvPicPr>
          <p:nvPr/>
        </p:nvPicPr>
        <p:blipFill>
          <a:blip r:embed="rId3"/>
          <a:stretch>
            <a:fillRect/>
          </a:stretch>
        </p:blipFill>
        <p:spPr>
          <a:xfrm>
            <a:off x="3437021" y="0"/>
            <a:ext cx="5317958" cy="6858000"/>
          </a:xfrm>
          <a:prstGeom prst="rect">
            <a:avLst/>
          </a:prstGeom>
        </p:spPr>
      </p:pic>
    </p:spTree>
    <p:extLst>
      <p:ext uri="{BB962C8B-B14F-4D97-AF65-F5344CB8AC3E}">
        <p14:creationId xmlns:p14="http://schemas.microsoft.com/office/powerpoint/2010/main" val="2175480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E0EE7C-2EC0-E2DE-A4FC-FA6466B6CD8E}"/>
              </a:ext>
            </a:extLst>
          </p:cNvPr>
          <p:cNvSpPr>
            <a:spLocks noGrp="1"/>
          </p:cNvSpPr>
          <p:nvPr>
            <p:ph type="sldNum" sz="quarter" idx="12"/>
          </p:nvPr>
        </p:nvSpPr>
        <p:spPr/>
        <p:txBody>
          <a:bodyPr/>
          <a:lstStyle/>
          <a:p>
            <a:fld id="{571A25EE-FFD4-41B8-84B4-8D982C9A0415}" type="slidenum">
              <a:rPr lang="en-US" smtClean="0"/>
              <a:pPr/>
              <a:t>59</a:t>
            </a:fld>
            <a:endParaRPr lang="en-US"/>
          </a:p>
        </p:txBody>
      </p:sp>
      <p:sp>
        <p:nvSpPr>
          <p:cNvPr id="3" name="Title 2">
            <a:extLst>
              <a:ext uri="{FF2B5EF4-FFF2-40B4-BE49-F238E27FC236}">
                <a16:creationId xmlns:a16="http://schemas.microsoft.com/office/drawing/2014/main" id="{88B0F2F3-8894-02B0-F334-4ECEBF88AE15}"/>
              </a:ext>
            </a:extLst>
          </p:cNvPr>
          <p:cNvSpPr>
            <a:spLocks noGrp="1"/>
          </p:cNvSpPr>
          <p:nvPr>
            <p:ph type="title"/>
          </p:nvPr>
        </p:nvSpPr>
        <p:spPr/>
        <p:txBody>
          <a:bodyPr/>
          <a:lstStyle/>
          <a:p>
            <a:r>
              <a:rPr lang="en-US"/>
              <a:t>Current Process Contents </a:t>
            </a:r>
          </a:p>
        </p:txBody>
      </p:sp>
      <p:graphicFrame>
        <p:nvGraphicFramePr>
          <p:cNvPr id="4" name="Diagram 3">
            <a:extLst>
              <a:ext uri="{FF2B5EF4-FFF2-40B4-BE49-F238E27FC236}">
                <a16:creationId xmlns:a16="http://schemas.microsoft.com/office/drawing/2014/main" id="{7105B399-D0B6-C7A6-9257-9302A5E4BE2D}"/>
              </a:ext>
            </a:extLst>
          </p:cNvPr>
          <p:cNvGraphicFramePr/>
          <p:nvPr>
            <p:extLst>
              <p:ext uri="{D42A27DB-BD31-4B8C-83A1-F6EECF244321}">
                <p14:modId xmlns:p14="http://schemas.microsoft.com/office/powerpoint/2010/main" val="1860368559"/>
              </p:ext>
            </p:extLst>
          </p:nvPr>
        </p:nvGraphicFramePr>
        <p:xfrm>
          <a:off x="838200" y="928877"/>
          <a:ext cx="1084077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632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595731C-083C-4F70-993F-21080ADE44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824" y="2308176"/>
            <a:ext cx="3388334" cy="2872862"/>
          </a:xfrm>
          <a:prstGeom prst="rect">
            <a:avLst/>
          </a:prstGeom>
        </p:spPr>
      </p:pic>
      <p:sp>
        <p:nvSpPr>
          <p:cNvPr id="3" name="Slide Number Placeholder 2">
            <a:extLst>
              <a:ext uri="{FF2B5EF4-FFF2-40B4-BE49-F238E27FC236}">
                <a16:creationId xmlns:a16="http://schemas.microsoft.com/office/drawing/2014/main" id="{0711A91B-B874-424E-9943-4E21007B0ACC}"/>
              </a:ext>
            </a:extLst>
          </p:cNvPr>
          <p:cNvSpPr>
            <a:spLocks noGrp="1"/>
          </p:cNvSpPr>
          <p:nvPr>
            <p:ph type="sldNum" sz="quarter" idx="12"/>
          </p:nvPr>
        </p:nvSpPr>
        <p:spPr/>
        <p:txBody>
          <a:bodyPr/>
          <a:lstStyle/>
          <a:p>
            <a:fld id="{571A25EE-FFD4-41B8-84B4-8D982C9A0415}" type="slidenum">
              <a:rPr lang="en-US" smtClean="0"/>
              <a:pPr/>
              <a:t>6</a:t>
            </a:fld>
            <a:endParaRPr lang="en-US"/>
          </a:p>
        </p:txBody>
      </p:sp>
      <p:sp>
        <p:nvSpPr>
          <p:cNvPr id="4" name="Title 3">
            <a:extLst>
              <a:ext uri="{FF2B5EF4-FFF2-40B4-BE49-F238E27FC236}">
                <a16:creationId xmlns:a16="http://schemas.microsoft.com/office/drawing/2014/main" id="{1166E279-BCBA-4320-9330-8CD44B2BBEA9}"/>
              </a:ext>
            </a:extLst>
          </p:cNvPr>
          <p:cNvSpPr>
            <a:spLocks noGrp="1"/>
          </p:cNvSpPr>
          <p:nvPr>
            <p:ph type="title"/>
          </p:nvPr>
        </p:nvSpPr>
        <p:spPr/>
        <p:txBody>
          <a:bodyPr/>
          <a:lstStyle/>
          <a:p>
            <a:r>
              <a:rPr lang="en-US"/>
              <a:t>Mitigation: </a:t>
            </a:r>
            <a:r>
              <a:rPr lang="en-US" b="0"/>
              <a:t>HUD CDBG-MIT</a:t>
            </a:r>
          </a:p>
        </p:txBody>
      </p:sp>
      <p:sp>
        <p:nvSpPr>
          <p:cNvPr id="52" name="TextBox 51">
            <a:extLst>
              <a:ext uri="{FF2B5EF4-FFF2-40B4-BE49-F238E27FC236}">
                <a16:creationId xmlns:a16="http://schemas.microsoft.com/office/drawing/2014/main" id="{6610140C-778C-4C0F-8409-64C09E68180D}"/>
              </a:ext>
            </a:extLst>
          </p:cNvPr>
          <p:cNvSpPr txBox="1"/>
          <p:nvPr/>
        </p:nvSpPr>
        <p:spPr>
          <a:xfrm>
            <a:off x="140665" y="1070127"/>
            <a:ext cx="3405964" cy="727682"/>
          </a:xfrm>
          <a:prstGeom prst="rect">
            <a:avLst/>
          </a:prstGeom>
          <a:solidFill>
            <a:schemeClr val="accent1">
              <a:lumMod val="20000"/>
              <a:lumOff val="80000"/>
            </a:schemeClr>
          </a:solidFill>
        </p:spPr>
        <p:txBody>
          <a:bodyPr wrap="square" lIns="0" tIns="0" rIns="0" bIns="0" rtlCol="0" anchor="ctr">
            <a:noAutofit/>
          </a:bodyPr>
          <a:lstStyle/>
          <a:p>
            <a:pPr algn="ctr">
              <a:lnSpc>
                <a:spcPct val="114000"/>
              </a:lnSpc>
            </a:pPr>
            <a:r>
              <a:rPr lang="en-US" dirty="0">
                <a:solidFill>
                  <a:schemeClr val="accent1">
                    <a:lumMod val="50000"/>
                  </a:schemeClr>
                </a:solidFill>
                <a:latin typeface="Open Sans"/>
                <a:ea typeface="Open Sans"/>
                <a:cs typeface="Open Sans"/>
              </a:rPr>
              <a:t>MITIGATION</a:t>
            </a:r>
          </a:p>
          <a:p>
            <a:pPr algn="ctr">
              <a:lnSpc>
                <a:spcPct val="114000"/>
              </a:lnSpc>
            </a:pPr>
            <a:r>
              <a:rPr lang="en-US" sz="1600" b="1" dirty="0">
                <a:solidFill>
                  <a:schemeClr val="accent1">
                    <a:lumMod val="50000"/>
                  </a:schemeClr>
                </a:solidFill>
                <a:latin typeface="Open Sans"/>
                <a:ea typeface="Open Sans"/>
                <a:cs typeface="Open Sans"/>
              </a:rPr>
              <a:t>$162 million  </a:t>
            </a:r>
            <a:r>
              <a:rPr lang="en-US" sz="1600" dirty="0">
                <a:solidFill>
                  <a:schemeClr val="accent1">
                    <a:lumMod val="50000"/>
                  </a:schemeClr>
                </a:solidFill>
                <a:latin typeface="Open Sans"/>
                <a:ea typeface="Open Sans"/>
                <a:cs typeface="Open Sans"/>
              </a:rPr>
              <a:t>|  65% obligated</a:t>
            </a:r>
            <a:endParaRPr lang="en-US" dirty="0">
              <a:solidFill>
                <a:schemeClr val="accent1">
                  <a:lumMod val="50000"/>
                </a:schemeClr>
              </a:solidFill>
            </a:endParaRPr>
          </a:p>
        </p:txBody>
      </p:sp>
      <p:cxnSp>
        <p:nvCxnSpPr>
          <p:cNvPr id="223" name="Straight Connector 222">
            <a:extLst>
              <a:ext uri="{FF2B5EF4-FFF2-40B4-BE49-F238E27FC236}">
                <a16:creationId xmlns:a16="http://schemas.microsoft.com/office/drawing/2014/main" id="{918F8F73-E1BC-47F5-9727-E3D1B9503ACB}"/>
              </a:ext>
            </a:extLst>
          </p:cNvPr>
          <p:cNvCxnSpPr>
            <a:cxnSpLocks/>
          </p:cNvCxnSpPr>
          <p:nvPr/>
        </p:nvCxnSpPr>
        <p:spPr>
          <a:xfrm>
            <a:off x="8057078" y="783548"/>
            <a:ext cx="0" cy="54864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EC5268B-E8B4-48C4-8532-F64D5549FA65}"/>
              </a:ext>
            </a:extLst>
          </p:cNvPr>
          <p:cNvCxnSpPr>
            <a:cxnSpLocks/>
          </p:cNvCxnSpPr>
          <p:nvPr/>
        </p:nvCxnSpPr>
        <p:spPr>
          <a:xfrm flipH="1">
            <a:off x="3991429" y="3526748"/>
            <a:ext cx="7978898"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F57FAB8-B1D7-49DC-AFDC-307A6E6C674B}"/>
              </a:ext>
            </a:extLst>
          </p:cNvPr>
          <p:cNvGrpSpPr/>
          <p:nvPr/>
        </p:nvGrpSpPr>
        <p:grpSpPr>
          <a:xfrm>
            <a:off x="4384865" y="2995583"/>
            <a:ext cx="2982280" cy="281816"/>
            <a:chOff x="4456914" y="2982799"/>
            <a:chExt cx="2982280" cy="281816"/>
          </a:xfrm>
        </p:grpSpPr>
        <p:sp>
          <p:nvSpPr>
            <p:cNvPr id="36" name="Rectangle 35">
              <a:extLst>
                <a:ext uri="{FF2B5EF4-FFF2-40B4-BE49-F238E27FC236}">
                  <a16:creationId xmlns:a16="http://schemas.microsoft.com/office/drawing/2014/main" id="{18A7B6FC-5719-4987-BAF3-587E2729FABD}"/>
                </a:ext>
              </a:extLst>
            </p:cNvPr>
            <p:cNvSpPr/>
            <p:nvPr/>
          </p:nvSpPr>
          <p:spPr>
            <a:xfrm>
              <a:off x="5258931" y="2982799"/>
              <a:ext cx="2180263" cy="281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FF9DA2E-7318-4C4D-88B9-A5D5F2A50C4E}"/>
                </a:ext>
              </a:extLst>
            </p:cNvPr>
            <p:cNvSpPr/>
            <p:nvPr/>
          </p:nvSpPr>
          <p:spPr>
            <a:xfrm>
              <a:off x="4456914" y="2985710"/>
              <a:ext cx="1886735" cy="27890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077C299-F5FF-48A7-9917-85384EC6C883}"/>
                </a:ext>
              </a:extLst>
            </p:cNvPr>
            <p:cNvSpPr txBox="1"/>
            <p:nvPr/>
          </p:nvSpPr>
          <p:spPr>
            <a:xfrm>
              <a:off x="5438775" y="2989171"/>
              <a:ext cx="717552" cy="264640"/>
            </a:xfrm>
            <a:prstGeom prst="rect">
              <a:avLst/>
            </a:prstGeom>
            <a:noFill/>
          </p:spPr>
          <p:txBody>
            <a:bodyPr wrap="square" lIns="91440" tIns="45720" rIns="91440" bIns="45720" rtlCol="0" anchor="ctr">
              <a:noAutofit/>
            </a:bodyPr>
            <a:lstStyle/>
            <a:p>
              <a:pPr algn="r">
                <a:lnSpc>
                  <a:spcPct val="114000"/>
                </a:lnSpc>
              </a:pPr>
              <a:r>
                <a:rPr lang="en-US" sz="1400" b="1" dirty="0">
                  <a:solidFill>
                    <a:schemeClr val="accent1">
                      <a:lumMod val="40000"/>
                      <a:lumOff val="60000"/>
                    </a:schemeClr>
                  </a:solidFill>
                  <a:latin typeface="Open Sans"/>
                  <a:ea typeface="Open Sans"/>
                  <a:cs typeface="Open Sans"/>
                </a:rPr>
                <a:t>62%</a:t>
              </a:r>
              <a:endParaRPr lang="en-US" sz="1400" dirty="0">
                <a:solidFill>
                  <a:schemeClr val="accent1">
                    <a:lumMod val="40000"/>
                    <a:lumOff val="60000"/>
                  </a:schemeClr>
                </a:solidFill>
                <a:latin typeface="Open Sans"/>
                <a:ea typeface="Open Sans"/>
                <a:cs typeface="Open Sans"/>
              </a:endParaRPr>
            </a:p>
          </p:txBody>
        </p:sp>
      </p:grpSp>
      <p:sp>
        <p:nvSpPr>
          <p:cNvPr id="38" name="TextBox 37">
            <a:extLst>
              <a:ext uri="{FF2B5EF4-FFF2-40B4-BE49-F238E27FC236}">
                <a16:creationId xmlns:a16="http://schemas.microsoft.com/office/drawing/2014/main" id="{AC678F11-2BFA-469B-B11A-C88CBA3CD7AA}"/>
              </a:ext>
            </a:extLst>
          </p:cNvPr>
          <p:cNvSpPr txBox="1"/>
          <p:nvPr/>
        </p:nvSpPr>
        <p:spPr>
          <a:xfrm>
            <a:off x="4211123" y="946848"/>
            <a:ext cx="3405964" cy="782979"/>
          </a:xfrm>
          <a:prstGeom prst="rect">
            <a:avLst/>
          </a:prstGeom>
          <a:noFill/>
        </p:spPr>
        <p:txBody>
          <a:bodyPr wrap="square" lIns="91440" tIns="45720" rIns="91440" bIns="45720" rtlCol="0" anchor="t">
            <a:noAutofit/>
          </a:bodyPr>
          <a:lstStyle/>
          <a:p>
            <a:pPr algn="ctr">
              <a:lnSpc>
                <a:spcPct val="114000"/>
              </a:lnSpc>
            </a:pPr>
            <a:r>
              <a:rPr lang="en-US" b="1" dirty="0">
                <a:solidFill>
                  <a:schemeClr val="accent1">
                    <a:lumMod val="50000"/>
                  </a:schemeClr>
                </a:solidFill>
                <a:latin typeface="Open Sans"/>
                <a:ea typeface="Open Sans"/>
                <a:cs typeface="Open Sans"/>
              </a:rPr>
              <a:t>Infrastructure</a:t>
            </a:r>
          </a:p>
          <a:p>
            <a:pPr algn="ctr">
              <a:lnSpc>
                <a:spcPct val="114000"/>
              </a:lnSpc>
            </a:pPr>
            <a:r>
              <a:rPr lang="en-US" sz="1200" dirty="0">
                <a:solidFill>
                  <a:schemeClr val="accent1">
                    <a:lumMod val="50000"/>
                  </a:schemeClr>
                </a:solidFill>
                <a:latin typeface="Open Sans"/>
                <a:ea typeface="Open Sans"/>
                <a:cs typeface="Open Sans"/>
              </a:rPr>
              <a:t>$62 million / </a:t>
            </a:r>
            <a:r>
              <a:rPr lang="en-US" sz="1200" b="1" dirty="0">
                <a:solidFill>
                  <a:schemeClr val="accent1">
                    <a:lumMod val="50000"/>
                  </a:schemeClr>
                </a:solidFill>
                <a:latin typeface="Open Sans"/>
                <a:ea typeface="Open Sans"/>
                <a:cs typeface="Open Sans"/>
              </a:rPr>
              <a:t>$100 million</a:t>
            </a:r>
          </a:p>
          <a:p>
            <a:pPr algn="ctr">
              <a:lnSpc>
                <a:spcPct val="114000"/>
              </a:lnSpc>
            </a:pPr>
            <a:r>
              <a:rPr lang="en-US" sz="1200" b="1" dirty="0">
                <a:solidFill>
                  <a:schemeClr val="accent1">
                    <a:lumMod val="50000"/>
                  </a:schemeClr>
                </a:solidFill>
                <a:latin typeface="Open Sans"/>
                <a:ea typeface="Open Sans"/>
                <a:cs typeface="Open Sans"/>
              </a:rPr>
              <a:t>20 projects</a:t>
            </a:r>
          </a:p>
        </p:txBody>
      </p:sp>
      <p:sp>
        <p:nvSpPr>
          <p:cNvPr id="39" name="TextBox 38">
            <a:extLst>
              <a:ext uri="{FF2B5EF4-FFF2-40B4-BE49-F238E27FC236}">
                <a16:creationId xmlns:a16="http://schemas.microsoft.com/office/drawing/2014/main" id="{41003920-4C94-40AD-818E-C5292020B7C1}"/>
              </a:ext>
            </a:extLst>
          </p:cNvPr>
          <p:cNvSpPr txBox="1"/>
          <p:nvPr/>
        </p:nvSpPr>
        <p:spPr>
          <a:xfrm>
            <a:off x="8446363" y="946849"/>
            <a:ext cx="3405964" cy="702004"/>
          </a:xfrm>
          <a:prstGeom prst="rect">
            <a:avLst/>
          </a:prstGeom>
          <a:noFill/>
        </p:spPr>
        <p:txBody>
          <a:bodyPr wrap="square" lIns="91440" tIns="45720" rIns="91440" bIns="45720" rtlCol="0" anchor="t">
            <a:noAutofit/>
          </a:bodyPr>
          <a:lstStyle/>
          <a:p>
            <a:pPr algn="ctr">
              <a:lnSpc>
                <a:spcPct val="114000"/>
              </a:lnSpc>
            </a:pPr>
            <a:r>
              <a:rPr lang="en-US" b="1" dirty="0">
                <a:solidFill>
                  <a:schemeClr val="accent1">
                    <a:lumMod val="50000"/>
                  </a:schemeClr>
                </a:solidFill>
                <a:latin typeface="Open Sans"/>
                <a:ea typeface="Open Sans"/>
                <a:cs typeface="Open Sans"/>
              </a:rPr>
              <a:t>Plans &amp; Studies</a:t>
            </a:r>
          </a:p>
          <a:p>
            <a:pPr algn="ctr">
              <a:lnSpc>
                <a:spcPct val="114000"/>
              </a:lnSpc>
            </a:pPr>
            <a:r>
              <a:rPr lang="en-US" sz="1200" dirty="0">
                <a:solidFill>
                  <a:schemeClr val="accent1">
                    <a:lumMod val="50000"/>
                  </a:schemeClr>
                </a:solidFill>
                <a:latin typeface="Open Sans"/>
                <a:ea typeface="Open Sans"/>
                <a:cs typeface="Open Sans"/>
              </a:rPr>
              <a:t>$6.1 million / </a:t>
            </a:r>
            <a:r>
              <a:rPr lang="en-US" sz="1200" b="1" dirty="0">
                <a:solidFill>
                  <a:schemeClr val="accent1">
                    <a:lumMod val="50000"/>
                  </a:schemeClr>
                </a:solidFill>
                <a:latin typeface="Open Sans"/>
                <a:ea typeface="Open Sans"/>
                <a:cs typeface="Open Sans"/>
              </a:rPr>
              <a:t>$14 million</a:t>
            </a:r>
          </a:p>
          <a:p>
            <a:pPr algn="ctr">
              <a:lnSpc>
                <a:spcPct val="114000"/>
              </a:lnSpc>
            </a:pPr>
            <a:r>
              <a:rPr lang="en-US" sz="1200" b="1" dirty="0">
                <a:solidFill>
                  <a:schemeClr val="accent1">
                    <a:lumMod val="50000"/>
                  </a:schemeClr>
                </a:solidFill>
                <a:latin typeface="Open Sans"/>
                <a:ea typeface="Open Sans"/>
                <a:cs typeface="Open Sans"/>
              </a:rPr>
              <a:t>20 projects</a:t>
            </a:r>
          </a:p>
        </p:txBody>
      </p:sp>
      <p:sp>
        <p:nvSpPr>
          <p:cNvPr id="41" name="TextBox 40">
            <a:extLst>
              <a:ext uri="{FF2B5EF4-FFF2-40B4-BE49-F238E27FC236}">
                <a16:creationId xmlns:a16="http://schemas.microsoft.com/office/drawing/2014/main" id="{E97E3D64-1188-4478-B5A1-DD274201EEBD}"/>
              </a:ext>
            </a:extLst>
          </p:cNvPr>
          <p:cNvSpPr txBox="1"/>
          <p:nvPr/>
        </p:nvSpPr>
        <p:spPr>
          <a:xfrm>
            <a:off x="4228237" y="1851763"/>
            <a:ext cx="3405964" cy="702004"/>
          </a:xfrm>
          <a:prstGeom prst="rect">
            <a:avLst/>
          </a:prstGeom>
          <a:noFill/>
        </p:spPr>
        <p:txBody>
          <a:bodyPr wrap="square" rtlCol="0" anchor="t">
            <a:noAutofit/>
          </a:bodyPr>
          <a:lstStyle/>
          <a:p>
            <a:pPr algn="ctr">
              <a:lnSpc>
                <a:spcPct val="114000"/>
              </a:lnSpc>
            </a:pPr>
            <a:r>
              <a:rPr lang="en-US" sz="1200" i="1">
                <a:solidFill>
                  <a:schemeClr val="accent1">
                    <a:lumMod val="50000"/>
                  </a:schemeClr>
                </a:solidFill>
                <a:latin typeface="Open Sans" pitchFamily="2" charset="0"/>
                <a:ea typeface="Open Sans" pitchFamily="2" charset="0"/>
                <a:cs typeface="Open Sans" pitchFamily="2" charset="0"/>
              </a:rPr>
              <a:t>Projects to reduce flooding – stormwater improvements, drainage tunnels, etc.</a:t>
            </a:r>
            <a:endParaRPr lang="en-US" sz="1100" i="1">
              <a:solidFill>
                <a:schemeClr val="accent1">
                  <a:lumMod val="50000"/>
                </a:schemeClr>
              </a:solidFill>
              <a:latin typeface="Open Sans" pitchFamily="2" charset="0"/>
              <a:ea typeface="Open Sans" pitchFamily="2" charset="0"/>
              <a:cs typeface="Open Sans" pitchFamily="2" charset="0"/>
            </a:endParaRPr>
          </a:p>
        </p:txBody>
      </p:sp>
      <p:sp>
        <p:nvSpPr>
          <p:cNvPr id="42" name="TextBox 41">
            <a:extLst>
              <a:ext uri="{FF2B5EF4-FFF2-40B4-BE49-F238E27FC236}">
                <a16:creationId xmlns:a16="http://schemas.microsoft.com/office/drawing/2014/main" id="{9D7682DA-96CB-4DB6-89F3-0E23280B4219}"/>
              </a:ext>
            </a:extLst>
          </p:cNvPr>
          <p:cNvSpPr txBox="1"/>
          <p:nvPr/>
        </p:nvSpPr>
        <p:spPr>
          <a:xfrm>
            <a:off x="8281581" y="1672314"/>
            <a:ext cx="3735528" cy="702004"/>
          </a:xfrm>
          <a:prstGeom prst="rect">
            <a:avLst/>
          </a:prstGeom>
          <a:noFill/>
        </p:spPr>
        <p:txBody>
          <a:bodyPr wrap="square" rtlCol="0" anchor="t">
            <a:noAutofit/>
          </a:bodyPr>
          <a:lstStyle/>
          <a:p>
            <a:pPr algn="ctr">
              <a:lnSpc>
                <a:spcPct val="114000"/>
              </a:lnSpc>
            </a:pPr>
            <a:r>
              <a:rPr lang="en-US" sz="1100" i="1">
                <a:solidFill>
                  <a:schemeClr val="accent1">
                    <a:lumMod val="50000"/>
                  </a:schemeClr>
                </a:solidFill>
                <a:latin typeface="Open Sans" pitchFamily="2" charset="0"/>
                <a:ea typeface="Open Sans" pitchFamily="2" charset="0"/>
                <a:cs typeface="Open Sans" pitchFamily="2" charset="0"/>
              </a:rPr>
              <a:t>Studies to assist communities in determining the cause of flooding in their area; assistance with or completion of various types of plans relating to flood mitigation. Plans and studies are meant to produce shovel-ready projects which can be submitted for funding under SCOR’s Infrastructure program.</a:t>
            </a:r>
            <a:endParaRPr lang="en-US" sz="1050" i="1">
              <a:solidFill>
                <a:schemeClr val="accent1">
                  <a:lumMod val="50000"/>
                </a:schemeClr>
              </a:solidFill>
              <a:latin typeface="Open Sans" pitchFamily="2" charset="0"/>
              <a:ea typeface="Open Sans" pitchFamily="2" charset="0"/>
              <a:cs typeface="Open Sans" pitchFamily="2" charset="0"/>
            </a:endParaRPr>
          </a:p>
        </p:txBody>
      </p:sp>
      <p:sp>
        <p:nvSpPr>
          <p:cNvPr id="43" name="TextBox 42">
            <a:extLst>
              <a:ext uri="{FF2B5EF4-FFF2-40B4-BE49-F238E27FC236}">
                <a16:creationId xmlns:a16="http://schemas.microsoft.com/office/drawing/2014/main" id="{4E3DECC0-DD60-4DCB-97D3-AFE2C018349D}"/>
              </a:ext>
            </a:extLst>
          </p:cNvPr>
          <p:cNvSpPr txBox="1"/>
          <p:nvPr/>
        </p:nvSpPr>
        <p:spPr>
          <a:xfrm>
            <a:off x="4228237" y="3690048"/>
            <a:ext cx="3405964" cy="702001"/>
          </a:xfrm>
          <a:prstGeom prst="rect">
            <a:avLst/>
          </a:prstGeom>
          <a:noFill/>
        </p:spPr>
        <p:txBody>
          <a:bodyPr wrap="square" lIns="91440" tIns="45720" rIns="91440" bIns="45720" rtlCol="0" anchor="t">
            <a:noAutofit/>
          </a:bodyPr>
          <a:lstStyle/>
          <a:p>
            <a:pPr algn="ctr">
              <a:lnSpc>
                <a:spcPct val="114000"/>
              </a:lnSpc>
            </a:pPr>
            <a:r>
              <a:rPr lang="en-US" b="1" dirty="0">
                <a:solidFill>
                  <a:schemeClr val="accent1">
                    <a:lumMod val="50000"/>
                  </a:schemeClr>
                </a:solidFill>
                <a:latin typeface="Open Sans"/>
                <a:ea typeface="Open Sans"/>
                <a:cs typeface="Open Sans"/>
              </a:rPr>
              <a:t>Buyouts</a:t>
            </a:r>
          </a:p>
          <a:p>
            <a:pPr algn="ctr">
              <a:lnSpc>
                <a:spcPct val="114000"/>
              </a:lnSpc>
            </a:pPr>
            <a:r>
              <a:rPr lang="en-US" sz="1200" dirty="0">
                <a:solidFill>
                  <a:schemeClr val="accent1">
                    <a:lumMod val="50000"/>
                  </a:schemeClr>
                </a:solidFill>
                <a:latin typeface="Open Sans"/>
                <a:ea typeface="Open Sans"/>
                <a:cs typeface="Open Sans"/>
              </a:rPr>
              <a:t>$34 million / </a:t>
            </a:r>
            <a:r>
              <a:rPr lang="en-US" sz="1200" b="1" dirty="0">
                <a:solidFill>
                  <a:schemeClr val="accent1">
                    <a:lumMod val="50000"/>
                  </a:schemeClr>
                </a:solidFill>
                <a:latin typeface="Open Sans"/>
                <a:ea typeface="Open Sans"/>
                <a:cs typeface="Open Sans"/>
              </a:rPr>
              <a:t>$37 million</a:t>
            </a:r>
          </a:p>
          <a:p>
            <a:pPr algn="ctr">
              <a:lnSpc>
                <a:spcPct val="114000"/>
              </a:lnSpc>
            </a:pPr>
            <a:r>
              <a:rPr lang="en-US" sz="1200" b="1" dirty="0">
                <a:solidFill>
                  <a:schemeClr val="accent1">
                    <a:lumMod val="50000"/>
                  </a:schemeClr>
                </a:solidFill>
                <a:latin typeface="Open Sans"/>
                <a:ea typeface="Open Sans"/>
                <a:cs typeface="Open Sans"/>
              </a:rPr>
              <a:t>6 projects</a:t>
            </a:r>
          </a:p>
        </p:txBody>
      </p:sp>
      <p:sp>
        <p:nvSpPr>
          <p:cNvPr id="44" name="TextBox 43">
            <a:extLst>
              <a:ext uri="{FF2B5EF4-FFF2-40B4-BE49-F238E27FC236}">
                <a16:creationId xmlns:a16="http://schemas.microsoft.com/office/drawing/2014/main" id="{E918456E-66D0-4B36-8085-1669DB4CADB0}"/>
              </a:ext>
            </a:extLst>
          </p:cNvPr>
          <p:cNvSpPr txBox="1"/>
          <p:nvPr/>
        </p:nvSpPr>
        <p:spPr>
          <a:xfrm>
            <a:off x="4063455" y="4493865"/>
            <a:ext cx="3735528" cy="702004"/>
          </a:xfrm>
          <a:prstGeom prst="rect">
            <a:avLst/>
          </a:prstGeom>
          <a:noFill/>
        </p:spPr>
        <p:txBody>
          <a:bodyPr wrap="square" rtlCol="0" anchor="t">
            <a:noAutofit/>
          </a:bodyPr>
          <a:lstStyle/>
          <a:p>
            <a:pPr algn="ctr">
              <a:lnSpc>
                <a:spcPct val="114000"/>
              </a:lnSpc>
            </a:pPr>
            <a:r>
              <a:rPr lang="en-US" sz="1200" i="1">
                <a:solidFill>
                  <a:schemeClr val="accent1">
                    <a:lumMod val="50000"/>
                  </a:schemeClr>
                </a:solidFill>
                <a:latin typeface="Open Sans" pitchFamily="2" charset="0"/>
                <a:ea typeface="Open Sans" pitchFamily="2" charset="0"/>
                <a:cs typeface="Open Sans" pitchFamily="2" charset="0"/>
              </a:rPr>
              <a:t>Acquisition of properties in the floodplain that have been repetitively flooded. The purpose of this program is to move citizens out of harm’s way and return the land to green space so that the natural function of the floodplain is restored.</a:t>
            </a:r>
            <a:endParaRPr lang="en-US" sz="1100" i="1">
              <a:solidFill>
                <a:schemeClr val="accent1">
                  <a:lumMod val="50000"/>
                </a:schemeClr>
              </a:solidFill>
              <a:latin typeface="Open Sans" pitchFamily="2" charset="0"/>
              <a:ea typeface="Open Sans" pitchFamily="2" charset="0"/>
              <a:cs typeface="Open Sans" pitchFamily="2" charset="0"/>
            </a:endParaRPr>
          </a:p>
        </p:txBody>
      </p:sp>
      <p:sp>
        <p:nvSpPr>
          <p:cNvPr id="45" name="TextBox 44">
            <a:extLst>
              <a:ext uri="{FF2B5EF4-FFF2-40B4-BE49-F238E27FC236}">
                <a16:creationId xmlns:a16="http://schemas.microsoft.com/office/drawing/2014/main" id="{E161E41F-9983-4CD9-9561-DFD2348FEBFD}"/>
              </a:ext>
            </a:extLst>
          </p:cNvPr>
          <p:cNvSpPr txBox="1"/>
          <p:nvPr/>
        </p:nvSpPr>
        <p:spPr>
          <a:xfrm>
            <a:off x="8399581" y="3684090"/>
            <a:ext cx="3405964" cy="702003"/>
          </a:xfrm>
          <a:prstGeom prst="rect">
            <a:avLst/>
          </a:prstGeom>
          <a:noFill/>
        </p:spPr>
        <p:txBody>
          <a:bodyPr wrap="square" lIns="91440" tIns="45720" rIns="91440" bIns="45720" rtlCol="0" anchor="t">
            <a:noAutofit/>
          </a:bodyPr>
          <a:lstStyle/>
          <a:p>
            <a:pPr algn="ctr">
              <a:lnSpc>
                <a:spcPct val="114000"/>
              </a:lnSpc>
            </a:pPr>
            <a:r>
              <a:rPr lang="en-US" b="1" dirty="0">
                <a:solidFill>
                  <a:schemeClr val="accent1">
                    <a:lumMod val="50000"/>
                  </a:schemeClr>
                </a:solidFill>
                <a:latin typeface="Open Sans" pitchFamily="2" charset="0"/>
                <a:ea typeface="Open Sans" pitchFamily="2" charset="0"/>
                <a:cs typeface="Open Sans" pitchFamily="2" charset="0"/>
              </a:rPr>
              <a:t>Matching Grants</a:t>
            </a:r>
          </a:p>
          <a:p>
            <a:pPr algn="ctr">
              <a:lnSpc>
                <a:spcPct val="114000"/>
              </a:lnSpc>
            </a:pPr>
            <a:r>
              <a:rPr lang="en-US" sz="1200" dirty="0">
                <a:solidFill>
                  <a:schemeClr val="accent1">
                    <a:lumMod val="50000"/>
                  </a:schemeClr>
                </a:solidFill>
                <a:latin typeface="Open Sans"/>
                <a:ea typeface="Open Sans"/>
                <a:cs typeface="Open Sans"/>
              </a:rPr>
              <a:t>$2.5 million / </a:t>
            </a:r>
            <a:r>
              <a:rPr lang="en-US" sz="1200" b="1" dirty="0">
                <a:solidFill>
                  <a:schemeClr val="accent1">
                    <a:lumMod val="50000"/>
                  </a:schemeClr>
                </a:solidFill>
                <a:latin typeface="Open Sans"/>
                <a:ea typeface="Open Sans"/>
                <a:cs typeface="Open Sans"/>
              </a:rPr>
              <a:t>$2.7 million</a:t>
            </a:r>
          </a:p>
          <a:p>
            <a:pPr algn="ctr">
              <a:lnSpc>
                <a:spcPct val="114000"/>
              </a:lnSpc>
            </a:pPr>
            <a:r>
              <a:rPr lang="en-US" sz="1200" b="1" dirty="0">
                <a:solidFill>
                  <a:schemeClr val="accent1">
                    <a:lumMod val="50000"/>
                  </a:schemeClr>
                </a:solidFill>
                <a:latin typeface="Open Sans"/>
                <a:ea typeface="Open Sans"/>
                <a:cs typeface="Open Sans"/>
              </a:rPr>
              <a:t>8 projects</a:t>
            </a:r>
            <a:endParaRPr lang="en-US" sz="1600" b="1" dirty="0">
              <a:solidFill>
                <a:schemeClr val="accent1">
                  <a:lumMod val="50000"/>
                </a:schemeClr>
              </a:solidFill>
              <a:latin typeface="Open Sans"/>
              <a:ea typeface="Open Sans"/>
              <a:cs typeface="Open Sans"/>
            </a:endParaRPr>
          </a:p>
        </p:txBody>
      </p:sp>
      <p:sp>
        <p:nvSpPr>
          <p:cNvPr id="46" name="TextBox 45">
            <a:extLst>
              <a:ext uri="{FF2B5EF4-FFF2-40B4-BE49-F238E27FC236}">
                <a16:creationId xmlns:a16="http://schemas.microsoft.com/office/drawing/2014/main" id="{800D2662-897D-4D45-ABB2-7BB850283403}"/>
              </a:ext>
            </a:extLst>
          </p:cNvPr>
          <p:cNvSpPr txBox="1"/>
          <p:nvPr/>
        </p:nvSpPr>
        <p:spPr>
          <a:xfrm>
            <a:off x="8238974" y="4566045"/>
            <a:ext cx="3735528" cy="702004"/>
          </a:xfrm>
          <a:prstGeom prst="rect">
            <a:avLst/>
          </a:prstGeom>
          <a:noFill/>
        </p:spPr>
        <p:txBody>
          <a:bodyPr wrap="square" rtlCol="0" anchor="t">
            <a:noAutofit/>
          </a:bodyPr>
          <a:lstStyle/>
          <a:p>
            <a:pPr algn="ctr">
              <a:lnSpc>
                <a:spcPct val="114000"/>
              </a:lnSpc>
            </a:pPr>
            <a:r>
              <a:rPr lang="en-US" sz="1200" i="1" dirty="0">
                <a:solidFill>
                  <a:schemeClr val="accent1">
                    <a:lumMod val="50000"/>
                  </a:schemeClr>
                </a:solidFill>
                <a:latin typeface="Open Sans" pitchFamily="2" charset="0"/>
                <a:ea typeface="Open Sans" pitchFamily="2" charset="0"/>
                <a:cs typeface="Open Sans" pitchFamily="2" charset="0"/>
              </a:rPr>
              <a:t>Provides the local cost-share portion for various federal flood mitigation grants</a:t>
            </a:r>
            <a:endParaRPr lang="en-US" sz="1100" i="1" dirty="0">
              <a:solidFill>
                <a:schemeClr val="accent1">
                  <a:lumMod val="50000"/>
                </a:schemeClr>
              </a:solidFill>
              <a:latin typeface="Open Sans" pitchFamily="2" charset="0"/>
              <a:ea typeface="Open Sans" pitchFamily="2" charset="0"/>
              <a:cs typeface="Open Sans" pitchFamily="2" charset="0"/>
            </a:endParaRPr>
          </a:p>
        </p:txBody>
      </p:sp>
      <p:grpSp>
        <p:nvGrpSpPr>
          <p:cNvPr id="11" name="Group 10">
            <a:extLst>
              <a:ext uri="{FF2B5EF4-FFF2-40B4-BE49-F238E27FC236}">
                <a16:creationId xmlns:a16="http://schemas.microsoft.com/office/drawing/2014/main" id="{22545A3F-52D0-4891-97BC-6FADFEA20DA5}"/>
              </a:ext>
            </a:extLst>
          </p:cNvPr>
          <p:cNvGrpSpPr/>
          <p:nvPr/>
        </p:nvGrpSpPr>
        <p:grpSpPr>
          <a:xfrm>
            <a:off x="8616536" y="2995583"/>
            <a:ext cx="3058479" cy="272291"/>
            <a:chOff x="8616537" y="2995584"/>
            <a:chExt cx="3058479" cy="272291"/>
          </a:xfrm>
        </p:grpSpPr>
        <p:sp>
          <p:nvSpPr>
            <p:cNvPr id="49" name="Rectangle 48">
              <a:extLst>
                <a:ext uri="{FF2B5EF4-FFF2-40B4-BE49-F238E27FC236}">
                  <a16:creationId xmlns:a16="http://schemas.microsoft.com/office/drawing/2014/main" id="{A37F9D26-090E-4273-AFCE-8F4939FEA3AF}"/>
                </a:ext>
              </a:extLst>
            </p:cNvPr>
            <p:cNvSpPr/>
            <p:nvPr/>
          </p:nvSpPr>
          <p:spPr>
            <a:xfrm>
              <a:off x="9466178" y="2995584"/>
              <a:ext cx="2208838" cy="2722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D058BF-9048-4F37-97E1-0FDA14F9B2F4}"/>
                </a:ext>
              </a:extLst>
            </p:cNvPr>
            <p:cNvSpPr/>
            <p:nvPr/>
          </p:nvSpPr>
          <p:spPr>
            <a:xfrm>
              <a:off x="8616537" y="2998495"/>
              <a:ext cx="1396862" cy="2693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E46D33B-1AAE-4409-8B3A-7D76C371B99B}"/>
                </a:ext>
              </a:extLst>
            </p:cNvPr>
            <p:cNvSpPr txBox="1"/>
            <p:nvPr/>
          </p:nvSpPr>
          <p:spPr>
            <a:xfrm>
              <a:off x="8782050" y="3001956"/>
              <a:ext cx="1231349" cy="264640"/>
            </a:xfrm>
            <a:prstGeom prst="rect">
              <a:avLst/>
            </a:prstGeom>
            <a:noFill/>
          </p:spPr>
          <p:txBody>
            <a:bodyPr wrap="square" rtlCol="0" anchor="ctr">
              <a:noAutofit/>
            </a:bodyPr>
            <a:lstStyle/>
            <a:p>
              <a:pPr algn="r">
                <a:lnSpc>
                  <a:spcPct val="114000"/>
                </a:lnSpc>
              </a:pPr>
              <a:r>
                <a:rPr lang="en-US" sz="1400" b="1" dirty="0">
                  <a:solidFill>
                    <a:schemeClr val="accent1">
                      <a:lumMod val="40000"/>
                      <a:lumOff val="60000"/>
                    </a:schemeClr>
                  </a:solidFill>
                  <a:latin typeface="Open Sans" pitchFamily="2" charset="0"/>
                  <a:ea typeface="Open Sans" pitchFamily="2" charset="0"/>
                  <a:cs typeface="Open Sans" pitchFamily="2" charset="0"/>
                </a:rPr>
                <a:t>46%</a:t>
              </a:r>
              <a:endParaRPr lang="en-US" sz="1400" dirty="0">
                <a:solidFill>
                  <a:schemeClr val="accent1">
                    <a:lumMod val="40000"/>
                    <a:lumOff val="60000"/>
                  </a:schemeClr>
                </a:solidFill>
                <a:latin typeface="Open Sans" pitchFamily="2" charset="0"/>
                <a:ea typeface="Open Sans" pitchFamily="2" charset="0"/>
                <a:cs typeface="Open Sans" pitchFamily="2" charset="0"/>
              </a:endParaRPr>
            </a:p>
          </p:txBody>
        </p:sp>
      </p:grpSp>
      <p:grpSp>
        <p:nvGrpSpPr>
          <p:cNvPr id="12" name="Group 11">
            <a:extLst>
              <a:ext uri="{FF2B5EF4-FFF2-40B4-BE49-F238E27FC236}">
                <a16:creationId xmlns:a16="http://schemas.microsoft.com/office/drawing/2014/main" id="{1F1B1CA2-7874-45FA-AD61-37117CF2B9A4}"/>
              </a:ext>
            </a:extLst>
          </p:cNvPr>
          <p:cNvGrpSpPr/>
          <p:nvPr/>
        </p:nvGrpSpPr>
        <p:grpSpPr>
          <a:xfrm>
            <a:off x="8654639" y="5689631"/>
            <a:ext cx="3020381" cy="282439"/>
            <a:chOff x="8791807" y="5669935"/>
            <a:chExt cx="3087692" cy="291985"/>
          </a:xfrm>
        </p:grpSpPr>
        <p:sp>
          <p:nvSpPr>
            <p:cNvPr id="57" name="Rectangle 56">
              <a:extLst>
                <a:ext uri="{FF2B5EF4-FFF2-40B4-BE49-F238E27FC236}">
                  <a16:creationId xmlns:a16="http://schemas.microsoft.com/office/drawing/2014/main" id="{132350C7-D4F9-4DD4-AC94-B1E17B28C1DE}"/>
                </a:ext>
              </a:extLst>
            </p:cNvPr>
            <p:cNvSpPr/>
            <p:nvPr/>
          </p:nvSpPr>
          <p:spPr>
            <a:xfrm>
              <a:off x="9738822" y="5669935"/>
              <a:ext cx="2140677" cy="2919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B2B7F84-3D75-4253-8DAF-2E9CC6FF3E95}"/>
                </a:ext>
              </a:extLst>
            </p:cNvPr>
            <p:cNvSpPr/>
            <p:nvPr/>
          </p:nvSpPr>
          <p:spPr>
            <a:xfrm>
              <a:off x="8791807" y="5682049"/>
              <a:ext cx="2941632" cy="27922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443EB94A-14BC-499F-9026-3DDB0E9AB33F}"/>
                </a:ext>
              </a:extLst>
            </p:cNvPr>
            <p:cNvSpPr txBox="1"/>
            <p:nvPr/>
          </p:nvSpPr>
          <p:spPr>
            <a:xfrm>
              <a:off x="10578218" y="5696001"/>
              <a:ext cx="1155222" cy="264640"/>
            </a:xfrm>
            <a:prstGeom prst="rect">
              <a:avLst/>
            </a:prstGeom>
            <a:noFill/>
          </p:spPr>
          <p:txBody>
            <a:bodyPr wrap="square" lIns="91440" tIns="45720" rIns="91440" bIns="45720" rtlCol="0" anchor="ctr">
              <a:noAutofit/>
            </a:bodyPr>
            <a:lstStyle/>
            <a:p>
              <a:pPr algn="r">
                <a:lnSpc>
                  <a:spcPct val="114000"/>
                </a:lnSpc>
              </a:pPr>
              <a:r>
                <a:rPr lang="en-US" sz="1400" b="1" dirty="0">
                  <a:solidFill>
                    <a:schemeClr val="accent1">
                      <a:lumMod val="40000"/>
                      <a:lumOff val="60000"/>
                    </a:schemeClr>
                  </a:solidFill>
                  <a:latin typeface="Open Sans"/>
                  <a:ea typeface="Open Sans"/>
                  <a:cs typeface="Open Sans"/>
                </a:rPr>
                <a:t>95%</a:t>
              </a:r>
              <a:endParaRPr lang="en-US" sz="1400" dirty="0">
                <a:solidFill>
                  <a:schemeClr val="accent1">
                    <a:lumMod val="40000"/>
                    <a:lumOff val="60000"/>
                  </a:schemeClr>
                </a:solidFill>
                <a:latin typeface="Open Sans"/>
                <a:ea typeface="Open Sans"/>
                <a:cs typeface="Open Sans"/>
              </a:endParaRPr>
            </a:p>
          </p:txBody>
        </p:sp>
      </p:grpSp>
      <p:grpSp>
        <p:nvGrpSpPr>
          <p:cNvPr id="13" name="Group 12">
            <a:extLst>
              <a:ext uri="{FF2B5EF4-FFF2-40B4-BE49-F238E27FC236}">
                <a16:creationId xmlns:a16="http://schemas.microsoft.com/office/drawing/2014/main" id="{7C0F4F82-3881-4A2B-9FEF-B97275615212}"/>
              </a:ext>
            </a:extLst>
          </p:cNvPr>
          <p:cNvGrpSpPr/>
          <p:nvPr/>
        </p:nvGrpSpPr>
        <p:grpSpPr>
          <a:xfrm>
            <a:off x="4384866" y="5688350"/>
            <a:ext cx="3106104" cy="281816"/>
            <a:chOff x="4384866" y="5688350"/>
            <a:chExt cx="3106104" cy="281816"/>
          </a:xfrm>
        </p:grpSpPr>
        <p:sp>
          <p:nvSpPr>
            <p:cNvPr id="63" name="Rectangle 62">
              <a:extLst>
                <a:ext uri="{FF2B5EF4-FFF2-40B4-BE49-F238E27FC236}">
                  <a16:creationId xmlns:a16="http://schemas.microsoft.com/office/drawing/2014/main" id="{56BE403D-7280-4149-9F36-6FDB07B37166}"/>
                </a:ext>
              </a:extLst>
            </p:cNvPr>
            <p:cNvSpPr/>
            <p:nvPr/>
          </p:nvSpPr>
          <p:spPr>
            <a:xfrm>
              <a:off x="5234507" y="5688350"/>
              <a:ext cx="2256463" cy="281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66F5780-96F8-41C8-82DD-58A325A6B9BC}"/>
                </a:ext>
              </a:extLst>
            </p:cNvPr>
            <p:cNvSpPr/>
            <p:nvPr/>
          </p:nvSpPr>
          <p:spPr>
            <a:xfrm>
              <a:off x="4384866" y="5691261"/>
              <a:ext cx="2846054" cy="27890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38F7B6F-1729-496B-A856-7CB6861B8FD6}"/>
                </a:ext>
              </a:extLst>
            </p:cNvPr>
            <p:cNvSpPr txBox="1"/>
            <p:nvPr/>
          </p:nvSpPr>
          <p:spPr>
            <a:xfrm>
              <a:off x="6438899" y="5694722"/>
              <a:ext cx="782495" cy="264640"/>
            </a:xfrm>
            <a:prstGeom prst="rect">
              <a:avLst/>
            </a:prstGeom>
            <a:noFill/>
          </p:spPr>
          <p:txBody>
            <a:bodyPr wrap="square" lIns="91440" tIns="45720" rIns="91440" bIns="45720" rtlCol="0" anchor="ctr">
              <a:noAutofit/>
            </a:bodyPr>
            <a:lstStyle/>
            <a:p>
              <a:pPr algn="r">
                <a:lnSpc>
                  <a:spcPct val="114000"/>
                </a:lnSpc>
              </a:pPr>
              <a:r>
                <a:rPr lang="en-US" sz="1400" b="1" dirty="0">
                  <a:solidFill>
                    <a:schemeClr val="accent1">
                      <a:lumMod val="40000"/>
                      <a:lumOff val="60000"/>
                    </a:schemeClr>
                  </a:solidFill>
                  <a:latin typeface="Open Sans"/>
                  <a:ea typeface="Open Sans"/>
                  <a:cs typeface="Open Sans"/>
                </a:rPr>
                <a:t>91%</a:t>
              </a:r>
              <a:endParaRPr lang="en-US" sz="1400" dirty="0">
                <a:solidFill>
                  <a:schemeClr val="accent1">
                    <a:lumMod val="40000"/>
                    <a:lumOff val="60000"/>
                  </a:schemeClr>
                </a:solidFill>
                <a:latin typeface="Open Sans"/>
                <a:ea typeface="Open Sans"/>
                <a:cs typeface="Open Sans"/>
              </a:endParaRPr>
            </a:p>
          </p:txBody>
        </p:sp>
      </p:grpSp>
      <p:sp>
        <p:nvSpPr>
          <p:cNvPr id="33" name="TextBox 32">
            <a:extLst>
              <a:ext uri="{FF2B5EF4-FFF2-40B4-BE49-F238E27FC236}">
                <a16:creationId xmlns:a16="http://schemas.microsoft.com/office/drawing/2014/main" id="{EF1199E6-E22A-450C-86BE-300E0BA2B582}"/>
              </a:ext>
            </a:extLst>
          </p:cNvPr>
          <p:cNvSpPr txBox="1"/>
          <p:nvPr/>
        </p:nvSpPr>
        <p:spPr>
          <a:xfrm>
            <a:off x="409461" y="1797809"/>
            <a:ext cx="3203726" cy="270048"/>
          </a:xfrm>
          <a:prstGeom prst="rect">
            <a:avLst/>
          </a:prstGeom>
          <a:noFill/>
        </p:spPr>
        <p:txBody>
          <a:bodyPr wrap="square" rtlCol="0" anchor="t">
            <a:noAutofit/>
          </a:bodyPr>
          <a:lstStyle/>
          <a:p>
            <a:pPr algn="r">
              <a:lnSpc>
                <a:spcPct val="114000"/>
              </a:lnSpc>
            </a:pPr>
            <a:r>
              <a:rPr lang="en-US" sz="1200">
                <a:solidFill>
                  <a:schemeClr val="accent1">
                    <a:lumMod val="50000"/>
                  </a:schemeClr>
                </a:solidFill>
                <a:ea typeface="Lato Black" panose="020F0502020204030203" pitchFamily="34" charset="0"/>
                <a:cs typeface="Lato Black" panose="020F0502020204030203" pitchFamily="34" charset="0"/>
              </a:rPr>
              <a:t>Expected completion NLT 2032</a:t>
            </a:r>
            <a:endParaRPr lang="en-US" sz="1200">
              <a:solidFill>
                <a:schemeClr val="accent1">
                  <a:lumMod val="50000"/>
                </a:schemeClr>
              </a:solidFill>
              <a:ea typeface="Open Sans" pitchFamily="2" charset="0"/>
              <a:cs typeface="Open Sans" pitchFamily="2" charset="0"/>
            </a:endParaRPr>
          </a:p>
        </p:txBody>
      </p:sp>
    </p:spTree>
    <p:extLst>
      <p:ext uri="{BB962C8B-B14F-4D97-AF65-F5344CB8AC3E}">
        <p14:creationId xmlns:p14="http://schemas.microsoft.com/office/powerpoint/2010/main" val="2165383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C24F9F-99C2-72CA-F90A-0B8E6C3BBA39}"/>
              </a:ext>
            </a:extLst>
          </p:cNvPr>
          <p:cNvSpPr>
            <a:spLocks noGrp="1"/>
          </p:cNvSpPr>
          <p:nvPr>
            <p:ph type="sldNum" sz="quarter" idx="12"/>
          </p:nvPr>
        </p:nvSpPr>
        <p:spPr/>
        <p:txBody>
          <a:bodyPr/>
          <a:lstStyle/>
          <a:p>
            <a:fld id="{571A25EE-FFD4-41B8-84B4-8D982C9A0415}" type="slidenum">
              <a:rPr lang="en-US" smtClean="0"/>
              <a:pPr/>
              <a:t>60</a:t>
            </a:fld>
            <a:endParaRPr lang="en-US"/>
          </a:p>
        </p:txBody>
      </p:sp>
      <p:sp>
        <p:nvSpPr>
          <p:cNvPr id="3" name="Title 2">
            <a:extLst>
              <a:ext uri="{FF2B5EF4-FFF2-40B4-BE49-F238E27FC236}">
                <a16:creationId xmlns:a16="http://schemas.microsoft.com/office/drawing/2014/main" id="{ABF3966A-283C-79C0-37EB-B7239CA4EB30}"/>
              </a:ext>
            </a:extLst>
          </p:cNvPr>
          <p:cNvSpPr>
            <a:spLocks noGrp="1"/>
          </p:cNvSpPr>
          <p:nvPr>
            <p:ph type="title"/>
          </p:nvPr>
        </p:nvSpPr>
        <p:spPr/>
        <p:txBody>
          <a:bodyPr/>
          <a:lstStyle/>
          <a:p>
            <a:r>
              <a:rPr lang="en-US" dirty="0"/>
              <a:t>Stormwater Infrastructure Design</a:t>
            </a:r>
          </a:p>
        </p:txBody>
      </p:sp>
      <p:graphicFrame>
        <p:nvGraphicFramePr>
          <p:cNvPr id="4" name="Table 3">
            <a:extLst>
              <a:ext uri="{FF2B5EF4-FFF2-40B4-BE49-F238E27FC236}">
                <a16:creationId xmlns:a16="http://schemas.microsoft.com/office/drawing/2014/main" id="{85C7809F-B100-E56B-0D26-A85E73CD38DD}"/>
              </a:ext>
            </a:extLst>
          </p:cNvPr>
          <p:cNvGraphicFramePr>
            <a:graphicFrameLocks noGrp="1"/>
          </p:cNvGraphicFramePr>
          <p:nvPr>
            <p:extLst>
              <p:ext uri="{D42A27DB-BD31-4B8C-83A1-F6EECF244321}">
                <p14:modId xmlns:p14="http://schemas.microsoft.com/office/powerpoint/2010/main" val="3428446981"/>
              </p:ext>
            </p:extLst>
          </p:nvPr>
        </p:nvGraphicFramePr>
        <p:xfrm>
          <a:off x="838200" y="970133"/>
          <a:ext cx="4372789" cy="5336155"/>
        </p:xfrm>
        <a:graphic>
          <a:graphicData uri="http://schemas.openxmlformats.org/drawingml/2006/table">
            <a:tbl>
              <a:tblPr firstRow="1" firstCol="1" bandRow="1"/>
              <a:tblGrid>
                <a:gridCol w="1520969">
                  <a:extLst>
                    <a:ext uri="{9D8B030D-6E8A-4147-A177-3AD203B41FA5}">
                      <a16:colId xmlns:a16="http://schemas.microsoft.com/office/drawing/2014/main" val="523224392"/>
                    </a:ext>
                  </a:extLst>
                </a:gridCol>
                <a:gridCol w="570364">
                  <a:extLst>
                    <a:ext uri="{9D8B030D-6E8A-4147-A177-3AD203B41FA5}">
                      <a16:colId xmlns:a16="http://schemas.microsoft.com/office/drawing/2014/main" val="3588564845"/>
                    </a:ext>
                  </a:extLst>
                </a:gridCol>
                <a:gridCol w="570364">
                  <a:extLst>
                    <a:ext uri="{9D8B030D-6E8A-4147-A177-3AD203B41FA5}">
                      <a16:colId xmlns:a16="http://schemas.microsoft.com/office/drawing/2014/main" val="2472630606"/>
                    </a:ext>
                  </a:extLst>
                </a:gridCol>
                <a:gridCol w="570364">
                  <a:extLst>
                    <a:ext uri="{9D8B030D-6E8A-4147-A177-3AD203B41FA5}">
                      <a16:colId xmlns:a16="http://schemas.microsoft.com/office/drawing/2014/main" val="2107838190"/>
                    </a:ext>
                  </a:extLst>
                </a:gridCol>
                <a:gridCol w="570364">
                  <a:extLst>
                    <a:ext uri="{9D8B030D-6E8A-4147-A177-3AD203B41FA5}">
                      <a16:colId xmlns:a16="http://schemas.microsoft.com/office/drawing/2014/main" val="310775846"/>
                    </a:ext>
                  </a:extLst>
                </a:gridCol>
                <a:gridCol w="570364">
                  <a:extLst>
                    <a:ext uri="{9D8B030D-6E8A-4147-A177-3AD203B41FA5}">
                      <a16:colId xmlns:a16="http://schemas.microsoft.com/office/drawing/2014/main" val="745094017"/>
                    </a:ext>
                  </a:extLst>
                </a:gridCol>
              </a:tblGrid>
              <a:tr h="285328">
                <a:tc gridSpan="6">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Recommended Design Storms for Various Drainage Facilities</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93742622"/>
                  </a:ext>
                </a:extLst>
              </a:tr>
              <a:tr h="285328">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5">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Design AEP (Annual Exceedance Probability)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9750271"/>
                  </a:ext>
                </a:extLst>
              </a:tr>
              <a:tr h="725112">
                <a:tc rowSpan="2">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Functional classification and structure type</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50%</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10%</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4%</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2%</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1%</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156932010"/>
                  </a:ext>
                </a:extLst>
              </a:tr>
              <a:tr h="176856">
                <a:tc vMerge="1">
                  <a:txBody>
                    <a:bodyPr/>
                    <a:lstStyle/>
                    <a:p>
                      <a:endParaRPr lang="en-US"/>
                    </a:p>
                  </a:txBody>
                  <a:tcPr/>
                </a:tc>
                <a:tc>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(2-yr)</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(10-yr)</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(25-yr)</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(50-yr)</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(100-yr)</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5131885"/>
                  </a:ext>
                </a:extLst>
              </a:tr>
              <a:tr h="176856">
                <a:tc gridSpan="6">
                  <a:txBody>
                    <a:bodyPr/>
                    <a:lstStyle/>
                    <a:p>
                      <a:pPr marL="0" marR="0">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Primary Roads and Interstates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7435209"/>
                  </a:ext>
                </a:extLst>
              </a:tr>
              <a:tr h="176856">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Culverts</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1123035"/>
                  </a:ext>
                </a:extLst>
              </a:tr>
              <a:tr h="176856">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Bridges</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481934"/>
                  </a:ext>
                </a:extLst>
              </a:tr>
              <a:tr h="176856">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Scour at Bridges</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1000"/>
                        </a:spcAft>
                      </a:pPr>
                      <a:r>
                        <a:rPr lang="en-US" sz="900">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1000"/>
                        </a:spcAft>
                      </a:pPr>
                      <a:r>
                        <a:rPr lang="en-US" sz="900">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1000"/>
                        </a:spcAft>
                      </a:pPr>
                      <a:r>
                        <a:rPr lang="en-US" sz="900">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effectLst/>
                        <a:latin typeface="Calibri" panose="020F0502020204030204" pitchFamily="34" charset="0"/>
                        <a:cs typeface="Arial" panose="020B0604020202020204" pitchFamily="34" charset="0"/>
                      </a:endParaRPr>
                    </a:p>
                  </a:txBody>
                  <a:tcPr marL="55554" marR="555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4175811"/>
                  </a:ext>
                </a:extLst>
              </a:tr>
              <a:tr h="176856">
                <a:tc gridSpan="6">
                  <a:txBody>
                    <a:bodyPr/>
                    <a:lstStyle/>
                    <a:p>
                      <a:pPr marL="0" marR="0">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Secondary Roads</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99535461"/>
                  </a:ext>
                </a:extLst>
              </a:tr>
              <a:tr h="176856">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Culverts</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6477971"/>
                  </a:ext>
                </a:extLst>
              </a:tr>
              <a:tr h="176856">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Bridges</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5198616"/>
                  </a:ext>
                </a:extLst>
              </a:tr>
              <a:tr h="176856">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Scour at Bridges</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1000"/>
                        </a:spcAft>
                      </a:pPr>
                      <a:r>
                        <a:rPr lang="en-US" sz="900">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1000"/>
                        </a:spcAft>
                      </a:pPr>
                      <a:r>
                        <a:rPr lang="en-US" sz="900">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1000"/>
                        </a:spcAft>
                      </a:pPr>
                      <a:r>
                        <a:rPr lang="en-US" sz="900">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800">
                        <a:effectLst/>
                        <a:latin typeface="Calibri" panose="020F0502020204030204" pitchFamily="34" charset="0"/>
                        <a:cs typeface="Arial" panose="020B0604020202020204" pitchFamily="34" charset="0"/>
                      </a:endParaRPr>
                    </a:p>
                  </a:txBody>
                  <a:tcPr marL="55554" marR="555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11375879"/>
                  </a:ext>
                </a:extLst>
              </a:tr>
              <a:tr h="176856">
                <a:tc gridSpan="6">
                  <a:txBody>
                    <a:bodyPr/>
                    <a:lstStyle/>
                    <a:p>
                      <a:pPr marL="0" marR="0">
                        <a:lnSpc>
                          <a:spcPct val="115000"/>
                        </a:lnSpc>
                        <a:spcBef>
                          <a:spcPts val="500"/>
                        </a:spcBef>
                        <a:spcAft>
                          <a:spcPts val="1000"/>
                        </a:spcAft>
                      </a:pPr>
                      <a:r>
                        <a:rPr lang="en-US" sz="900" b="1">
                          <a:solidFill>
                            <a:srgbClr val="000000"/>
                          </a:solidFill>
                          <a:effectLst/>
                          <a:latin typeface="Calibri" panose="020F0502020204030204" pitchFamily="34" charset="0"/>
                          <a:ea typeface="MS PGothic" panose="020B0600070205080204" pitchFamily="34" charset="-128"/>
                          <a:cs typeface="Calibri" panose="020F0502020204030204" pitchFamily="34" charset="0"/>
                        </a:rPr>
                        <a:t>All Roads</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92215278"/>
                  </a:ext>
                </a:extLst>
              </a:tr>
              <a:tr h="531692">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Inlets, storm drain pipes, roadside ditches, and outfalls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3771080"/>
                  </a:ext>
                </a:extLst>
              </a:tr>
              <a:tr h="176856">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Sag Inlets for roadways</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3871077"/>
                  </a:ext>
                </a:extLst>
              </a:tr>
              <a:tr h="350919">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Temporary Erosion and Sediment Control Devices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pPr>
                      <a:endParaRPr lang="en-US" sz="800">
                        <a:effectLst/>
                        <a:latin typeface="Calibri" panose="020F0502020204030204" pitchFamily="34" charset="0"/>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4716777"/>
                  </a:ext>
                </a:extLst>
              </a:tr>
              <a:tr h="350919">
                <a:tc>
                  <a:txBody>
                    <a:bodyPr/>
                    <a:lstStyle/>
                    <a:p>
                      <a:pPr marL="0" marR="0">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Permanent Stormwater Management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500"/>
                        </a:spcBef>
                        <a:spcAft>
                          <a:spcPts val="1000"/>
                        </a:spcAft>
                      </a:pPr>
                      <a:r>
                        <a:rPr lang="en-US" sz="900">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500"/>
                        </a:spcBef>
                        <a:spcAft>
                          <a:spcPts val="1000"/>
                        </a:spcAft>
                      </a:pPr>
                      <a:r>
                        <a:rPr lang="en-US" sz="900">
                          <a:effectLst/>
                          <a:latin typeface="Calibri" panose="020F0502020204030204" pitchFamily="34" charset="0"/>
                          <a:ea typeface="MS PGothic" panose="020B0600070205080204" pitchFamily="34" charset="-128"/>
                          <a:cs typeface="Calibri" panose="020F0502020204030204" pitchFamily="34" charset="0"/>
                        </a:rPr>
                        <a:t>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500"/>
                        </a:spcBef>
                        <a:spcAft>
                          <a:spcPts val="1000"/>
                        </a:spcAft>
                      </a:pPr>
                      <a:r>
                        <a:rPr lang="en-US" sz="9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X ***</a:t>
                      </a:r>
                      <a:endParaRPr lang="en-US" sz="1000">
                        <a:effectLst/>
                        <a:latin typeface="Calibri" panose="020F0502020204030204" pitchFamily="34" charset="0"/>
                        <a:ea typeface="MS PGothic" panose="020B0600070205080204" pitchFamily="34" charset="-128"/>
                        <a:cs typeface="Arial" panose="020B0604020202020204" pitchFamily="34" charset="0"/>
                      </a:endParaRPr>
                    </a:p>
                  </a:txBody>
                  <a:tcPr marL="55554" marR="555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0288453"/>
                  </a:ext>
                </a:extLst>
              </a:tr>
              <a:tr h="569243">
                <a:tc gridSpan="3">
                  <a:txBody>
                    <a:bodyPr/>
                    <a:lstStyle/>
                    <a:p>
                      <a:pPr marL="0" marR="0">
                        <a:lnSpc>
                          <a:spcPct val="115000"/>
                        </a:lnSpc>
                        <a:spcBef>
                          <a:spcPts val="500"/>
                        </a:spcBef>
                        <a:spcAft>
                          <a:spcPts val="1000"/>
                        </a:spcAft>
                      </a:pPr>
                      <a:r>
                        <a:rPr lang="en-US" sz="900">
                          <a:effectLst/>
                          <a:latin typeface="Calibri" panose="020F0502020204030204" pitchFamily="34" charset="0"/>
                          <a:ea typeface="MS PGothic" panose="020B0600070205080204" pitchFamily="34" charset="-128"/>
                          <a:cs typeface="Calibri" panose="020F0502020204030204" pitchFamily="34" charset="0"/>
                        </a:rPr>
                        <a:t>* AEP increases for watersheds &gt; 40 acres</a:t>
                      </a:r>
                      <a:endParaRPr lang="en-US" sz="1000">
                        <a:effectLst/>
                        <a:latin typeface="Calibri" panose="020F050202020403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US" sz="900">
                          <a:effectLst/>
                          <a:latin typeface="Calibri" panose="020F0502020204030204" pitchFamily="34" charset="0"/>
                          <a:ea typeface="MS PGothic" panose="020B0600070205080204" pitchFamily="34" charset="-128"/>
                          <a:cs typeface="Calibri" panose="020F0502020204030204" pitchFamily="34" charset="0"/>
                        </a:rPr>
                        <a:t>** SC State Regulations</a:t>
                      </a:r>
                    </a:p>
                    <a:p>
                      <a:pPr marL="0" marR="0">
                        <a:lnSpc>
                          <a:spcPct val="115000"/>
                        </a:lnSpc>
                        <a:spcBef>
                          <a:spcPts val="500"/>
                        </a:spcBef>
                        <a:spcAft>
                          <a:spcPts val="1000"/>
                        </a:spcAft>
                      </a:pPr>
                      <a:r>
                        <a:rPr lang="en-US" sz="1000">
                          <a:effectLst/>
                          <a:latin typeface="Calibri" panose="020F0502020204030204" pitchFamily="34" charset="0"/>
                          <a:ea typeface="MS PGothic" panose="020B0600070205080204" pitchFamily="34" charset="-128"/>
                          <a:cs typeface="Arial" panose="020B0604020202020204" pitchFamily="34" charset="0"/>
                        </a:rPr>
                        <a:t>*** For Emergency Spillway Design only. </a:t>
                      </a:r>
                    </a:p>
                  </a:txBody>
                  <a:tcPr marL="55554" marR="55554"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a:txBody>
                    <a:bodyPr/>
                    <a:lstStyle/>
                    <a:p>
                      <a:pPr>
                        <a:lnSpc>
                          <a:spcPct val="115000"/>
                        </a:lnSpc>
                      </a:pPr>
                      <a:endParaRPr lang="en-US" sz="800">
                        <a:effectLst/>
                        <a:latin typeface="Calibri" panose="020F0502020204030204" pitchFamily="34" charset="0"/>
                        <a:cs typeface="Arial" panose="020B0604020202020204" pitchFamily="34" charset="0"/>
                      </a:endParaRPr>
                    </a:p>
                  </a:txBody>
                  <a:tcPr marL="55554" marR="5555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n-US" sz="800">
                        <a:effectLst/>
                        <a:latin typeface="Calibri" panose="020F0502020204030204" pitchFamily="34" charset="0"/>
                        <a:cs typeface="Arial" panose="020B0604020202020204" pitchFamily="34" charset="0"/>
                      </a:endParaRPr>
                    </a:p>
                  </a:txBody>
                  <a:tcPr marL="55554" marR="5555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n-US" sz="800">
                        <a:effectLst/>
                        <a:latin typeface="Calibri" panose="020F0502020204030204" pitchFamily="34" charset="0"/>
                        <a:cs typeface="Arial" panose="020B0604020202020204" pitchFamily="34" charset="0"/>
                      </a:endParaRPr>
                    </a:p>
                  </a:txBody>
                  <a:tcPr marL="55554" marR="55554"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26346545"/>
                  </a:ext>
                </a:extLst>
              </a:tr>
            </a:tbl>
          </a:graphicData>
        </a:graphic>
      </p:graphicFrame>
      <p:pic>
        <p:nvPicPr>
          <p:cNvPr id="5" name="Picture 4">
            <a:extLst>
              <a:ext uri="{FF2B5EF4-FFF2-40B4-BE49-F238E27FC236}">
                <a16:creationId xmlns:a16="http://schemas.microsoft.com/office/drawing/2014/main" id="{AD9D7D10-ACA8-1FDF-0DEB-D400F71EC7ED}"/>
              </a:ext>
            </a:extLst>
          </p:cNvPr>
          <p:cNvPicPr>
            <a:picLocks noChangeAspect="1"/>
          </p:cNvPicPr>
          <p:nvPr/>
        </p:nvPicPr>
        <p:blipFill>
          <a:blip r:embed="rId3"/>
          <a:stretch>
            <a:fillRect/>
          </a:stretch>
        </p:blipFill>
        <p:spPr>
          <a:xfrm>
            <a:off x="5500242" y="2114801"/>
            <a:ext cx="6470085" cy="2866713"/>
          </a:xfrm>
          <a:prstGeom prst="rect">
            <a:avLst/>
          </a:prstGeom>
        </p:spPr>
      </p:pic>
    </p:spTree>
    <p:extLst>
      <p:ext uri="{BB962C8B-B14F-4D97-AF65-F5344CB8AC3E}">
        <p14:creationId xmlns:p14="http://schemas.microsoft.com/office/powerpoint/2010/main" val="2822269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6A7760-89D4-E99D-BF8B-5287F6623EEE}"/>
              </a:ext>
            </a:extLst>
          </p:cNvPr>
          <p:cNvSpPr>
            <a:spLocks noGrp="1"/>
          </p:cNvSpPr>
          <p:nvPr>
            <p:ph type="sldNum" sz="quarter" idx="12"/>
          </p:nvPr>
        </p:nvSpPr>
        <p:spPr/>
        <p:txBody>
          <a:bodyPr/>
          <a:lstStyle/>
          <a:p>
            <a:fld id="{571A25EE-FFD4-41B8-84B4-8D982C9A0415}" type="slidenum">
              <a:rPr lang="en-US" smtClean="0"/>
              <a:pPr/>
              <a:t>61</a:t>
            </a:fld>
            <a:endParaRPr lang="en-US"/>
          </a:p>
        </p:txBody>
      </p:sp>
      <p:sp>
        <p:nvSpPr>
          <p:cNvPr id="3" name="Title 2">
            <a:extLst>
              <a:ext uri="{FF2B5EF4-FFF2-40B4-BE49-F238E27FC236}">
                <a16:creationId xmlns:a16="http://schemas.microsoft.com/office/drawing/2014/main" id="{54A27DA7-4D63-F46B-F5CE-E7513CAB6208}"/>
              </a:ext>
            </a:extLst>
          </p:cNvPr>
          <p:cNvSpPr>
            <a:spLocks noGrp="1"/>
          </p:cNvSpPr>
          <p:nvPr>
            <p:ph type="title"/>
          </p:nvPr>
        </p:nvSpPr>
        <p:spPr/>
        <p:txBody>
          <a:bodyPr/>
          <a:lstStyle/>
          <a:p>
            <a:r>
              <a:rPr lang="en-US" dirty="0"/>
              <a:t>Protection of Wetlands</a:t>
            </a:r>
          </a:p>
        </p:txBody>
      </p:sp>
      <p:pic>
        <p:nvPicPr>
          <p:cNvPr id="4" name="Picture 3">
            <a:extLst>
              <a:ext uri="{FF2B5EF4-FFF2-40B4-BE49-F238E27FC236}">
                <a16:creationId xmlns:a16="http://schemas.microsoft.com/office/drawing/2014/main" id="{F2596B39-E35E-B509-6004-439EEDAC500B}"/>
              </a:ext>
            </a:extLst>
          </p:cNvPr>
          <p:cNvPicPr>
            <a:picLocks noChangeAspect="1"/>
          </p:cNvPicPr>
          <p:nvPr/>
        </p:nvPicPr>
        <p:blipFill>
          <a:blip r:embed="rId3"/>
          <a:stretch>
            <a:fillRect/>
          </a:stretch>
        </p:blipFill>
        <p:spPr>
          <a:xfrm>
            <a:off x="2897535" y="876951"/>
            <a:ext cx="6420603" cy="4958681"/>
          </a:xfrm>
          <a:prstGeom prst="rect">
            <a:avLst/>
          </a:prstGeom>
        </p:spPr>
      </p:pic>
      <p:sp>
        <p:nvSpPr>
          <p:cNvPr id="6" name="TextBox 5">
            <a:extLst>
              <a:ext uri="{FF2B5EF4-FFF2-40B4-BE49-F238E27FC236}">
                <a16:creationId xmlns:a16="http://schemas.microsoft.com/office/drawing/2014/main" id="{27E5EBFB-8B4E-A226-BC1E-1C69E7204C1B}"/>
              </a:ext>
            </a:extLst>
          </p:cNvPr>
          <p:cNvSpPr txBox="1"/>
          <p:nvPr/>
        </p:nvSpPr>
        <p:spPr>
          <a:xfrm>
            <a:off x="168676" y="5979587"/>
            <a:ext cx="11878322" cy="369332"/>
          </a:xfrm>
          <a:prstGeom prst="rect">
            <a:avLst/>
          </a:prstGeom>
          <a:noFill/>
        </p:spPr>
        <p:txBody>
          <a:bodyPr wrap="square">
            <a:spAutoFit/>
          </a:bodyPr>
          <a:lstStyle/>
          <a:p>
            <a:pPr algn="ctr"/>
            <a:r>
              <a:rPr lang="en-US"/>
              <a:t>Preliminary Visualization of Isolated Wetlands in South Carolina</a:t>
            </a:r>
          </a:p>
        </p:txBody>
      </p:sp>
    </p:spTree>
    <p:extLst>
      <p:ext uri="{BB962C8B-B14F-4D97-AF65-F5344CB8AC3E}">
        <p14:creationId xmlns:p14="http://schemas.microsoft.com/office/powerpoint/2010/main" val="2992856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A3906B-E986-9A38-1E6C-D5108EFCF9EC}"/>
              </a:ext>
            </a:extLst>
          </p:cNvPr>
          <p:cNvSpPr>
            <a:spLocks noGrp="1"/>
          </p:cNvSpPr>
          <p:nvPr>
            <p:ph type="sldNum" sz="quarter" idx="12"/>
          </p:nvPr>
        </p:nvSpPr>
        <p:spPr/>
        <p:txBody>
          <a:bodyPr/>
          <a:lstStyle/>
          <a:p>
            <a:fld id="{571A25EE-FFD4-41B8-84B4-8D982C9A0415}" type="slidenum">
              <a:rPr lang="en-US" smtClean="0"/>
              <a:pPr/>
              <a:t>62</a:t>
            </a:fld>
            <a:endParaRPr lang="en-US"/>
          </a:p>
        </p:txBody>
      </p:sp>
      <p:pic>
        <p:nvPicPr>
          <p:cNvPr id="4" name="Picture 3">
            <a:extLst>
              <a:ext uri="{FF2B5EF4-FFF2-40B4-BE49-F238E27FC236}">
                <a16:creationId xmlns:a16="http://schemas.microsoft.com/office/drawing/2014/main" id="{90555DB9-A744-43A2-1054-DB3B08593D0F}"/>
              </a:ext>
            </a:extLst>
          </p:cNvPr>
          <p:cNvPicPr>
            <a:picLocks noChangeAspect="1"/>
          </p:cNvPicPr>
          <p:nvPr/>
        </p:nvPicPr>
        <p:blipFill>
          <a:blip r:embed="rId3"/>
          <a:stretch>
            <a:fillRect/>
          </a:stretch>
        </p:blipFill>
        <p:spPr>
          <a:xfrm>
            <a:off x="3454461" y="0"/>
            <a:ext cx="5283077" cy="6858000"/>
          </a:xfrm>
          <a:prstGeom prst="rect">
            <a:avLst/>
          </a:prstGeom>
        </p:spPr>
      </p:pic>
    </p:spTree>
    <p:extLst>
      <p:ext uri="{BB962C8B-B14F-4D97-AF65-F5344CB8AC3E}">
        <p14:creationId xmlns:p14="http://schemas.microsoft.com/office/powerpoint/2010/main" val="1478571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FE1F68-B951-F6BF-242B-2FBE8C7C0CEF}"/>
              </a:ext>
            </a:extLst>
          </p:cNvPr>
          <p:cNvSpPr>
            <a:spLocks noGrp="1"/>
          </p:cNvSpPr>
          <p:nvPr>
            <p:ph type="sldNum" sz="quarter" idx="12"/>
          </p:nvPr>
        </p:nvSpPr>
        <p:spPr/>
        <p:txBody>
          <a:bodyPr/>
          <a:lstStyle/>
          <a:p>
            <a:fld id="{571A25EE-FFD4-41B8-84B4-8D982C9A0415}" type="slidenum">
              <a:rPr lang="en-US" smtClean="0"/>
              <a:pPr/>
              <a:t>63</a:t>
            </a:fld>
            <a:endParaRPr lang="en-US"/>
          </a:p>
        </p:txBody>
      </p:sp>
      <p:sp>
        <p:nvSpPr>
          <p:cNvPr id="4" name="Title 3">
            <a:extLst>
              <a:ext uri="{FF2B5EF4-FFF2-40B4-BE49-F238E27FC236}">
                <a16:creationId xmlns:a16="http://schemas.microsoft.com/office/drawing/2014/main" id="{264EE247-A223-CA13-8019-C51EFD5D6108}"/>
              </a:ext>
            </a:extLst>
          </p:cNvPr>
          <p:cNvSpPr>
            <a:spLocks noGrp="1"/>
          </p:cNvSpPr>
          <p:nvPr>
            <p:ph type="title"/>
          </p:nvPr>
        </p:nvSpPr>
        <p:spPr/>
        <p:txBody>
          <a:bodyPr/>
          <a:lstStyle/>
          <a:p>
            <a:r>
              <a:rPr lang="en-US"/>
              <a:t>Federal Funding </a:t>
            </a:r>
          </a:p>
        </p:txBody>
      </p:sp>
      <p:sp>
        <p:nvSpPr>
          <p:cNvPr id="5" name="Text Placeholder 4">
            <a:extLst>
              <a:ext uri="{FF2B5EF4-FFF2-40B4-BE49-F238E27FC236}">
                <a16:creationId xmlns:a16="http://schemas.microsoft.com/office/drawing/2014/main" id="{449F43CF-2266-E2CD-C26F-C3B1BDAA92DE}"/>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6947A817-CF85-B6D2-8B6C-002216F39822}"/>
              </a:ext>
            </a:extLst>
          </p:cNvPr>
          <p:cNvPicPr>
            <a:picLocks noChangeAspect="1"/>
          </p:cNvPicPr>
          <p:nvPr/>
        </p:nvPicPr>
        <p:blipFill>
          <a:blip r:embed="rId3"/>
          <a:stretch>
            <a:fillRect/>
          </a:stretch>
        </p:blipFill>
        <p:spPr>
          <a:xfrm>
            <a:off x="719822" y="1713168"/>
            <a:ext cx="10455850" cy="3431663"/>
          </a:xfrm>
          <a:prstGeom prst="rect">
            <a:avLst/>
          </a:prstGeom>
        </p:spPr>
      </p:pic>
    </p:spTree>
    <p:extLst>
      <p:ext uri="{BB962C8B-B14F-4D97-AF65-F5344CB8AC3E}">
        <p14:creationId xmlns:p14="http://schemas.microsoft.com/office/powerpoint/2010/main" val="22117224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FBDFC0-96E1-460A-9271-D57A99FEBE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3" name="Title 2">
            <a:extLst>
              <a:ext uri="{FF2B5EF4-FFF2-40B4-BE49-F238E27FC236}">
                <a16:creationId xmlns:a16="http://schemas.microsoft.com/office/drawing/2014/main" id="{576FB481-BF6D-4664-B9CE-787FF5FD8315}"/>
              </a:ext>
            </a:extLst>
          </p:cNvPr>
          <p:cNvSpPr>
            <a:spLocks noGrp="1"/>
          </p:cNvSpPr>
          <p:nvPr>
            <p:ph type="title"/>
          </p:nvPr>
        </p:nvSpPr>
        <p:spPr>
          <a:xfrm>
            <a:off x="838200" y="0"/>
            <a:ext cx="10515600" cy="571726"/>
          </a:xfrm>
        </p:spPr>
        <p:txBody>
          <a:bodyPr/>
          <a:lstStyle/>
          <a:p>
            <a:r>
              <a:rPr lang="en-US" sz="4000"/>
              <a:t>Reserve and Revolving Funds</a:t>
            </a:r>
          </a:p>
        </p:txBody>
      </p:sp>
      <p:sp>
        <p:nvSpPr>
          <p:cNvPr id="5" name="TextBox 4">
            <a:extLst>
              <a:ext uri="{FF2B5EF4-FFF2-40B4-BE49-F238E27FC236}">
                <a16:creationId xmlns:a16="http://schemas.microsoft.com/office/drawing/2014/main" id="{A3ED94F3-4258-4C8D-8851-EE33BBF4F432}"/>
              </a:ext>
            </a:extLst>
          </p:cNvPr>
          <p:cNvSpPr txBox="1"/>
          <p:nvPr/>
        </p:nvSpPr>
        <p:spPr>
          <a:xfrm>
            <a:off x="275422" y="963594"/>
            <a:ext cx="5820578" cy="493081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24D68"/>
                </a:solidFill>
                <a:effectLst/>
                <a:uLnTx/>
                <a:uFillTx/>
                <a:latin typeface="Myriad Pro"/>
                <a:ea typeface="+mn-ea"/>
                <a:cs typeface="+mn-cs"/>
              </a:rPr>
              <a:t>Reserve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a:ln>
                <a:noFill/>
              </a:ln>
              <a:solidFill>
                <a:srgbClr val="124D68"/>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4D68"/>
                </a:solidFill>
                <a:effectLst/>
                <a:uLnTx/>
                <a:uFillTx/>
                <a:latin typeface="Myriad Pro"/>
                <a:ea typeface="+mn-ea"/>
                <a:cs typeface="+mn-cs"/>
              </a:rPr>
              <a:t>$44M Initial ($200M added in FY2024)</a:t>
            </a:r>
            <a:endParaRPr lang="en-US" sz="2400">
              <a:solidFill>
                <a:srgbClr val="124D68"/>
              </a:solidFill>
              <a:latin typeface="Myriad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4D68"/>
                </a:solidFill>
                <a:effectLst/>
                <a:uLnTx/>
                <a:uFillTx/>
                <a:latin typeface="Myriad Pro"/>
                <a:ea typeface="+mn-ea"/>
                <a:cs typeface="+mn-cs"/>
              </a:rPr>
              <a:t>Pre-disaster programs</a:t>
            </a:r>
          </a:p>
          <a:p>
            <a:pPr marL="800100" lvl="1" indent="-342900">
              <a:buFont typeface="Wingdings" panose="05000000000000000000" pitchFamily="2" charset="2"/>
              <a:buChar char="Ø"/>
            </a:pPr>
            <a:r>
              <a:rPr lang="en-US" sz="2000" i="1">
                <a:solidFill>
                  <a:srgbClr val="124D68"/>
                </a:solidFill>
                <a:latin typeface="Myriad Pro"/>
              </a:rPr>
              <a:t>Hazard mitigation infrastructure projects</a:t>
            </a:r>
          </a:p>
          <a:p>
            <a:pPr marL="800100" lvl="1" indent="-342900">
              <a:buFont typeface="Wingdings" panose="05000000000000000000" pitchFamily="2" charset="2"/>
              <a:buChar char="Ø"/>
            </a:pPr>
            <a:r>
              <a:rPr kumimoji="0" lang="en-US" sz="2000" b="0" i="1" u="none" strike="noStrike" kern="1200" cap="none" spc="0" normalizeH="0" baseline="0" noProof="0">
                <a:ln>
                  <a:noFill/>
                </a:ln>
                <a:solidFill>
                  <a:srgbClr val="124D68"/>
                </a:solidFill>
                <a:effectLst/>
                <a:uLnTx/>
                <a:uFillTx/>
                <a:latin typeface="Myriad Pro"/>
                <a:ea typeface="+mn-ea"/>
                <a:cs typeface="+mn-cs"/>
              </a:rPr>
              <a:t>Buyouts and acquisitions</a:t>
            </a:r>
            <a:endParaRPr lang="en-US" sz="2400">
              <a:solidFill>
                <a:srgbClr val="124D68"/>
              </a:solidFill>
              <a:latin typeface="Myriad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4D68"/>
                </a:solidFill>
                <a:effectLst/>
                <a:uLnTx/>
                <a:uFillTx/>
                <a:latin typeface="Myriad Pro"/>
                <a:ea typeface="+mn-ea"/>
                <a:cs typeface="+mn-cs"/>
              </a:rPr>
              <a:t>Post-disaster programs</a:t>
            </a:r>
          </a:p>
          <a:p>
            <a:pPr marL="800100" lvl="1" indent="-342900">
              <a:buFont typeface="Wingdings" panose="05000000000000000000" pitchFamily="2" charset="2"/>
              <a:buChar char="Ø"/>
            </a:pPr>
            <a:r>
              <a:rPr lang="en-US" sz="2000" i="1">
                <a:solidFill>
                  <a:srgbClr val="124D68"/>
                </a:solidFill>
                <a:latin typeface="Myriad Pro"/>
              </a:rPr>
              <a:t>Provide nonfederal share for federal disaster assistance programs</a:t>
            </a:r>
          </a:p>
          <a:p>
            <a:pPr marL="800100" lvl="1" indent="-342900">
              <a:buFont typeface="Wingdings" panose="05000000000000000000" pitchFamily="2" charset="2"/>
              <a:buChar char="Ø"/>
            </a:pPr>
            <a:r>
              <a:rPr lang="en-US" sz="2000" i="1">
                <a:solidFill>
                  <a:srgbClr val="124D68"/>
                </a:solidFill>
                <a:latin typeface="Myriad Pro"/>
              </a:rPr>
              <a:t>Infrastructure repairs for non-CDBG-DR eligible homeowners and communities</a:t>
            </a:r>
          </a:p>
          <a:p>
            <a:pPr marL="800100" lvl="1" indent="-342900">
              <a:buFont typeface="Wingdings" panose="05000000000000000000" pitchFamily="2" charset="2"/>
              <a:buChar char="Ø"/>
            </a:pPr>
            <a:r>
              <a:rPr lang="en-US" sz="2000" i="1">
                <a:solidFill>
                  <a:srgbClr val="124D68"/>
                </a:solidFill>
                <a:latin typeface="Myriad Pro"/>
              </a:rPr>
              <a:t>Local government loans and grants for immediate assistance  </a:t>
            </a:r>
          </a:p>
          <a:p>
            <a:pPr marL="800100" lvl="1" indent="-342900">
              <a:buFont typeface="Wingdings" panose="05000000000000000000" pitchFamily="2" charset="2"/>
              <a:buChar char="Ø"/>
            </a:pPr>
            <a:r>
              <a:rPr kumimoji="0" lang="en-US" sz="2000" b="0" i="1" u="none" strike="noStrike" kern="1200" cap="none" spc="0" normalizeH="0" baseline="0" noProof="0">
                <a:ln>
                  <a:noFill/>
                </a:ln>
                <a:solidFill>
                  <a:srgbClr val="124D68"/>
                </a:solidFill>
                <a:effectLst/>
                <a:uLnTx/>
                <a:uFillTx/>
                <a:latin typeface="Myriad Pro"/>
                <a:ea typeface="+mn-ea"/>
                <a:cs typeface="+mn-cs"/>
              </a:rPr>
              <a:t>Support Disaster Case Management efforts jump starting the disaster recovery   </a:t>
            </a:r>
          </a:p>
        </p:txBody>
      </p:sp>
      <p:sp>
        <p:nvSpPr>
          <p:cNvPr id="12" name="TextBox 11">
            <a:extLst>
              <a:ext uri="{FF2B5EF4-FFF2-40B4-BE49-F238E27FC236}">
                <a16:creationId xmlns:a16="http://schemas.microsoft.com/office/drawing/2014/main" id="{E1D3CD84-FE7B-1935-AC5C-8880E48D777C}"/>
              </a:ext>
            </a:extLst>
          </p:cNvPr>
          <p:cNvSpPr txBox="1"/>
          <p:nvPr/>
        </p:nvSpPr>
        <p:spPr>
          <a:xfrm>
            <a:off x="6255746" y="1066894"/>
            <a:ext cx="5497418" cy="493081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24D68"/>
                </a:solidFill>
                <a:effectLst/>
                <a:uLnTx/>
                <a:uFillTx/>
                <a:latin typeface="Myriad Pro"/>
                <a:ea typeface="+mn-ea"/>
                <a:cs typeface="+mn-cs"/>
              </a:rPr>
              <a:t>Revolving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a:ln>
                <a:noFill/>
              </a:ln>
              <a:solidFill>
                <a:srgbClr val="124D68"/>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24D68"/>
                </a:solidFill>
                <a:effectLst/>
                <a:uLnTx/>
                <a:uFillTx/>
                <a:latin typeface="Myriad Pro"/>
                <a:ea typeface="+mn-ea"/>
                <a:cs typeface="+mn-cs"/>
              </a:rPr>
              <a:t>$6M for low interest loan for voluntary home buyouts and floodplain restoration projects</a:t>
            </a:r>
          </a:p>
        </p:txBody>
      </p:sp>
    </p:spTree>
    <p:extLst>
      <p:ext uri="{BB962C8B-B14F-4D97-AF65-F5344CB8AC3E}">
        <p14:creationId xmlns:p14="http://schemas.microsoft.com/office/powerpoint/2010/main" val="1214199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700649-87AE-3F46-534B-8BFDCBFE3450}"/>
              </a:ext>
            </a:extLst>
          </p:cNvPr>
          <p:cNvSpPr>
            <a:spLocks noGrp="1"/>
          </p:cNvSpPr>
          <p:nvPr>
            <p:ph type="sldNum" sz="quarter" idx="12"/>
          </p:nvPr>
        </p:nvSpPr>
        <p:spPr/>
        <p:txBody>
          <a:bodyPr/>
          <a:lstStyle/>
          <a:p>
            <a:fld id="{571A25EE-FFD4-41B8-84B4-8D982C9A0415}" type="slidenum">
              <a:rPr lang="en-US" smtClean="0"/>
              <a:pPr/>
              <a:t>65</a:t>
            </a:fld>
            <a:endParaRPr lang="en-US"/>
          </a:p>
        </p:txBody>
      </p:sp>
      <p:pic>
        <p:nvPicPr>
          <p:cNvPr id="4" name="Picture 3">
            <a:extLst>
              <a:ext uri="{FF2B5EF4-FFF2-40B4-BE49-F238E27FC236}">
                <a16:creationId xmlns:a16="http://schemas.microsoft.com/office/drawing/2014/main" id="{C8195B4D-E246-285F-62D5-F88FAC59D6F6}"/>
              </a:ext>
            </a:extLst>
          </p:cNvPr>
          <p:cNvPicPr>
            <a:picLocks noChangeAspect="1"/>
          </p:cNvPicPr>
          <p:nvPr/>
        </p:nvPicPr>
        <p:blipFill>
          <a:blip r:embed="rId3"/>
          <a:stretch>
            <a:fillRect/>
          </a:stretch>
        </p:blipFill>
        <p:spPr>
          <a:xfrm>
            <a:off x="3428537" y="0"/>
            <a:ext cx="5334925" cy="6858000"/>
          </a:xfrm>
          <a:prstGeom prst="rect">
            <a:avLst/>
          </a:prstGeom>
        </p:spPr>
      </p:pic>
    </p:spTree>
    <p:extLst>
      <p:ext uri="{BB962C8B-B14F-4D97-AF65-F5344CB8AC3E}">
        <p14:creationId xmlns:p14="http://schemas.microsoft.com/office/powerpoint/2010/main" val="3616781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BD06A-AA91-4206-AF03-EE2B4D0A40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100" b="0" i="0" u="none" strike="noStrike" kern="1200" cap="none" spc="0" normalizeH="0" baseline="0" noProof="0" dirty="0">
              <a:ln>
                <a:noFill/>
              </a:ln>
              <a:solidFill>
                <a:srgbClr val="A4C9DC"/>
              </a:solidFill>
              <a:effectLst/>
              <a:uLnTx/>
              <a:uFillTx/>
              <a:latin typeface="Avenir Next LT Pro" panose="020B0504020202020204" pitchFamily="34" charset="0"/>
              <a:ea typeface="+mn-ea"/>
              <a:cs typeface="+mn-cs"/>
            </a:endParaRPr>
          </a:p>
        </p:txBody>
      </p:sp>
      <p:sp>
        <p:nvSpPr>
          <p:cNvPr id="4" name="Title 3">
            <a:extLst>
              <a:ext uri="{FF2B5EF4-FFF2-40B4-BE49-F238E27FC236}">
                <a16:creationId xmlns:a16="http://schemas.microsoft.com/office/drawing/2014/main" id="{3A7C6DFD-F0D6-4519-BE8D-F5D04F6EE0A4}"/>
              </a:ext>
            </a:extLst>
          </p:cNvPr>
          <p:cNvSpPr>
            <a:spLocks noGrp="1"/>
          </p:cNvSpPr>
          <p:nvPr>
            <p:ph type="title"/>
          </p:nvPr>
        </p:nvSpPr>
        <p:spPr>
          <a:xfrm>
            <a:off x="838200" y="10486"/>
            <a:ext cx="10515600" cy="571726"/>
          </a:xfrm>
        </p:spPr>
        <p:txBody>
          <a:bodyPr/>
          <a:lstStyle/>
          <a:p>
            <a:r>
              <a:rPr lang="en-US" dirty="0"/>
              <a:t>Recommendations Themes</a:t>
            </a:r>
          </a:p>
        </p:txBody>
      </p:sp>
      <p:sp>
        <p:nvSpPr>
          <p:cNvPr id="7" name="Rectangle 6">
            <a:extLst>
              <a:ext uri="{FF2B5EF4-FFF2-40B4-BE49-F238E27FC236}">
                <a16:creationId xmlns:a16="http://schemas.microsoft.com/office/drawing/2014/main" id="{2F042C0B-7E75-4FF1-8305-05C34A12A9AD}"/>
              </a:ext>
            </a:extLst>
          </p:cNvPr>
          <p:cNvSpPr/>
          <p:nvPr/>
        </p:nvSpPr>
        <p:spPr>
          <a:xfrm>
            <a:off x="838202" y="925107"/>
            <a:ext cx="4823925" cy="843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Collection &amp; Coordination</a:t>
            </a:r>
          </a:p>
        </p:txBody>
      </p:sp>
      <p:sp>
        <p:nvSpPr>
          <p:cNvPr id="8" name="Rectangle 7">
            <a:extLst>
              <a:ext uri="{FF2B5EF4-FFF2-40B4-BE49-F238E27FC236}">
                <a16:creationId xmlns:a16="http://schemas.microsoft.com/office/drawing/2014/main" id="{BBD5F2A2-86FC-426B-8B4E-8BBE49D63B65}"/>
              </a:ext>
            </a:extLst>
          </p:cNvPr>
          <p:cNvSpPr/>
          <p:nvPr/>
        </p:nvSpPr>
        <p:spPr>
          <a:xfrm>
            <a:off x="6529874" y="925107"/>
            <a:ext cx="4823926" cy="843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Education, Outreach, Disclosure</a:t>
            </a:r>
          </a:p>
        </p:txBody>
      </p:sp>
      <p:sp>
        <p:nvSpPr>
          <p:cNvPr id="9" name="Rectangle 8">
            <a:extLst>
              <a:ext uri="{FF2B5EF4-FFF2-40B4-BE49-F238E27FC236}">
                <a16:creationId xmlns:a16="http://schemas.microsoft.com/office/drawing/2014/main" id="{13284140-02BB-458C-A415-829CB9904C03}"/>
              </a:ext>
            </a:extLst>
          </p:cNvPr>
          <p:cNvSpPr/>
          <p:nvPr/>
        </p:nvSpPr>
        <p:spPr>
          <a:xfrm>
            <a:off x="6529874" y="3235133"/>
            <a:ext cx="4823926" cy="8431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Watershed Based Resilience Planning &amp; Projects </a:t>
            </a:r>
          </a:p>
        </p:txBody>
      </p:sp>
      <p:sp>
        <p:nvSpPr>
          <p:cNvPr id="10" name="Rectangle 9">
            <a:extLst>
              <a:ext uri="{FF2B5EF4-FFF2-40B4-BE49-F238E27FC236}">
                <a16:creationId xmlns:a16="http://schemas.microsoft.com/office/drawing/2014/main" id="{F7560FCB-489B-49DD-9211-519ED32B1CAF}"/>
              </a:ext>
            </a:extLst>
          </p:cNvPr>
          <p:cNvSpPr/>
          <p:nvPr/>
        </p:nvSpPr>
        <p:spPr>
          <a:xfrm>
            <a:off x="6529874" y="4423355"/>
            <a:ext cx="4823927" cy="843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Incorporate Resilience into Existing Planning, Land Use &amp; Other Regulatory Processes </a:t>
            </a:r>
          </a:p>
        </p:txBody>
      </p:sp>
      <p:sp>
        <p:nvSpPr>
          <p:cNvPr id="11" name="Rectangle 10">
            <a:extLst>
              <a:ext uri="{FF2B5EF4-FFF2-40B4-BE49-F238E27FC236}">
                <a16:creationId xmlns:a16="http://schemas.microsoft.com/office/drawing/2014/main" id="{E47C0DA1-3365-436D-AABE-8EBCA170FE6E}"/>
              </a:ext>
            </a:extLst>
          </p:cNvPr>
          <p:cNvSpPr/>
          <p:nvPr/>
        </p:nvSpPr>
        <p:spPr>
          <a:xfrm>
            <a:off x="6529874" y="2080120"/>
            <a:ext cx="4823926" cy="8431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Maintain &amp; Strengthen Building Codes</a:t>
            </a:r>
          </a:p>
        </p:txBody>
      </p:sp>
      <p:sp>
        <p:nvSpPr>
          <p:cNvPr id="12" name="Rectangle 11">
            <a:extLst>
              <a:ext uri="{FF2B5EF4-FFF2-40B4-BE49-F238E27FC236}">
                <a16:creationId xmlns:a16="http://schemas.microsoft.com/office/drawing/2014/main" id="{089CA40B-57B9-466A-9718-1B41C9ACE996}"/>
              </a:ext>
            </a:extLst>
          </p:cNvPr>
          <p:cNvSpPr/>
          <p:nvPr/>
        </p:nvSpPr>
        <p:spPr>
          <a:xfrm>
            <a:off x="6529874" y="5549453"/>
            <a:ext cx="4823925" cy="843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Incorporate Resilience into Infrastructure Design, Construction &amp; Maintenance </a:t>
            </a:r>
          </a:p>
        </p:txBody>
      </p:sp>
      <p:sp>
        <p:nvSpPr>
          <p:cNvPr id="13" name="Rectangle 12">
            <a:extLst>
              <a:ext uri="{FF2B5EF4-FFF2-40B4-BE49-F238E27FC236}">
                <a16:creationId xmlns:a16="http://schemas.microsoft.com/office/drawing/2014/main" id="{06F20678-9D57-44F6-AEB4-31F72C02108F}"/>
              </a:ext>
            </a:extLst>
          </p:cNvPr>
          <p:cNvSpPr/>
          <p:nvPr/>
        </p:nvSpPr>
        <p:spPr>
          <a:xfrm>
            <a:off x="838200" y="2111182"/>
            <a:ext cx="4823925" cy="843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Maintain Natural Protection through Conservation </a:t>
            </a:r>
          </a:p>
        </p:txBody>
      </p:sp>
      <p:sp>
        <p:nvSpPr>
          <p:cNvPr id="14" name="Rectangle 13">
            <a:extLst>
              <a:ext uri="{FF2B5EF4-FFF2-40B4-BE49-F238E27FC236}">
                <a16:creationId xmlns:a16="http://schemas.microsoft.com/office/drawing/2014/main" id="{E6826E3A-0893-4CB6-BBDF-F79AEF1121B2}"/>
              </a:ext>
            </a:extLst>
          </p:cNvPr>
          <p:cNvSpPr/>
          <p:nvPr/>
        </p:nvSpPr>
        <p:spPr>
          <a:xfrm>
            <a:off x="838200" y="3297257"/>
            <a:ext cx="4823925" cy="843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Incorporate Resilience into Housing Recovery </a:t>
            </a:r>
          </a:p>
        </p:txBody>
      </p:sp>
      <p:sp>
        <p:nvSpPr>
          <p:cNvPr id="15" name="Rectangle 14">
            <a:extLst>
              <a:ext uri="{FF2B5EF4-FFF2-40B4-BE49-F238E27FC236}">
                <a16:creationId xmlns:a16="http://schemas.microsoft.com/office/drawing/2014/main" id="{8A1AF1E2-9932-44F4-B683-1590DD8A5575}"/>
              </a:ext>
            </a:extLst>
          </p:cNvPr>
          <p:cNvSpPr/>
          <p:nvPr/>
        </p:nvSpPr>
        <p:spPr>
          <a:xfrm>
            <a:off x="838200" y="4423355"/>
            <a:ext cx="4823925" cy="843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Establish a Voluntary Pre-Disaster Buyout Program </a:t>
            </a:r>
          </a:p>
        </p:txBody>
      </p:sp>
      <p:sp>
        <p:nvSpPr>
          <p:cNvPr id="16" name="Rectangle 15">
            <a:extLst>
              <a:ext uri="{FF2B5EF4-FFF2-40B4-BE49-F238E27FC236}">
                <a16:creationId xmlns:a16="http://schemas.microsoft.com/office/drawing/2014/main" id="{39DE44FC-667A-4EBD-A5ED-FC65D471741A}"/>
              </a:ext>
            </a:extLst>
          </p:cNvPr>
          <p:cNvSpPr/>
          <p:nvPr/>
        </p:nvSpPr>
        <p:spPr>
          <a:xfrm>
            <a:off x="838199" y="5549453"/>
            <a:ext cx="4823925" cy="843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Identify &amp; Maximize All Available Funding Sources for Resilience Activities </a:t>
            </a:r>
          </a:p>
        </p:txBody>
      </p:sp>
    </p:spTree>
    <p:extLst>
      <p:ext uri="{BB962C8B-B14F-4D97-AF65-F5344CB8AC3E}">
        <p14:creationId xmlns:p14="http://schemas.microsoft.com/office/powerpoint/2010/main" val="3717080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67</a:t>
            </a:fld>
            <a:endParaRPr lang="en-US"/>
          </a:p>
        </p:txBody>
      </p:sp>
      <p:sp>
        <p:nvSpPr>
          <p:cNvPr id="3" name="Title 2">
            <a:extLst>
              <a:ext uri="{FF2B5EF4-FFF2-40B4-BE49-F238E27FC236}">
                <a16:creationId xmlns:a16="http://schemas.microsoft.com/office/drawing/2014/main" id="{2ECA0B31-6944-6D40-6686-9ABFBFCE4359}"/>
              </a:ext>
            </a:extLst>
          </p:cNvPr>
          <p:cNvSpPr>
            <a:spLocks noGrp="1"/>
          </p:cNvSpPr>
          <p:nvPr>
            <p:ph type="title"/>
          </p:nvPr>
        </p:nvSpPr>
        <p:spPr/>
        <p:txBody>
          <a:bodyPr/>
          <a:lstStyle/>
          <a:p>
            <a:r>
              <a:rPr lang="en-US"/>
              <a:t>Improve Data Collection &amp; Coordination </a:t>
            </a:r>
          </a:p>
        </p:txBody>
      </p:sp>
      <p:pic>
        <p:nvPicPr>
          <p:cNvPr id="5" name="Picture 4">
            <a:extLst>
              <a:ext uri="{FF2B5EF4-FFF2-40B4-BE49-F238E27FC236}">
                <a16:creationId xmlns:a16="http://schemas.microsoft.com/office/drawing/2014/main" id="{11C8840F-2E79-1530-8120-DC11EAF81A75}"/>
              </a:ext>
            </a:extLst>
          </p:cNvPr>
          <p:cNvPicPr>
            <a:picLocks noChangeAspect="1"/>
          </p:cNvPicPr>
          <p:nvPr/>
        </p:nvPicPr>
        <p:blipFill rotWithShape="1">
          <a:blip r:embed="rId3"/>
          <a:srcRect r="1258"/>
          <a:stretch/>
        </p:blipFill>
        <p:spPr>
          <a:xfrm>
            <a:off x="1976663" y="903162"/>
            <a:ext cx="8135003" cy="5375089"/>
          </a:xfrm>
          <a:prstGeom prst="rect">
            <a:avLst/>
          </a:prstGeom>
        </p:spPr>
      </p:pic>
    </p:spTree>
    <p:extLst>
      <p:ext uri="{BB962C8B-B14F-4D97-AF65-F5344CB8AC3E}">
        <p14:creationId xmlns:p14="http://schemas.microsoft.com/office/powerpoint/2010/main" val="1198454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68</a:t>
            </a:fld>
            <a:endParaRPr lang="en-US"/>
          </a:p>
        </p:txBody>
      </p:sp>
      <p:sp>
        <p:nvSpPr>
          <p:cNvPr id="3" name="Title 2">
            <a:extLst>
              <a:ext uri="{FF2B5EF4-FFF2-40B4-BE49-F238E27FC236}">
                <a16:creationId xmlns:a16="http://schemas.microsoft.com/office/drawing/2014/main" id="{2ECA0B31-6944-6D40-6686-9ABFBFCE4359}"/>
              </a:ext>
            </a:extLst>
          </p:cNvPr>
          <p:cNvSpPr>
            <a:spLocks noGrp="1"/>
          </p:cNvSpPr>
          <p:nvPr>
            <p:ph type="title"/>
          </p:nvPr>
        </p:nvSpPr>
        <p:spPr/>
        <p:txBody>
          <a:bodyPr/>
          <a:lstStyle/>
          <a:p>
            <a:r>
              <a:rPr lang="en-US"/>
              <a:t>Improve Data Collection &amp; Coordination </a:t>
            </a:r>
          </a:p>
        </p:txBody>
      </p:sp>
      <p:pic>
        <p:nvPicPr>
          <p:cNvPr id="7" name="Picture 6">
            <a:extLst>
              <a:ext uri="{FF2B5EF4-FFF2-40B4-BE49-F238E27FC236}">
                <a16:creationId xmlns:a16="http://schemas.microsoft.com/office/drawing/2014/main" id="{48A56BE4-B954-0215-6B9B-B22EC3488050}"/>
              </a:ext>
            </a:extLst>
          </p:cNvPr>
          <p:cNvPicPr>
            <a:picLocks noChangeAspect="1"/>
          </p:cNvPicPr>
          <p:nvPr/>
        </p:nvPicPr>
        <p:blipFill rotWithShape="1">
          <a:blip r:embed="rId3"/>
          <a:srcRect b="2719"/>
          <a:stretch/>
        </p:blipFill>
        <p:spPr>
          <a:xfrm>
            <a:off x="1740055" y="1023479"/>
            <a:ext cx="8711889" cy="4206591"/>
          </a:xfrm>
          <a:prstGeom prst="rect">
            <a:avLst/>
          </a:prstGeom>
        </p:spPr>
      </p:pic>
      <p:pic>
        <p:nvPicPr>
          <p:cNvPr id="9" name="Picture 8">
            <a:extLst>
              <a:ext uri="{FF2B5EF4-FFF2-40B4-BE49-F238E27FC236}">
                <a16:creationId xmlns:a16="http://schemas.microsoft.com/office/drawing/2014/main" id="{1FB330CE-9ACA-7637-75A5-822AB4A66CA6}"/>
              </a:ext>
            </a:extLst>
          </p:cNvPr>
          <p:cNvPicPr>
            <a:picLocks noChangeAspect="1"/>
          </p:cNvPicPr>
          <p:nvPr/>
        </p:nvPicPr>
        <p:blipFill rotWithShape="1">
          <a:blip r:embed="rId4"/>
          <a:srcRect t="8167"/>
          <a:stretch/>
        </p:blipFill>
        <p:spPr>
          <a:xfrm>
            <a:off x="1740055" y="5358058"/>
            <a:ext cx="8802123" cy="866774"/>
          </a:xfrm>
          <a:prstGeom prst="rect">
            <a:avLst/>
          </a:prstGeom>
        </p:spPr>
      </p:pic>
      <p:pic>
        <p:nvPicPr>
          <p:cNvPr id="10" name="Picture 9">
            <a:extLst>
              <a:ext uri="{FF2B5EF4-FFF2-40B4-BE49-F238E27FC236}">
                <a16:creationId xmlns:a16="http://schemas.microsoft.com/office/drawing/2014/main" id="{F8C43C4C-F826-D83B-A7D1-888351CBAF47}"/>
              </a:ext>
            </a:extLst>
          </p:cNvPr>
          <p:cNvPicPr>
            <a:picLocks noChangeAspect="1"/>
          </p:cNvPicPr>
          <p:nvPr/>
        </p:nvPicPr>
        <p:blipFill rotWithShape="1">
          <a:blip r:embed="rId3"/>
          <a:srcRect t="73548" b="21438"/>
          <a:stretch/>
        </p:blipFill>
        <p:spPr>
          <a:xfrm>
            <a:off x="1740055" y="5201958"/>
            <a:ext cx="8711889" cy="156100"/>
          </a:xfrm>
          <a:prstGeom prst="rect">
            <a:avLst/>
          </a:prstGeom>
        </p:spPr>
      </p:pic>
    </p:spTree>
    <p:extLst>
      <p:ext uri="{BB962C8B-B14F-4D97-AF65-F5344CB8AC3E}">
        <p14:creationId xmlns:p14="http://schemas.microsoft.com/office/powerpoint/2010/main" val="3454710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69</a:t>
            </a:fld>
            <a:endParaRPr lang="en-US"/>
          </a:p>
        </p:txBody>
      </p:sp>
      <p:sp>
        <p:nvSpPr>
          <p:cNvPr id="3" name="Title 2">
            <a:extLst>
              <a:ext uri="{FF2B5EF4-FFF2-40B4-BE49-F238E27FC236}">
                <a16:creationId xmlns:a16="http://schemas.microsoft.com/office/drawing/2014/main" id="{2ECA0B31-6944-6D40-6686-9ABFBFCE4359}"/>
              </a:ext>
            </a:extLst>
          </p:cNvPr>
          <p:cNvSpPr>
            <a:spLocks noGrp="1"/>
          </p:cNvSpPr>
          <p:nvPr>
            <p:ph type="title"/>
          </p:nvPr>
        </p:nvSpPr>
        <p:spPr/>
        <p:txBody>
          <a:bodyPr/>
          <a:lstStyle/>
          <a:p>
            <a:r>
              <a:rPr lang="en-US"/>
              <a:t>Improve Data Collection &amp; Coordination </a:t>
            </a:r>
          </a:p>
        </p:txBody>
      </p:sp>
      <p:pic>
        <p:nvPicPr>
          <p:cNvPr id="5" name="Picture 4">
            <a:extLst>
              <a:ext uri="{FF2B5EF4-FFF2-40B4-BE49-F238E27FC236}">
                <a16:creationId xmlns:a16="http://schemas.microsoft.com/office/drawing/2014/main" id="{D6F8F41E-85AF-749A-506A-3B660BDFD57C}"/>
              </a:ext>
            </a:extLst>
          </p:cNvPr>
          <p:cNvPicPr>
            <a:picLocks noChangeAspect="1"/>
          </p:cNvPicPr>
          <p:nvPr/>
        </p:nvPicPr>
        <p:blipFill>
          <a:blip r:embed="rId3"/>
          <a:stretch>
            <a:fillRect/>
          </a:stretch>
        </p:blipFill>
        <p:spPr>
          <a:xfrm>
            <a:off x="2172313" y="940171"/>
            <a:ext cx="7847373" cy="5396080"/>
          </a:xfrm>
          <a:prstGeom prst="rect">
            <a:avLst/>
          </a:prstGeom>
        </p:spPr>
      </p:pic>
    </p:spTree>
    <p:extLst>
      <p:ext uri="{BB962C8B-B14F-4D97-AF65-F5344CB8AC3E}">
        <p14:creationId xmlns:p14="http://schemas.microsoft.com/office/powerpoint/2010/main" val="1595913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BD06A-AA91-4206-AF03-EE2B4D0A4086}"/>
              </a:ext>
            </a:extLst>
          </p:cNvPr>
          <p:cNvSpPr>
            <a:spLocks noGrp="1"/>
          </p:cNvSpPr>
          <p:nvPr>
            <p:ph type="sldNum" sz="quarter" idx="12"/>
          </p:nvPr>
        </p:nvSpPr>
        <p:spPr/>
        <p:txBody>
          <a:bodyPr/>
          <a:lstStyle/>
          <a:p>
            <a:fld id="{571A25EE-FFD4-41B8-84B4-8D982C9A0415}" type="slidenum">
              <a:rPr lang="en-US" smtClean="0"/>
              <a:pPr/>
              <a:t>7</a:t>
            </a:fld>
            <a:endParaRPr lang="en-US"/>
          </a:p>
        </p:txBody>
      </p:sp>
      <p:sp>
        <p:nvSpPr>
          <p:cNvPr id="4" name="Title 3">
            <a:extLst>
              <a:ext uri="{FF2B5EF4-FFF2-40B4-BE49-F238E27FC236}">
                <a16:creationId xmlns:a16="http://schemas.microsoft.com/office/drawing/2014/main" id="{3A7C6DFD-F0D6-4519-BE8D-F5D04F6EE0A4}"/>
              </a:ext>
            </a:extLst>
          </p:cNvPr>
          <p:cNvSpPr>
            <a:spLocks noGrp="1"/>
          </p:cNvSpPr>
          <p:nvPr>
            <p:ph type="title"/>
          </p:nvPr>
        </p:nvSpPr>
        <p:spPr/>
        <p:txBody>
          <a:bodyPr/>
          <a:lstStyle/>
          <a:p>
            <a:r>
              <a:rPr lang="en-US"/>
              <a:t>Charleston Medical District: Ehrhardt Tunnel</a:t>
            </a:r>
          </a:p>
        </p:txBody>
      </p:sp>
      <p:sp>
        <p:nvSpPr>
          <p:cNvPr id="10" name="Content Placeholder 2">
            <a:extLst>
              <a:ext uri="{FF2B5EF4-FFF2-40B4-BE49-F238E27FC236}">
                <a16:creationId xmlns:a16="http://schemas.microsoft.com/office/drawing/2014/main" id="{6838EF11-8714-4605-8256-3E403B4BF513}"/>
              </a:ext>
            </a:extLst>
          </p:cNvPr>
          <p:cNvSpPr txBox="1">
            <a:spLocks/>
          </p:cNvSpPr>
          <p:nvPr/>
        </p:nvSpPr>
        <p:spPr>
          <a:xfrm>
            <a:off x="7743127" y="935837"/>
            <a:ext cx="4227199" cy="5237272"/>
          </a:xfrm>
          <a:prstGeom prst="rect">
            <a:avLst/>
          </a:prstGeom>
          <a:solidFill>
            <a:schemeClr val="accent6">
              <a:lumMod val="20000"/>
              <a:lumOff val="80000"/>
            </a:schemeClr>
          </a:solidFill>
          <a:ln>
            <a:solidFill>
              <a:schemeClr val="accent6">
                <a:lumMod val="60000"/>
                <a:lumOff val="40000"/>
              </a:schemeClr>
            </a:solidFill>
          </a:ln>
        </p:spPr>
        <p:txBody>
          <a:bodyPr lIns="182880" tIns="91440" rIns="182880" bIns="9144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Font typeface="Arial" panose="020B0604020202020204" pitchFamily="34" charset="0"/>
              <a:buNone/>
            </a:pPr>
            <a:r>
              <a:rPr lang="en-US" sz="2000" i="1">
                <a:solidFill>
                  <a:srgbClr val="124D68"/>
                </a:solidFill>
                <a:cs typeface="Calibri" panose="020F0502020204030204" pitchFamily="34" charset="0"/>
              </a:rPr>
              <a:t>The proposed design will eliminate the flood conditions depicted in the bottom left image. The map depicts a typical/average combined rainfall and tide event.</a:t>
            </a:r>
          </a:p>
        </p:txBody>
      </p:sp>
      <p:grpSp>
        <p:nvGrpSpPr>
          <p:cNvPr id="5" name="Group 4">
            <a:extLst>
              <a:ext uri="{FF2B5EF4-FFF2-40B4-BE49-F238E27FC236}">
                <a16:creationId xmlns:a16="http://schemas.microsoft.com/office/drawing/2014/main" id="{2618A3E2-65A6-40A5-A0B3-CC68FDC19E1C}"/>
              </a:ext>
            </a:extLst>
          </p:cNvPr>
          <p:cNvGrpSpPr/>
          <p:nvPr/>
        </p:nvGrpSpPr>
        <p:grpSpPr>
          <a:xfrm>
            <a:off x="213150" y="935837"/>
            <a:ext cx="7471148" cy="5248256"/>
            <a:chOff x="141898" y="1232720"/>
            <a:chExt cx="6298221" cy="4424310"/>
          </a:xfrm>
        </p:grpSpPr>
        <p:pic>
          <p:nvPicPr>
            <p:cNvPr id="8" name="Picture 2" descr="Medical District Drainage Tunnel Extension at Ehrhardt Street | Charleston,  SC - Official Website">
              <a:extLst>
                <a:ext uri="{FF2B5EF4-FFF2-40B4-BE49-F238E27FC236}">
                  <a16:creationId xmlns:a16="http://schemas.microsoft.com/office/drawing/2014/main" id="{C1A80B5C-2834-4CBD-BF17-CE2EB31B3C6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95" t="2414" r="2415" b="1320"/>
            <a:stretch/>
          </p:blipFill>
          <p:spPr bwMode="auto">
            <a:xfrm>
              <a:off x="141900" y="3474110"/>
              <a:ext cx="2974247" cy="21736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S 17 Spring/Fishburne Drainage Improvements | Davis &amp;amp; Floyd">
              <a:extLst>
                <a:ext uri="{FF2B5EF4-FFF2-40B4-BE49-F238E27FC236}">
                  <a16:creationId xmlns:a16="http://schemas.microsoft.com/office/drawing/2014/main" id="{4B9E7C3C-441D-42E8-8FA4-23DD507B038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65740" y="3474110"/>
              <a:ext cx="3274379" cy="2182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BBDEEA3-9AA5-419C-89F6-86F75DEEAD6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1898" y="1232720"/>
              <a:ext cx="2974247" cy="21835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arleston Flooding Future photo 1">
              <a:extLst>
                <a:ext uri="{FF2B5EF4-FFF2-40B4-BE49-F238E27FC236}">
                  <a16:creationId xmlns:a16="http://schemas.microsoft.com/office/drawing/2014/main" id="{930C6311-5D74-4398-8E30-80ED30DDD72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65739" y="1232720"/>
              <a:ext cx="3274380" cy="21835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80063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70</a:t>
            </a:fld>
            <a:endParaRPr lang="en-US"/>
          </a:p>
        </p:txBody>
      </p:sp>
      <p:sp>
        <p:nvSpPr>
          <p:cNvPr id="3" name="Title 2">
            <a:extLst>
              <a:ext uri="{FF2B5EF4-FFF2-40B4-BE49-F238E27FC236}">
                <a16:creationId xmlns:a16="http://schemas.microsoft.com/office/drawing/2014/main" id="{2ECA0B31-6944-6D40-6686-9ABFBFCE4359}"/>
              </a:ext>
            </a:extLst>
          </p:cNvPr>
          <p:cNvSpPr>
            <a:spLocks noGrp="1"/>
          </p:cNvSpPr>
          <p:nvPr>
            <p:ph type="title"/>
          </p:nvPr>
        </p:nvSpPr>
        <p:spPr/>
        <p:txBody>
          <a:bodyPr/>
          <a:lstStyle/>
          <a:p>
            <a:r>
              <a:rPr lang="en-US"/>
              <a:t>Increase Education, Outreach, and Disclosure</a:t>
            </a:r>
          </a:p>
        </p:txBody>
      </p:sp>
      <p:pic>
        <p:nvPicPr>
          <p:cNvPr id="6" name="Picture 5">
            <a:extLst>
              <a:ext uri="{FF2B5EF4-FFF2-40B4-BE49-F238E27FC236}">
                <a16:creationId xmlns:a16="http://schemas.microsoft.com/office/drawing/2014/main" id="{2CDCF192-9A46-9001-72BA-54F02F2916C0}"/>
              </a:ext>
            </a:extLst>
          </p:cNvPr>
          <p:cNvPicPr>
            <a:picLocks noChangeAspect="1"/>
          </p:cNvPicPr>
          <p:nvPr/>
        </p:nvPicPr>
        <p:blipFill>
          <a:blip r:embed="rId3"/>
          <a:stretch>
            <a:fillRect/>
          </a:stretch>
        </p:blipFill>
        <p:spPr>
          <a:xfrm>
            <a:off x="1009951" y="783548"/>
            <a:ext cx="8543322" cy="3712589"/>
          </a:xfrm>
          <a:prstGeom prst="rect">
            <a:avLst/>
          </a:prstGeom>
        </p:spPr>
      </p:pic>
      <p:pic>
        <p:nvPicPr>
          <p:cNvPr id="8" name="Picture 7">
            <a:extLst>
              <a:ext uri="{FF2B5EF4-FFF2-40B4-BE49-F238E27FC236}">
                <a16:creationId xmlns:a16="http://schemas.microsoft.com/office/drawing/2014/main" id="{1CDCC02D-0420-AA35-5213-93392FE2A9B8}"/>
              </a:ext>
            </a:extLst>
          </p:cNvPr>
          <p:cNvPicPr>
            <a:picLocks noChangeAspect="1"/>
          </p:cNvPicPr>
          <p:nvPr/>
        </p:nvPicPr>
        <p:blipFill rotWithShape="1">
          <a:blip r:embed="rId4"/>
          <a:srcRect b="7724"/>
          <a:stretch/>
        </p:blipFill>
        <p:spPr>
          <a:xfrm>
            <a:off x="1009952" y="4456113"/>
            <a:ext cx="8438848" cy="1944688"/>
          </a:xfrm>
          <a:prstGeom prst="rect">
            <a:avLst/>
          </a:prstGeom>
        </p:spPr>
      </p:pic>
    </p:spTree>
    <p:extLst>
      <p:ext uri="{BB962C8B-B14F-4D97-AF65-F5344CB8AC3E}">
        <p14:creationId xmlns:p14="http://schemas.microsoft.com/office/powerpoint/2010/main" val="42673916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71</a:t>
            </a:fld>
            <a:endParaRPr lang="en-US"/>
          </a:p>
        </p:txBody>
      </p:sp>
      <p:sp>
        <p:nvSpPr>
          <p:cNvPr id="3" name="Title 2">
            <a:extLst>
              <a:ext uri="{FF2B5EF4-FFF2-40B4-BE49-F238E27FC236}">
                <a16:creationId xmlns:a16="http://schemas.microsoft.com/office/drawing/2014/main" id="{2ECA0B31-6944-6D40-6686-9ABFBFCE4359}"/>
              </a:ext>
            </a:extLst>
          </p:cNvPr>
          <p:cNvSpPr>
            <a:spLocks noGrp="1"/>
          </p:cNvSpPr>
          <p:nvPr>
            <p:ph type="title"/>
          </p:nvPr>
        </p:nvSpPr>
        <p:spPr>
          <a:xfrm>
            <a:off x="0" y="211822"/>
            <a:ext cx="12192000" cy="571726"/>
          </a:xfrm>
        </p:spPr>
        <p:txBody>
          <a:bodyPr/>
          <a:lstStyle/>
          <a:p>
            <a:r>
              <a:rPr lang="en-US"/>
              <a:t>Coordinate Watershed-Based Resilience Planning and Projects</a:t>
            </a:r>
          </a:p>
        </p:txBody>
      </p:sp>
      <p:pic>
        <p:nvPicPr>
          <p:cNvPr id="5" name="Picture 4">
            <a:extLst>
              <a:ext uri="{FF2B5EF4-FFF2-40B4-BE49-F238E27FC236}">
                <a16:creationId xmlns:a16="http://schemas.microsoft.com/office/drawing/2014/main" id="{6C54BA60-D74D-342E-F12B-BF91B570231A}"/>
              </a:ext>
            </a:extLst>
          </p:cNvPr>
          <p:cNvPicPr>
            <a:picLocks noChangeAspect="1"/>
          </p:cNvPicPr>
          <p:nvPr/>
        </p:nvPicPr>
        <p:blipFill>
          <a:blip r:embed="rId3"/>
          <a:stretch>
            <a:fillRect/>
          </a:stretch>
        </p:blipFill>
        <p:spPr>
          <a:xfrm>
            <a:off x="1338262" y="2076450"/>
            <a:ext cx="9515475" cy="2705100"/>
          </a:xfrm>
          <a:prstGeom prst="rect">
            <a:avLst/>
          </a:prstGeom>
        </p:spPr>
      </p:pic>
    </p:spTree>
    <p:extLst>
      <p:ext uri="{BB962C8B-B14F-4D97-AF65-F5344CB8AC3E}">
        <p14:creationId xmlns:p14="http://schemas.microsoft.com/office/powerpoint/2010/main" val="8007394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D1E7E1F-6AAA-B97E-7DB6-9E43AAA1F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459" y="650989"/>
            <a:ext cx="8782357" cy="5488973"/>
          </a:xfrm>
          <a:prstGeom prst="rect">
            <a:avLst/>
          </a:prstGeom>
        </p:spPr>
      </p:pic>
      <p:sp>
        <p:nvSpPr>
          <p:cNvPr id="6" name="Arrow: Right 5">
            <a:extLst>
              <a:ext uri="{FF2B5EF4-FFF2-40B4-BE49-F238E27FC236}">
                <a16:creationId xmlns:a16="http://schemas.microsoft.com/office/drawing/2014/main" id="{47CE0B04-0D16-3845-F4EE-FF0501DAC99E}"/>
              </a:ext>
            </a:extLst>
          </p:cNvPr>
          <p:cNvSpPr/>
          <p:nvPr/>
        </p:nvSpPr>
        <p:spPr>
          <a:xfrm rot="5400000">
            <a:off x="914930" y="1950349"/>
            <a:ext cx="964185" cy="468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7016ED1-D807-9D29-6FBE-4466242DEF19}"/>
              </a:ext>
            </a:extLst>
          </p:cNvPr>
          <p:cNvSpPr/>
          <p:nvPr/>
        </p:nvSpPr>
        <p:spPr>
          <a:xfrm>
            <a:off x="121184" y="974145"/>
            <a:ext cx="2551679" cy="6088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Community Capacity Building &amp; Planning</a:t>
            </a:r>
          </a:p>
        </p:txBody>
      </p:sp>
      <p:sp>
        <p:nvSpPr>
          <p:cNvPr id="9" name="Rectangle 8">
            <a:extLst>
              <a:ext uri="{FF2B5EF4-FFF2-40B4-BE49-F238E27FC236}">
                <a16:creationId xmlns:a16="http://schemas.microsoft.com/office/drawing/2014/main" id="{E2F0D632-A939-55E8-5489-C6FA1CB57997}"/>
              </a:ext>
            </a:extLst>
          </p:cNvPr>
          <p:cNvSpPr/>
          <p:nvPr/>
        </p:nvSpPr>
        <p:spPr>
          <a:xfrm>
            <a:off x="121185" y="2786606"/>
            <a:ext cx="2551678" cy="6088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Regional (Watershed) Coordination of Efforts</a:t>
            </a:r>
          </a:p>
        </p:txBody>
      </p:sp>
      <p:sp>
        <p:nvSpPr>
          <p:cNvPr id="10" name="Rectangle 9">
            <a:extLst>
              <a:ext uri="{FF2B5EF4-FFF2-40B4-BE49-F238E27FC236}">
                <a16:creationId xmlns:a16="http://schemas.microsoft.com/office/drawing/2014/main" id="{9DBD9802-44E8-B03B-B708-25308B080ED6}"/>
              </a:ext>
            </a:extLst>
          </p:cNvPr>
          <p:cNvSpPr/>
          <p:nvPr/>
        </p:nvSpPr>
        <p:spPr>
          <a:xfrm>
            <a:off x="121185" y="4599067"/>
            <a:ext cx="2551678" cy="6088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State and Federal Partnerships</a:t>
            </a:r>
          </a:p>
        </p:txBody>
      </p:sp>
      <p:sp>
        <p:nvSpPr>
          <p:cNvPr id="11" name="Arrow: Right 10">
            <a:extLst>
              <a:ext uri="{FF2B5EF4-FFF2-40B4-BE49-F238E27FC236}">
                <a16:creationId xmlns:a16="http://schemas.microsoft.com/office/drawing/2014/main" id="{E7AEFF8B-554E-1663-B400-877ACE2803B0}"/>
              </a:ext>
            </a:extLst>
          </p:cNvPr>
          <p:cNvSpPr/>
          <p:nvPr/>
        </p:nvSpPr>
        <p:spPr>
          <a:xfrm rot="5400000">
            <a:off x="914930" y="3762810"/>
            <a:ext cx="964185" cy="468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075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FD3520-BDF5-47D9-B323-A8C6DEEB4C2C}"/>
              </a:ext>
            </a:extLst>
          </p:cNvPr>
          <p:cNvSpPr>
            <a:spLocks noGrp="1"/>
          </p:cNvSpPr>
          <p:nvPr>
            <p:ph type="title" idx="4294967295"/>
          </p:nvPr>
        </p:nvSpPr>
        <p:spPr>
          <a:xfrm>
            <a:off x="-1" y="-14071"/>
            <a:ext cx="12192000" cy="1099621"/>
          </a:xfrm>
          <a:noFill/>
        </p:spPr>
        <p:txBody>
          <a:bodyPr>
            <a:noAutofit/>
          </a:bodyPr>
          <a:lstStyle/>
          <a:p>
            <a:pPr algn="ctr"/>
            <a:br>
              <a:rPr lang="en-US" sz="3600" b="1" dirty="0">
                <a:solidFill>
                  <a:srgbClr val="165C7D"/>
                </a:solidFill>
              </a:rPr>
            </a:br>
            <a:br>
              <a:rPr lang="en-US" sz="3600" b="1" dirty="0">
                <a:solidFill>
                  <a:srgbClr val="165C7D"/>
                </a:solidFill>
                <a:latin typeface="Myriad Pro" panose="020B0503030403020204"/>
              </a:rPr>
            </a:br>
            <a:r>
              <a:rPr lang="en-US" sz="3600" b="1" dirty="0">
                <a:solidFill>
                  <a:srgbClr val="165C7D"/>
                </a:solidFill>
                <a:latin typeface="Myriad Pro" panose="020B0503030403020204"/>
              </a:rPr>
              <a:t>South Carolina Resilient Coastal </a:t>
            </a:r>
            <a:br>
              <a:rPr lang="en-US" sz="3600" b="1" dirty="0">
                <a:solidFill>
                  <a:srgbClr val="165C7D"/>
                </a:solidFill>
                <a:latin typeface="Myriad Pro" panose="020B0503030403020204"/>
              </a:rPr>
            </a:br>
            <a:r>
              <a:rPr lang="en-US" sz="3600" b="1" dirty="0">
                <a:solidFill>
                  <a:srgbClr val="165C7D"/>
                </a:solidFill>
                <a:latin typeface="Myriad Pro" panose="020B0503030403020204"/>
              </a:rPr>
              <a:t>Communities Collaborative Program</a:t>
            </a:r>
            <a:br>
              <a:rPr lang="en-US" sz="3600" b="1" dirty="0">
                <a:solidFill>
                  <a:srgbClr val="165C7D"/>
                </a:solidFill>
                <a:latin typeface="Myriad Pro" panose="020B0503030403020204"/>
              </a:rPr>
            </a:br>
            <a:endParaRPr lang="en-US" sz="3600" b="1" dirty="0">
              <a:solidFill>
                <a:srgbClr val="165C7D"/>
              </a:solidFill>
              <a:latin typeface="Myriad Pro" panose="020B0503030403020204"/>
            </a:endParaRPr>
          </a:p>
        </p:txBody>
      </p:sp>
      <p:sp>
        <p:nvSpPr>
          <p:cNvPr id="6" name="Text Placeholder 4">
            <a:extLst>
              <a:ext uri="{FF2B5EF4-FFF2-40B4-BE49-F238E27FC236}">
                <a16:creationId xmlns:a16="http://schemas.microsoft.com/office/drawing/2014/main" id="{DA227B93-61F5-476F-A4E3-B207671985AC}"/>
              </a:ext>
            </a:extLst>
          </p:cNvPr>
          <p:cNvSpPr txBox="1">
            <a:spLocks/>
          </p:cNvSpPr>
          <p:nvPr/>
        </p:nvSpPr>
        <p:spPr>
          <a:xfrm>
            <a:off x="838200" y="1532539"/>
            <a:ext cx="10515598" cy="46409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dirty="0"/>
          </a:p>
        </p:txBody>
      </p:sp>
      <p:sp>
        <p:nvSpPr>
          <p:cNvPr id="7" name="Text Placeholder 4">
            <a:extLst>
              <a:ext uri="{FF2B5EF4-FFF2-40B4-BE49-F238E27FC236}">
                <a16:creationId xmlns:a16="http://schemas.microsoft.com/office/drawing/2014/main" id="{7EDEFDD6-D1FC-4E0E-9926-EE25BF0B41C3}"/>
              </a:ext>
            </a:extLst>
          </p:cNvPr>
          <p:cNvSpPr txBox="1">
            <a:spLocks/>
          </p:cNvSpPr>
          <p:nvPr/>
        </p:nvSpPr>
        <p:spPr>
          <a:xfrm>
            <a:off x="173330" y="1334083"/>
            <a:ext cx="6212762" cy="46409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0B4560"/>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defTabSz="457200">
              <a:lnSpc>
                <a:spcPct val="120000"/>
              </a:lnSpc>
              <a:spcBef>
                <a:spcPts val="1200"/>
              </a:spcBef>
              <a:buSzPct val="100000"/>
              <a:buFont typeface="Arial" panose="020B0604020202020204" pitchFamily="34" charset="0"/>
              <a:buChar char="•"/>
              <a:defRPr/>
            </a:pPr>
            <a:r>
              <a:rPr lang="en-US" sz="2000" dirty="0">
                <a:solidFill>
                  <a:srgbClr val="165C7D"/>
                </a:solidFill>
                <a:latin typeface="Myriad Pro"/>
              </a:rPr>
              <a:t>Watershed-based planning process in the Salkehatchie River basin, as </a:t>
            </a:r>
            <a:r>
              <a:rPr lang="en-US" sz="2000" u="sng" dirty="0">
                <a:solidFill>
                  <a:srgbClr val="165C7D"/>
                </a:solidFill>
                <a:latin typeface="Myriad Pro"/>
              </a:rPr>
              <a:t>a pilot program for future watershed-based resilience planning efforts</a:t>
            </a:r>
            <a:r>
              <a:rPr lang="en-US" sz="2000" dirty="0">
                <a:solidFill>
                  <a:srgbClr val="165C7D"/>
                </a:solidFill>
                <a:latin typeface="Myriad Pro"/>
              </a:rPr>
              <a:t>.</a:t>
            </a:r>
          </a:p>
          <a:p>
            <a:pPr marL="285750" indent="-285750" algn="l" defTabSz="457200">
              <a:lnSpc>
                <a:spcPct val="120000"/>
              </a:lnSpc>
              <a:spcBef>
                <a:spcPts val="1200"/>
              </a:spcBef>
              <a:buSzPct val="100000"/>
              <a:buFont typeface="Arial" panose="020B0604020202020204" pitchFamily="34" charset="0"/>
              <a:buChar char="•"/>
              <a:defRPr/>
            </a:pPr>
            <a:r>
              <a:rPr lang="en-US" sz="2000" dirty="0">
                <a:solidFill>
                  <a:srgbClr val="165C7D"/>
                </a:solidFill>
                <a:latin typeface="Myriad Pro"/>
              </a:rPr>
              <a:t>Working with partners at S.C. Sea Grant Consortium and S.C. Beach Advocates.</a:t>
            </a:r>
          </a:p>
          <a:p>
            <a:pPr marL="285750" indent="-285750" algn="l" defTabSz="457200">
              <a:lnSpc>
                <a:spcPct val="120000"/>
              </a:lnSpc>
              <a:spcBef>
                <a:spcPts val="1200"/>
              </a:spcBef>
              <a:buSzPct val="100000"/>
              <a:buFont typeface="Arial" panose="020B0604020202020204" pitchFamily="34" charset="0"/>
              <a:buChar char="•"/>
              <a:defRPr/>
            </a:pPr>
            <a:r>
              <a:rPr lang="en-US" sz="2000" dirty="0">
                <a:solidFill>
                  <a:srgbClr val="165C7D"/>
                </a:solidFill>
                <a:latin typeface="Myriad Pro"/>
              </a:rPr>
              <a:t>Will provide technical assistance to 10 underserved communities to complete community risk assessments, grounded in local engagement, leading to a portfolio of resilience projects. </a:t>
            </a:r>
          </a:p>
          <a:p>
            <a:pPr marL="285750" indent="-285750" algn="l" defTabSz="457200">
              <a:lnSpc>
                <a:spcPct val="120000"/>
              </a:lnSpc>
              <a:spcBef>
                <a:spcPts val="1200"/>
              </a:spcBef>
              <a:buSzPct val="100000"/>
              <a:buFont typeface="Arial" panose="020B0604020202020204" pitchFamily="34" charset="0"/>
              <a:buChar char="•"/>
              <a:defRPr/>
            </a:pPr>
            <a:r>
              <a:rPr lang="en-US" sz="2000" dirty="0">
                <a:solidFill>
                  <a:srgbClr val="165C7D"/>
                </a:solidFill>
                <a:latin typeface="Myriad Pro"/>
              </a:rPr>
              <a:t>Creation of a comprehensive Salkehatchie Watershed Resilience Plan. </a:t>
            </a:r>
          </a:p>
          <a:p>
            <a:pPr marL="285750" indent="-285750" algn="l" defTabSz="457200">
              <a:lnSpc>
                <a:spcPct val="120000"/>
              </a:lnSpc>
              <a:spcBef>
                <a:spcPts val="1200"/>
              </a:spcBef>
              <a:buSzPct val="100000"/>
              <a:buFont typeface="Arial" panose="020B0604020202020204" pitchFamily="34" charset="0"/>
              <a:buChar char="•"/>
              <a:defRPr/>
            </a:pPr>
            <a:r>
              <a:rPr lang="en-US" sz="2000" dirty="0">
                <a:solidFill>
                  <a:srgbClr val="165C7D"/>
                </a:solidFill>
                <a:latin typeface="Myriad Pro"/>
              </a:rPr>
              <a:t>Continued coordination between other proposals/projects. </a:t>
            </a:r>
          </a:p>
        </p:txBody>
      </p:sp>
      <p:pic>
        <p:nvPicPr>
          <p:cNvPr id="8" name="Picture 7" descr="Map&#10;&#10;Description automatically generated">
            <a:extLst>
              <a:ext uri="{FF2B5EF4-FFF2-40B4-BE49-F238E27FC236}">
                <a16:creationId xmlns:a16="http://schemas.microsoft.com/office/drawing/2014/main" id="{089685AD-0C58-413D-8141-5309F4C20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092" y="1871160"/>
            <a:ext cx="5632576" cy="4352446"/>
          </a:xfrm>
          <a:prstGeom prst="rect">
            <a:avLst/>
          </a:prstGeom>
        </p:spPr>
      </p:pic>
    </p:spTree>
    <p:extLst>
      <p:ext uri="{BB962C8B-B14F-4D97-AF65-F5344CB8AC3E}">
        <p14:creationId xmlns:p14="http://schemas.microsoft.com/office/powerpoint/2010/main" val="1873436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74</a:t>
            </a:fld>
            <a:endParaRPr lang="en-US"/>
          </a:p>
        </p:txBody>
      </p:sp>
      <p:sp>
        <p:nvSpPr>
          <p:cNvPr id="3" name="Title 2">
            <a:extLst>
              <a:ext uri="{FF2B5EF4-FFF2-40B4-BE49-F238E27FC236}">
                <a16:creationId xmlns:a16="http://schemas.microsoft.com/office/drawing/2014/main" id="{2ECA0B31-6944-6D40-6686-9ABFBFCE4359}"/>
              </a:ext>
            </a:extLst>
          </p:cNvPr>
          <p:cNvSpPr>
            <a:spLocks noGrp="1"/>
          </p:cNvSpPr>
          <p:nvPr>
            <p:ph type="title"/>
          </p:nvPr>
        </p:nvSpPr>
        <p:spPr>
          <a:xfrm>
            <a:off x="0" y="211822"/>
            <a:ext cx="12192000" cy="571726"/>
          </a:xfrm>
        </p:spPr>
        <p:txBody>
          <a:bodyPr/>
          <a:lstStyle/>
          <a:p>
            <a:r>
              <a:rPr lang="en-US" sz="2400"/>
              <a:t>Incorporate Resilience into Planning, Land Use and Other Regulatory Processes</a:t>
            </a:r>
          </a:p>
        </p:txBody>
      </p:sp>
      <p:pic>
        <p:nvPicPr>
          <p:cNvPr id="6" name="Picture 5">
            <a:extLst>
              <a:ext uri="{FF2B5EF4-FFF2-40B4-BE49-F238E27FC236}">
                <a16:creationId xmlns:a16="http://schemas.microsoft.com/office/drawing/2014/main" id="{9929F8E6-B9E4-D084-0DEB-399AEC6B4928}"/>
              </a:ext>
            </a:extLst>
          </p:cNvPr>
          <p:cNvPicPr>
            <a:picLocks noChangeAspect="1"/>
          </p:cNvPicPr>
          <p:nvPr/>
        </p:nvPicPr>
        <p:blipFill>
          <a:blip r:embed="rId3"/>
          <a:stretch>
            <a:fillRect/>
          </a:stretch>
        </p:blipFill>
        <p:spPr>
          <a:xfrm>
            <a:off x="1876852" y="978665"/>
            <a:ext cx="7571947" cy="4089163"/>
          </a:xfrm>
          <a:prstGeom prst="rect">
            <a:avLst/>
          </a:prstGeom>
        </p:spPr>
      </p:pic>
      <p:pic>
        <p:nvPicPr>
          <p:cNvPr id="8" name="Picture 7">
            <a:extLst>
              <a:ext uri="{FF2B5EF4-FFF2-40B4-BE49-F238E27FC236}">
                <a16:creationId xmlns:a16="http://schemas.microsoft.com/office/drawing/2014/main" id="{82A753E2-4D8A-E5B5-BD04-1A90D9D29B57}"/>
              </a:ext>
            </a:extLst>
          </p:cNvPr>
          <p:cNvPicPr>
            <a:picLocks noChangeAspect="1"/>
          </p:cNvPicPr>
          <p:nvPr/>
        </p:nvPicPr>
        <p:blipFill>
          <a:blip r:embed="rId4"/>
          <a:stretch>
            <a:fillRect/>
          </a:stretch>
        </p:blipFill>
        <p:spPr>
          <a:xfrm>
            <a:off x="1876852" y="5067828"/>
            <a:ext cx="7483964" cy="1319338"/>
          </a:xfrm>
          <a:prstGeom prst="rect">
            <a:avLst/>
          </a:prstGeom>
        </p:spPr>
      </p:pic>
    </p:spTree>
    <p:extLst>
      <p:ext uri="{BB962C8B-B14F-4D97-AF65-F5344CB8AC3E}">
        <p14:creationId xmlns:p14="http://schemas.microsoft.com/office/powerpoint/2010/main" val="1255200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75</a:t>
            </a:fld>
            <a:endParaRPr lang="en-US"/>
          </a:p>
        </p:txBody>
      </p:sp>
      <p:sp>
        <p:nvSpPr>
          <p:cNvPr id="3" name="Title 2">
            <a:extLst>
              <a:ext uri="{FF2B5EF4-FFF2-40B4-BE49-F238E27FC236}">
                <a16:creationId xmlns:a16="http://schemas.microsoft.com/office/drawing/2014/main" id="{2ECA0B31-6944-6D40-6686-9ABFBFCE4359}"/>
              </a:ext>
            </a:extLst>
          </p:cNvPr>
          <p:cNvSpPr>
            <a:spLocks noGrp="1"/>
          </p:cNvSpPr>
          <p:nvPr>
            <p:ph type="title"/>
          </p:nvPr>
        </p:nvSpPr>
        <p:spPr>
          <a:xfrm>
            <a:off x="0" y="211822"/>
            <a:ext cx="12192000" cy="571726"/>
          </a:xfrm>
        </p:spPr>
        <p:txBody>
          <a:bodyPr/>
          <a:lstStyle/>
          <a:p>
            <a:r>
              <a:rPr lang="en-US"/>
              <a:t>Maintain and Strengthen Building Codes</a:t>
            </a:r>
          </a:p>
        </p:txBody>
      </p:sp>
      <p:pic>
        <p:nvPicPr>
          <p:cNvPr id="5" name="Picture 4">
            <a:extLst>
              <a:ext uri="{FF2B5EF4-FFF2-40B4-BE49-F238E27FC236}">
                <a16:creationId xmlns:a16="http://schemas.microsoft.com/office/drawing/2014/main" id="{0D688BBD-0AE5-D5C6-6D43-AE2A2A4C9860}"/>
              </a:ext>
            </a:extLst>
          </p:cNvPr>
          <p:cNvPicPr>
            <a:picLocks noChangeAspect="1"/>
          </p:cNvPicPr>
          <p:nvPr/>
        </p:nvPicPr>
        <p:blipFill>
          <a:blip r:embed="rId3"/>
          <a:stretch>
            <a:fillRect/>
          </a:stretch>
        </p:blipFill>
        <p:spPr>
          <a:xfrm>
            <a:off x="2033047" y="895928"/>
            <a:ext cx="8125905" cy="5484565"/>
          </a:xfrm>
          <a:prstGeom prst="rect">
            <a:avLst/>
          </a:prstGeom>
        </p:spPr>
      </p:pic>
    </p:spTree>
    <p:extLst>
      <p:ext uri="{BB962C8B-B14F-4D97-AF65-F5344CB8AC3E}">
        <p14:creationId xmlns:p14="http://schemas.microsoft.com/office/powerpoint/2010/main" val="21358800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76</a:t>
            </a:fld>
            <a:endParaRPr lang="en-US"/>
          </a:p>
        </p:txBody>
      </p:sp>
      <p:sp>
        <p:nvSpPr>
          <p:cNvPr id="6" name="Title 5">
            <a:extLst>
              <a:ext uri="{FF2B5EF4-FFF2-40B4-BE49-F238E27FC236}">
                <a16:creationId xmlns:a16="http://schemas.microsoft.com/office/drawing/2014/main" id="{8BA1B727-6257-A882-049D-C163590A48BA}"/>
              </a:ext>
            </a:extLst>
          </p:cNvPr>
          <p:cNvSpPr>
            <a:spLocks noGrp="1"/>
          </p:cNvSpPr>
          <p:nvPr>
            <p:ph type="title"/>
          </p:nvPr>
        </p:nvSpPr>
        <p:spPr/>
        <p:txBody>
          <a:bodyPr/>
          <a:lstStyle/>
          <a:p>
            <a:r>
              <a:rPr lang="en-US"/>
              <a:t>Incorporate Resilience into Infrastructure Design</a:t>
            </a:r>
          </a:p>
        </p:txBody>
      </p:sp>
      <p:pic>
        <p:nvPicPr>
          <p:cNvPr id="8" name="Picture 7">
            <a:extLst>
              <a:ext uri="{FF2B5EF4-FFF2-40B4-BE49-F238E27FC236}">
                <a16:creationId xmlns:a16="http://schemas.microsoft.com/office/drawing/2014/main" id="{CC8F21AD-DE23-4220-200E-C2E59F12DDE8}"/>
              </a:ext>
            </a:extLst>
          </p:cNvPr>
          <p:cNvPicPr>
            <a:picLocks noChangeAspect="1"/>
          </p:cNvPicPr>
          <p:nvPr/>
        </p:nvPicPr>
        <p:blipFill>
          <a:blip r:embed="rId3"/>
          <a:stretch>
            <a:fillRect/>
          </a:stretch>
        </p:blipFill>
        <p:spPr>
          <a:xfrm>
            <a:off x="1571625" y="1476375"/>
            <a:ext cx="9048750" cy="1952625"/>
          </a:xfrm>
          <a:prstGeom prst="rect">
            <a:avLst/>
          </a:prstGeom>
        </p:spPr>
      </p:pic>
      <p:pic>
        <p:nvPicPr>
          <p:cNvPr id="10" name="Picture 9">
            <a:extLst>
              <a:ext uri="{FF2B5EF4-FFF2-40B4-BE49-F238E27FC236}">
                <a16:creationId xmlns:a16="http://schemas.microsoft.com/office/drawing/2014/main" id="{FB9A1BA7-AECD-D5E8-2738-2817B4A8555C}"/>
              </a:ext>
            </a:extLst>
          </p:cNvPr>
          <p:cNvPicPr>
            <a:picLocks noChangeAspect="1"/>
          </p:cNvPicPr>
          <p:nvPr/>
        </p:nvPicPr>
        <p:blipFill>
          <a:blip r:embed="rId4"/>
          <a:stretch>
            <a:fillRect/>
          </a:stretch>
        </p:blipFill>
        <p:spPr>
          <a:xfrm>
            <a:off x="1575088" y="3333750"/>
            <a:ext cx="9134475" cy="2047875"/>
          </a:xfrm>
          <a:prstGeom prst="rect">
            <a:avLst/>
          </a:prstGeom>
        </p:spPr>
      </p:pic>
    </p:spTree>
    <p:extLst>
      <p:ext uri="{BB962C8B-B14F-4D97-AF65-F5344CB8AC3E}">
        <p14:creationId xmlns:p14="http://schemas.microsoft.com/office/powerpoint/2010/main" val="39581079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77</a:t>
            </a:fld>
            <a:endParaRPr lang="en-US"/>
          </a:p>
        </p:txBody>
      </p:sp>
      <p:sp>
        <p:nvSpPr>
          <p:cNvPr id="6" name="Title 5">
            <a:extLst>
              <a:ext uri="{FF2B5EF4-FFF2-40B4-BE49-F238E27FC236}">
                <a16:creationId xmlns:a16="http://schemas.microsoft.com/office/drawing/2014/main" id="{8BA1B727-6257-A882-049D-C163590A48BA}"/>
              </a:ext>
            </a:extLst>
          </p:cNvPr>
          <p:cNvSpPr>
            <a:spLocks noGrp="1"/>
          </p:cNvSpPr>
          <p:nvPr>
            <p:ph type="title"/>
          </p:nvPr>
        </p:nvSpPr>
        <p:spPr>
          <a:xfrm>
            <a:off x="98853" y="211822"/>
            <a:ext cx="11944865" cy="571726"/>
          </a:xfrm>
        </p:spPr>
        <p:txBody>
          <a:bodyPr/>
          <a:lstStyle/>
          <a:p>
            <a:r>
              <a:rPr lang="en-US"/>
              <a:t>Maintain Natural Flood Protection Through Conservation </a:t>
            </a:r>
          </a:p>
        </p:txBody>
      </p:sp>
      <p:pic>
        <p:nvPicPr>
          <p:cNvPr id="4" name="Picture 3">
            <a:extLst>
              <a:ext uri="{FF2B5EF4-FFF2-40B4-BE49-F238E27FC236}">
                <a16:creationId xmlns:a16="http://schemas.microsoft.com/office/drawing/2014/main" id="{2ACE5359-1381-F3B6-F32E-079678CDF6F3}"/>
              </a:ext>
            </a:extLst>
          </p:cNvPr>
          <p:cNvPicPr>
            <a:picLocks noChangeAspect="1"/>
          </p:cNvPicPr>
          <p:nvPr/>
        </p:nvPicPr>
        <p:blipFill>
          <a:blip r:embed="rId3"/>
          <a:stretch>
            <a:fillRect/>
          </a:stretch>
        </p:blipFill>
        <p:spPr>
          <a:xfrm>
            <a:off x="1585912" y="1366837"/>
            <a:ext cx="9020175" cy="4124325"/>
          </a:xfrm>
          <a:prstGeom prst="rect">
            <a:avLst/>
          </a:prstGeom>
        </p:spPr>
      </p:pic>
    </p:spTree>
    <p:extLst>
      <p:ext uri="{BB962C8B-B14F-4D97-AF65-F5344CB8AC3E}">
        <p14:creationId xmlns:p14="http://schemas.microsoft.com/office/powerpoint/2010/main" val="31623891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78</a:t>
            </a:fld>
            <a:endParaRPr lang="en-US"/>
          </a:p>
        </p:txBody>
      </p:sp>
      <p:sp>
        <p:nvSpPr>
          <p:cNvPr id="6" name="Title 5">
            <a:extLst>
              <a:ext uri="{FF2B5EF4-FFF2-40B4-BE49-F238E27FC236}">
                <a16:creationId xmlns:a16="http://schemas.microsoft.com/office/drawing/2014/main" id="{8BA1B727-6257-A882-049D-C163590A48BA}"/>
              </a:ext>
            </a:extLst>
          </p:cNvPr>
          <p:cNvSpPr>
            <a:spLocks noGrp="1"/>
          </p:cNvSpPr>
          <p:nvPr>
            <p:ph type="title"/>
          </p:nvPr>
        </p:nvSpPr>
        <p:spPr>
          <a:xfrm>
            <a:off x="98853" y="211822"/>
            <a:ext cx="11944865" cy="571726"/>
          </a:xfrm>
        </p:spPr>
        <p:txBody>
          <a:bodyPr/>
          <a:lstStyle/>
          <a:p>
            <a:r>
              <a:rPr lang="en-US"/>
              <a:t>Maintain Natural Flood Protection Through Conservation </a:t>
            </a:r>
          </a:p>
        </p:txBody>
      </p:sp>
      <p:pic>
        <p:nvPicPr>
          <p:cNvPr id="3" name="Picture 2">
            <a:extLst>
              <a:ext uri="{FF2B5EF4-FFF2-40B4-BE49-F238E27FC236}">
                <a16:creationId xmlns:a16="http://schemas.microsoft.com/office/drawing/2014/main" id="{2FB83DFE-BEFD-CB39-D0F4-C31CAD767A9E}"/>
              </a:ext>
            </a:extLst>
          </p:cNvPr>
          <p:cNvPicPr>
            <a:picLocks noChangeAspect="1"/>
          </p:cNvPicPr>
          <p:nvPr/>
        </p:nvPicPr>
        <p:blipFill>
          <a:blip r:embed="rId3"/>
          <a:stretch>
            <a:fillRect/>
          </a:stretch>
        </p:blipFill>
        <p:spPr>
          <a:xfrm>
            <a:off x="348991" y="889626"/>
            <a:ext cx="7114558" cy="5497169"/>
          </a:xfrm>
          <a:prstGeom prst="rect">
            <a:avLst/>
          </a:prstGeom>
        </p:spPr>
      </p:pic>
      <p:pic>
        <p:nvPicPr>
          <p:cNvPr id="7" name="Picture 6">
            <a:extLst>
              <a:ext uri="{FF2B5EF4-FFF2-40B4-BE49-F238E27FC236}">
                <a16:creationId xmlns:a16="http://schemas.microsoft.com/office/drawing/2014/main" id="{38D9182E-FA12-4EDB-7233-B51F20378DDC}"/>
              </a:ext>
            </a:extLst>
          </p:cNvPr>
          <p:cNvPicPr>
            <a:picLocks noChangeAspect="1"/>
          </p:cNvPicPr>
          <p:nvPr/>
        </p:nvPicPr>
        <p:blipFill>
          <a:blip r:embed="rId4"/>
          <a:stretch>
            <a:fillRect/>
          </a:stretch>
        </p:blipFill>
        <p:spPr>
          <a:xfrm>
            <a:off x="6064683" y="1150070"/>
            <a:ext cx="5905644" cy="4557860"/>
          </a:xfrm>
          <a:prstGeom prst="rect">
            <a:avLst/>
          </a:prstGeom>
        </p:spPr>
      </p:pic>
    </p:spTree>
    <p:extLst>
      <p:ext uri="{BB962C8B-B14F-4D97-AF65-F5344CB8AC3E}">
        <p14:creationId xmlns:p14="http://schemas.microsoft.com/office/powerpoint/2010/main" val="3795532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79</a:t>
            </a:fld>
            <a:endParaRPr lang="en-US"/>
          </a:p>
        </p:txBody>
      </p:sp>
      <p:sp>
        <p:nvSpPr>
          <p:cNvPr id="6" name="Title 5">
            <a:extLst>
              <a:ext uri="{FF2B5EF4-FFF2-40B4-BE49-F238E27FC236}">
                <a16:creationId xmlns:a16="http://schemas.microsoft.com/office/drawing/2014/main" id="{8BA1B727-6257-A882-049D-C163590A48BA}"/>
              </a:ext>
            </a:extLst>
          </p:cNvPr>
          <p:cNvSpPr>
            <a:spLocks noGrp="1"/>
          </p:cNvSpPr>
          <p:nvPr>
            <p:ph type="title"/>
          </p:nvPr>
        </p:nvSpPr>
        <p:spPr>
          <a:xfrm>
            <a:off x="98853" y="211822"/>
            <a:ext cx="11944865" cy="571726"/>
          </a:xfrm>
        </p:spPr>
        <p:txBody>
          <a:bodyPr/>
          <a:lstStyle/>
          <a:p>
            <a:r>
              <a:rPr lang="en-US"/>
              <a:t>Incorporate Resilience into Housing Recovery </a:t>
            </a:r>
          </a:p>
        </p:txBody>
      </p:sp>
      <p:pic>
        <p:nvPicPr>
          <p:cNvPr id="5" name="Picture 4">
            <a:extLst>
              <a:ext uri="{FF2B5EF4-FFF2-40B4-BE49-F238E27FC236}">
                <a16:creationId xmlns:a16="http://schemas.microsoft.com/office/drawing/2014/main" id="{D3C14BEC-8AE4-4D72-B69B-7CA186D44F53}"/>
              </a:ext>
            </a:extLst>
          </p:cNvPr>
          <p:cNvPicPr>
            <a:picLocks noChangeAspect="1"/>
          </p:cNvPicPr>
          <p:nvPr/>
        </p:nvPicPr>
        <p:blipFill>
          <a:blip r:embed="rId3"/>
          <a:stretch>
            <a:fillRect/>
          </a:stretch>
        </p:blipFill>
        <p:spPr>
          <a:xfrm>
            <a:off x="1657350" y="1004427"/>
            <a:ext cx="8877300" cy="3905250"/>
          </a:xfrm>
          <a:prstGeom prst="rect">
            <a:avLst/>
          </a:prstGeom>
        </p:spPr>
      </p:pic>
      <p:pic>
        <p:nvPicPr>
          <p:cNvPr id="8" name="Picture 7">
            <a:extLst>
              <a:ext uri="{FF2B5EF4-FFF2-40B4-BE49-F238E27FC236}">
                <a16:creationId xmlns:a16="http://schemas.microsoft.com/office/drawing/2014/main" id="{A371B083-25E9-1D4D-CE92-2A97B9FDD407}"/>
              </a:ext>
            </a:extLst>
          </p:cNvPr>
          <p:cNvPicPr>
            <a:picLocks noChangeAspect="1"/>
          </p:cNvPicPr>
          <p:nvPr/>
        </p:nvPicPr>
        <p:blipFill rotWithShape="1">
          <a:blip r:embed="rId4"/>
          <a:srcRect b="17120"/>
          <a:stretch/>
        </p:blipFill>
        <p:spPr>
          <a:xfrm>
            <a:off x="1657350" y="5026178"/>
            <a:ext cx="9067800" cy="1350195"/>
          </a:xfrm>
          <a:prstGeom prst="rect">
            <a:avLst/>
          </a:prstGeom>
        </p:spPr>
      </p:pic>
    </p:spTree>
    <p:extLst>
      <p:ext uri="{BB962C8B-B14F-4D97-AF65-F5344CB8AC3E}">
        <p14:creationId xmlns:p14="http://schemas.microsoft.com/office/powerpoint/2010/main" val="1446712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BD06A-AA91-4206-AF03-EE2B4D0A40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100" b="0" i="0" u="none" strike="noStrike" kern="1200" cap="none" spc="0" normalizeH="0" baseline="0" noProof="0" smtClean="0">
                <a:ln>
                  <a:noFill/>
                </a:ln>
                <a:solidFill>
                  <a:srgbClr val="A4C9DC"/>
                </a:solidFill>
                <a:effectLst/>
                <a:uLnTx/>
                <a:uFillTx/>
                <a:latin typeface="Avenir Next LT Pro"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A4C9DC"/>
              </a:solidFill>
              <a:effectLst/>
              <a:uLnTx/>
              <a:uFillTx/>
              <a:latin typeface="Avenir Next LT Pro" panose="020B0504020202020204" pitchFamily="34" charset="0"/>
              <a:ea typeface="+mn-ea"/>
              <a:cs typeface="+mn-cs"/>
            </a:endParaRPr>
          </a:p>
        </p:txBody>
      </p:sp>
      <p:sp>
        <p:nvSpPr>
          <p:cNvPr id="4" name="Title 3">
            <a:extLst>
              <a:ext uri="{FF2B5EF4-FFF2-40B4-BE49-F238E27FC236}">
                <a16:creationId xmlns:a16="http://schemas.microsoft.com/office/drawing/2014/main" id="{3A7C6DFD-F0D6-4519-BE8D-F5D04F6EE0A4}"/>
              </a:ext>
            </a:extLst>
          </p:cNvPr>
          <p:cNvSpPr>
            <a:spLocks noGrp="1"/>
          </p:cNvSpPr>
          <p:nvPr>
            <p:ph type="title"/>
          </p:nvPr>
        </p:nvSpPr>
        <p:spPr>
          <a:xfrm>
            <a:off x="781050" y="230872"/>
            <a:ext cx="10515600" cy="571726"/>
          </a:xfrm>
        </p:spPr>
        <p:txBody>
          <a:bodyPr/>
          <a:lstStyle/>
          <a:p>
            <a:r>
              <a:rPr lang="en-US" dirty="0"/>
              <a:t>Buyouts</a:t>
            </a:r>
          </a:p>
        </p:txBody>
      </p:sp>
      <p:pic>
        <p:nvPicPr>
          <p:cNvPr id="7" name="Picture 6" descr="A picture containing text, grass, outdoor, sign&#10;&#10;Description automatically generated">
            <a:extLst>
              <a:ext uri="{FF2B5EF4-FFF2-40B4-BE49-F238E27FC236}">
                <a16:creationId xmlns:a16="http://schemas.microsoft.com/office/drawing/2014/main" id="{EA846E81-9D4D-4265-B236-633D703781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3400" y="900358"/>
            <a:ext cx="4106779" cy="5475705"/>
          </a:xfrm>
          <a:prstGeom prst="rect">
            <a:avLst/>
          </a:prstGeom>
        </p:spPr>
      </p:pic>
      <p:pic>
        <p:nvPicPr>
          <p:cNvPr id="8" name="Picture 7" descr="A picture containing tree, outdoor&#10;&#10;Description automatically generated">
            <a:extLst>
              <a:ext uri="{FF2B5EF4-FFF2-40B4-BE49-F238E27FC236}">
                <a16:creationId xmlns:a16="http://schemas.microsoft.com/office/drawing/2014/main" id="{2B138120-0D30-45B4-B26B-7ACD51E2FE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7771"/>
          <a:stretch/>
        </p:blipFill>
        <p:spPr>
          <a:xfrm>
            <a:off x="331117" y="900358"/>
            <a:ext cx="4106780" cy="2644749"/>
          </a:xfrm>
          <a:prstGeom prst="rect">
            <a:avLst/>
          </a:prstGeom>
        </p:spPr>
      </p:pic>
      <p:pic>
        <p:nvPicPr>
          <p:cNvPr id="10" name="Picture 2">
            <a:extLst>
              <a:ext uri="{FF2B5EF4-FFF2-40B4-BE49-F238E27FC236}">
                <a16:creationId xmlns:a16="http://schemas.microsoft.com/office/drawing/2014/main" id="{F9311FEF-5FDB-4983-B0A2-E7C100E5DC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1023" y="3437857"/>
            <a:ext cx="4106779" cy="293820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D365954C-99F4-475B-8BC7-85596F0602C4}"/>
              </a:ext>
            </a:extLst>
          </p:cNvPr>
          <p:cNvSpPr txBox="1">
            <a:spLocks/>
          </p:cNvSpPr>
          <p:nvPr/>
        </p:nvSpPr>
        <p:spPr>
          <a:xfrm>
            <a:off x="8650179" y="935837"/>
            <a:ext cx="3320147" cy="5237272"/>
          </a:xfrm>
          <a:prstGeom prst="rect">
            <a:avLst/>
          </a:prstGeom>
          <a:solidFill>
            <a:schemeClr val="accent6">
              <a:lumMod val="20000"/>
              <a:lumOff val="80000"/>
            </a:schemeClr>
          </a:solidFill>
          <a:ln>
            <a:solidFill>
              <a:schemeClr val="accent6">
                <a:lumMod val="60000"/>
                <a:lumOff val="40000"/>
              </a:schemeClr>
            </a:solidFill>
          </a:ln>
        </p:spPr>
        <p:txBody>
          <a:bodyPr lIns="182880" tIns="91440" rIns="182880" bIns="9144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Font typeface="Arial" panose="020B0604020202020204" pitchFamily="34" charset="0"/>
              <a:buNone/>
            </a:pPr>
            <a:r>
              <a:rPr lang="en-US" sz="2000" i="1" dirty="0">
                <a:solidFill>
                  <a:srgbClr val="124D68"/>
                </a:solidFill>
                <a:cs typeface="Calibri" panose="020F0502020204030204" pitchFamily="34" charset="0"/>
              </a:rPr>
              <a:t>The project will buyout and demolish homes and their associated non-porous surfaces from the community. </a:t>
            </a:r>
          </a:p>
        </p:txBody>
      </p:sp>
    </p:spTree>
    <p:extLst>
      <p:ext uri="{BB962C8B-B14F-4D97-AF65-F5344CB8AC3E}">
        <p14:creationId xmlns:p14="http://schemas.microsoft.com/office/powerpoint/2010/main" val="34007493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80</a:t>
            </a:fld>
            <a:endParaRPr lang="en-US"/>
          </a:p>
        </p:txBody>
      </p:sp>
      <p:sp>
        <p:nvSpPr>
          <p:cNvPr id="6" name="Title 5">
            <a:extLst>
              <a:ext uri="{FF2B5EF4-FFF2-40B4-BE49-F238E27FC236}">
                <a16:creationId xmlns:a16="http://schemas.microsoft.com/office/drawing/2014/main" id="{8BA1B727-6257-A882-049D-C163590A48BA}"/>
              </a:ext>
            </a:extLst>
          </p:cNvPr>
          <p:cNvSpPr>
            <a:spLocks noGrp="1"/>
          </p:cNvSpPr>
          <p:nvPr>
            <p:ph type="title"/>
          </p:nvPr>
        </p:nvSpPr>
        <p:spPr>
          <a:xfrm>
            <a:off x="98853" y="211822"/>
            <a:ext cx="11944865" cy="571726"/>
          </a:xfrm>
        </p:spPr>
        <p:txBody>
          <a:bodyPr/>
          <a:lstStyle/>
          <a:p>
            <a:r>
              <a:rPr lang="en-US"/>
              <a:t>Develop a Pre-Disaster Voluntary Buyout Program </a:t>
            </a:r>
          </a:p>
        </p:txBody>
      </p:sp>
      <p:pic>
        <p:nvPicPr>
          <p:cNvPr id="4" name="Picture 3">
            <a:extLst>
              <a:ext uri="{FF2B5EF4-FFF2-40B4-BE49-F238E27FC236}">
                <a16:creationId xmlns:a16="http://schemas.microsoft.com/office/drawing/2014/main" id="{3CF42300-2519-1F94-CABC-221668C090B1}"/>
              </a:ext>
            </a:extLst>
          </p:cNvPr>
          <p:cNvPicPr>
            <a:picLocks noChangeAspect="1"/>
          </p:cNvPicPr>
          <p:nvPr/>
        </p:nvPicPr>
        <p:blipFill>
          <a:blip r:embed="rId3"/>
          <a:stretch>
            <a:fillRect/>
          </a:stretch>
        </p:blipFill>
        <p:spPr>
          <a:xfrm>
            <a:off x="1452562" y="1004887"/>
            <a:ext cx="9286875" cy="4848225"/>
          </a:xfrm>
          <a:prstGeom prst="rect">
            <a:avLst/>
          </a:prstGeom>
        </p:spPr>
      </p:pic>
    </p:spTree>
    <p:extLst>
      <p:ext uri="{BB962C8B-B14F-4D97-AF65-F5344CB8AC3E}">
        <p14:creationId xmlns:p14="http://schemas.microsoft.com/office/powerpoint/2010/main" val="11346720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C72689-9F61-AC0C-13B1-F7D52B629F77}"/>
              </a:ext>
            </a:extLst>
          </p:cNvPr>
          <p:cNvSpPr>
            <a:spLocks noGrp="1"/>
          </p:cNvSpPr>
          <p:nvPr>
            <p:ph type="sldNum" sz="quarter" idx="12"/>
          </p:nvPr>
        </p:nvSpPr>
        <p:spPr/>
        <p:txBody>
          <a:bodyPr/>
          <a:lstStyle/>
          <a:p>
            <a:fld id="{571A25EE-FFD4-41B8-84B4-8D982C9A0415}" type="slidenum">
              <a:rPr lang="en-US" smtClean="0"/>
              <a:pPr/>
              <a:t>81</a:t>
            </a:fld>
            <a:endParaRPr lang="en-US"/>
          </a:p>
        </p:txBody>
      </p:sp>
      <p:sp>
        <p:nvSpPr>
          <p:cNvPr id="6" name="Title 5">
            <a:extLst>
              <a:ext uri="{FF2B5EF4-FFF2-40B4-BE49-F238E27FC236}">
                <a16:creationId xmlns:a16="http://schemas.microsoft.com/office/drawing/2014/main" id="{8BA1B727-6257-A882-049D-C163590A48BA}"/>
              </a:ext>
            </a:extLst>
          </p:cNvPr>
          <p:cNvSpPr>
            <a:spLocks noGrp="1"/>
          </p:cNvSpPr>
          <p:nvPr>
            <p:ph type="title"/>
          </p:nvPr>
        </p:nvSpPr>
        <p:spPr>
          <a:xfrm>
            <a:off x="98853" y="211822"/>
            <a:ext cx="11944865" cy="571726"/>
          </a:xfrm>
        </p:spPr>
        <p:txBody>
          <a:bodyPr/>
          <a:lstStyle/>
          <a:p>
            <a:r>
              <a:rPr lang="en-US">
                <a:solidFill>
                  <a:schemeClr val="tx1"/>
                </a:solidFill>
              </a:rPr>
              <a:t>Identify and Maximize All Available Funding Source for Resilience Activities </a:t>
            </a:r>
          </a:p>
        </p:txBody>
      </p:sp>
      <p:pic>
        <p:nvPicPr>
          <p:cNvPr id="5" name="Picture 4">
            <a:extLst>
              <a:ext uri="{FF2B5EF4-FFF2-40B4-BE49-F238E27FC236}">
                <a16:creationId xmlns:a16="http://schemas.microsoft.com/office/drawing/2014/main" id="{BF43110E-6A55-6DC6-833D-85225B97A5F3}"/>
              </a:ext>
            </a:extLst>
          </p:cNvPr>
          <p:cNvPicPr>
            <a:picLocks noChangeAspect="1"/>
          </p:cNvPicPr>
          <p:nvPr/>
        </p:nvPicPr>
        <p:blipFill>
          <a:blip r:embed="rId3"/>
          <a:stretch>
            <a:fillRect/>
          </a:stretch>
        </p:blipFill>
        <p:spPr>
          <a:xfrm>
            <a:off x="1519237" y="2062162"/>
            <a:ext cx="9153525" cy="2733675"/>
          </a:xfrm>
          <a:prstGeom prst="rect">
            <a:avLst/>
          </a:prstGeom>
        </p:spPr>
      </p:pic>
    </p:spTree>
    <p:extLst>
      <p:ext uri="{BB962C8B-B14F-4D97-AF65-F5344CB8AC3E}">
        <p14:creationId xmlns:p14="http://schemas.microsoft.com/office/powerpoint/2010/main" val="11116292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56A71C-C12C-4E73-FBD4-C5E1F5FFACBE}"/>
              </a:ext>
            </a:extLst>
          </p:cNvPr>
          <p:cNvSpPr>
            <a:spLocks noGrp="1"/>
          </p:cNvSpPr>
          <p:nvPr>
            <p:ph type="sldNum" sz="quarter" idx="12"/>
          </p:nvPr>
        </p:nvSpPr>
        <p:spPr/>
        <p:txBody>
          <a:bodyPr/>
          <a:lstStyle/>
          <a:p>
            <a:fld id="{571A25EE-FFD4-41B8-84B4-8D982C9A0415}" type="slidenum">
              <a:rPr lang="en-US" smtClean="0"/>
              <a:pPr/>
              <a:t>82</a:t>
            </a:fld>
            <a:endParaRPr lang="en-US"/>
          </a:p>
        </p:txBody>
      </p:sp>
      <p:pic>
        <p:nvPicPr>
          <p:cNvPr id="6" name="Picture 5">
            <a:extLst>
              <a:ext uri="{FF2B5EF4-FFF2-40B4-BE49-F238E27FC236}">
                <a16:creationId xmlns:a16="http://schemas.microsoft.com/office/drawing/2014/main" id="{D58DC9BA-999B-837C-05F5-76DF5A9A25A1}"/>
              </a:ext>
            </a:extLst>
          </p:cNvPr>
          <p:cNvPicPr>
            <a:picLocks noChangeAspect="1"/>
          </p:cNvPicPr>
          <p:nvPr/>
        </p:nvPicPr>
        <p:blipFill>
          <a:blip r:embed="rId3"/>
          <a:stretch>
            <a:fillRect/>
          </a:stretch>
        </p:blipFill>
        <p:spPr>
          <a:xfrm>
            <a:off x="-1" y="0"/>
            <a:ext cx="9926541" cy="5326144"/>
          </a:xfrm>
          <a:prstGeom prst="rect">
            <a:avLst/>
          </a:prstGeom>
        </p:spPr>
      </p:pic>
      <p:pic>
        <p:nvPicPr>
          <p:cNvPr id="4" name="Picture 3">
            <a:extLst>
              <a:ext uri="{FF2B5EF4-FFF2-40B4-BE49-F238E27FC236}">
                <a16:creationId xmlns:a16="http://schemas.microsoft.com/office/drawing/2014/main" id="{ECF48976-5785-B72E-DB6D-A6196B5B36EC}"/>
              </a:ext>
            </a:extLst>
          </p:cNvPr>
          <p:cNvPicPr>
            <a:picLocks noChangeAspect="1"/>
          </p:cNvPicPr>
          <p:nvPr/>
        </p:nvPicPr>
        <p:blipFill>
          <a:blip r:embed="rId4"/>
          <a:stretch>
            <a:fillRect/>
          </a:stretch>
        </p:blipFill>
        <p:spPr>
          <a:xfrm>
            <a:off x="8763000" y="3429000"/>
            <a:ext cx="3429000" cy="3429000"/>
          </a:xfrm>
          <a:prstGeom prst="rect">
            <a:avLst/>
          </a:prstGeom>
        </p:spPr>
      </p:pic>
      <p:sp>
        <p:nvSpPr>
          <p:cNvPr id="7" name="Arrow: Down 6">
            <a:extLst>
              <a:ext uri="{FF2B5EF4-FFF2-40B4-BE49-F238E27FC236}">
                <a16:creationId xmlns:a16="http://schemas.microsoft.com/office/drawing/2014/main" id="{2C1B2D17-C984-ADB4-7796-3732E9382B2C}"/>
              </a:ext>
            </a:extLst>
          </p:cNvPr>
          <p:cNvSpPr/>
          <p:nvPr/>
        </p:nvSpPr>
        <p:spPr>
          <a:xfrm rot="5400000">
            <a:off x="1496316" y="3429987"/>
            <a:ext cx="293403" cy="842904"/>
          </a:xfrm>
          <a:prstGeom prst="downArrow">
            <a:avLst>
              <a:gd name="adj1" fmla="val 50000"/>
              <a:gd name="adj2" fmla="val 5778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EB53A106-5ADA-BB93-9B92-36C153354762}"/>
              </a:ext>
            </a:extLst>
          </p:cNvPr>
          <p:cNvSpPr/>
          <p:nvPr/>
        </p:nvSpPr>
        <p:spPr>
          <a:xfrm rot="5400000">
            <a:off x="2339222" y="858040"/>
            <a:ext cx="293403" cy="842904"/>
          </a:xfrm>
          <a:prstGeom prst="downArrow">
            <a:avLst>
              <a:gd name="adj1" fmla="val 50000"/>
              <a:gd name="adj2" fmla="val 5778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96FE54BD-C18A-8598-5C05-C80C6D0C9A07}"/>
              </a:ext>
            </a:extLst>
          </p:cNvPr>
          <p:cNvSpPr/>
          <p:nvPr/>
        </p:nvSpPr>
        <p:spPr>
          <a:xfrm rot="5400000">
            <a:off x="1917769" y="4575347"/>
            <a:ext cx="293403" cy="842904"/>
          </a:xfrm>
          <a:prstGeom prst="downArrow">
            <a:avLst>
              <a:gd name="adj1" fmla="val 50000"/>
              <a:gd name="adj2" fmla="val 5778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ACC3BA0-0908-580C-BBE0-51B1C47967F3}"/>
              </a:ext>
            </a:extLst>
          </p:cNvPr>
          <p:cNvSpPr txBox="1"/>
          <p:nvPr/>
        </p:nvSpPr>
        <p:spPr>
          <a:xfrm>
            <a:off x="2029509" y="5833130"/>
            <a:ext cx="6733491" cy="523220"/>
          </a:xfrm>
          <a:prstGeom prst="rect">
            <a:avLst/>
          </a:prstGeom>
          <a:noFill/>
        </p:spPr>
        <p:txBody>
          <a:bodyPr wrap="square">
            <a:spAutoFit/>
          </a:bodyPr>
          <a:lstStyle/>
          <a:p>
            <a:r>
              <a:rPr lang="en-US" sz="2800"/>
              <a:t>https://scor.sc.gov/public-engagement</a:t>
            </a:r>
          </a:p>
        </p:txBody>
      </p:sp>
    </p:spTree>
    <p:extLst>
      <p:ext uri="{BB962C8B-B14F-4D97-AF65-F5344CB8AC3E}">
        <p14:creationId xmlns:p14="http://schemas.microsoft.com/office/powerpoint/2010/main" val="28221558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846050B5-4D11-40B2-82FE-839126EEA0D1}"/>
              </a:ext>
            </a:extLst>
          </p:cNvPr>
          <p:cNvSpPr/>
          <p:nvPr/>
        </p:nvSpPr>
        <p:spPr>
          <a:xfrm>
            <a:off x="4679950" y="0"/>
            <a:ext cx="7512050" cy="6858887"/>
          </a:xfrm>
          <a:custGeom>
            <a:avLst/>
            <a:gdLst>
              <a:gd name="connsiteX0" fmla="*/ 0 w 5003800"/>
              <a:gd name="connsiteY0" fmla="*/ 6858000 h 6858000"/>
              <a:gd name="connsiteX1" fmla="*/ 1250950 w 5003800"/>
              <a:gd name="connsiteY1" fmla="*/ 0 h 6858000"/>
              <a:gd name="connsiteX2" fmla="*/ 3752850 w 5003800"/>
              <a:gd name="connsiteY2" fmla="*/ 0 h 6858000"/>
              <a:gd name="connsiteX3" fmla="*/ 5003800 w 5003800"/>
              <a:gd name="connsiteY3" fmla="*/ 6858000 h 6858000"/>
              <a:gd name="connsiteX4" fmla="*/ 0 w 5003800"/>
              <a:gd name="connsiteY4" fmla="*/ 6858000 h 6858000"/>
              <a:gd name="connsiteX0" fmla="*/ 2508250 w 7512050"/>
              <a:gd name="connsiteY0" fmla="*/ 6858000 h 6858000"/>
              <a:gd name="connsiteX1" fmla="*/ 0 w 7512050"/>
              <a:gd name="connsiteY1" fmla="*/ 0 h 6858000"/>
              <a:gd name="connsiteX2" fmla="*/ 6261100 w 7512050"/>
              <a:gd name="connsiteY2" fmla="*/ 0 h 6858000"/>
              <a:gd name="connsiteX3" fmla="*/ 7512050 w 7512050"/>
              <a:gd name="connsiteY3" fmla="*/ 6858000 h 6858000"/>
              <a:gd name="connsiteX4" fmla="*/ 2508250 w 7512050"/>
              <a:gd name="connsiteY4" fmla="*/ 6858000 h 6858000"/>
              <a:gd name="connsiteX0" fmla="*/ 2419350 w 7512050"/>
              <a:gd name="connsiteY0" fmla="*/ 6858000 h 6858000"/>
              <a:gd name="connsiteX1" fmla="*/ 0 w 7512050"/>
              <a:gd name="connsiteY1" fmla="*/ 0 h 6858000"/>
              <a:gd name="connsiteX2" fmla="*/ 6261100 w 7512050"/>
              <a:gd name="connsiteY2" fmla="*/ 0 h 6858000"/>
              <a:gd name="connsiteX3" fmla="*/ 7512050 w 7512050"/>
              <a:gd name="connsiteY3" fmla="*/ 6858000 h 6858000"/>
              <a:gd name="connsiteX4" fmla="*/ 2419350 w 7512050"/>
              <a:gd name="connsiteY4" fmla="*/ 6858000 h 6858000"/>
              <a:gd name="connsiteX0" fmla="*/ 2419350 w 7518400"/>
              <a:gd name="connsiteY0" fmla="*/ 6858000 h 6858000"/>
              <a:gd name="connsiteX1" fmla="*/ 0 w 7518400"/>
              <a:gd name="connsiteY1" fmla="*/ 0 h 6858000"/>
              <a:gd name="connsiteX2" fmla="*/ 7518400 w 7518400"/>
              <a:gd name="connsiteY2" fmla="*/ 0 h 6858000"/>
              <a:gd name="connsiteX3" fmla="*/ 7512050 w 7518400"/>
              <a:gd name="connsiteY3" fmla="*/ 6858000 h 6858000"/>
              <a:gd name="connsiteX4" fmla="*/ 2419350 w 7518400"/>
              <a:gd name="connsiteY4" fmla="*/ 6858000 h 6858000"/>
              <a:gd name="connsiteX0" fmla="*/ 2419350 w 7525031"/>
              <a:gd name="connsiteY0" fmla="*/ 6858000 h 6883400"/>
              <a:gd name="connsiteX1" fmla="*/ 0 w 7525031"/>
              <a:gd name="connsiteY1" fmla="*/ 0 h 6883400"/>
              <a:gd name="connsiteX2" fmla="*/ 7518400 w 7525031"/>
              <a:gd name="connsiteY2" fmla="*/ 0 h 6883400"/>
              <a:gd name="connsiteX3" fmla="*/ 7524750 w 7525031"/>
              <a:gd name="connsiteY3" fmla="*/ 6883400 h 6883400"/>
              <a:gd name="connsiteX4" fmla="*/ 2419350 w 7525031"/>
              <a:gd name="connsiteY4" fmla="*/ 6858000 h 6883400"/>
              <a:gd name="connsiteX0" fmla="*/ 2426506 w 7525031"/>
              <a:gd name="connsiteY0" fmla="*/ 6884290 h 6884290"/>
              <a:gd name="connsiteX1" fmla="*/ 0 w 7525031"/>
              <a:gd name="connsiteY1" fmla="*/ 0 h 6884290"/>
              <a:gd name="connsiteX2" fmla="*/ 7518400 w 7525031"/>
              <a:gd name="connsiteY2" fmla="*/ 0 h 6884290"/>
              <a:gd name="connsiteX3" fmla="*/ 7524750 w 7525031"/>
              <a:gd name="connsiteY3" fmla="*/ 6883400 h 6884290"/>
              <a:gd name="connsiteX4" fmla="*/ 2426506 w 7525031"/>
              <a:gd name="connsiteY4" fmla="*/ 6884290 h 688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5031" h="6884290">
                <a:moveTo>
                  <a:pt x="2426506" y="6884290"/>
                </a:moveTo>
                <a:lnTo>
                  <a:pt x="0" y="0"/>
                </a:lnTo>
                <a:lnTo>
                  <a:pt x="7518400" y="0"/>
                </a:lnTo>
                <a:cubicBezTo>
                  <a:pt x="7516283" y="2286000"/>
                  <a:pt x="7526867" y="4597400"/>
                  <a:pt x="7524750" y="6883400"/>
                </a:cubicBezTo>
                <a:lnTo>
                  <a:pt x="2426506" y="68842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7753"/>
                    </a14:imgEffect>
                    <a14:imgEffect>
                      <a14:saturation sat="122000"/>
                    </a14:imgEffect>
                    <a14:imgEffect>
                      <a14:brightnessContrast contrast="27000"/>
                    </a14:imgEffect>
                  </a14:imgLayer>
                </a14:imgProps>
              </a:ext>
              <a:ext uri="{28A0092B-C50C-407E-A947-70E740481C1C}">
                <a14:useLocalDpi xmlns:a14="http://schemas.microsoft.com/office/drawing/2010/main"/>
              </a:ext>
            </a:extLst>
          </a:blip>
          <a:srcRect/>
          <a:stretch/>
        </p:blipFill>
        <p:spPr>
          <a:xfrm>
            <a:off x="6510572" y="369421"/>
            <a:ext cx="5681428" cy="6488579"/>
          </a:xfrm>
          <a:prstGeom prst="rect">
            <a:avLst/>
          </a:prstGeom>
        </p:spPr>
      </p:pic>
      <p:sp>
        <p:nvSpPr>
          <p:cNvPr id="7" name="TextBox 6">
            <a:extLst>
              <a:ext uri="{FF2B5EF4-FFF2-40B4-BE49-F238E27FC236}">
                <a16:creationId xmlns:a16="http://schemas.microsoft.com/office/drawing/2014/main" id="{8547766D-7700-4E10-A70D-45F102FEEBE3}"/>
              </a:ext>
            </a:extLst>
          </p:cNvPr>
          <p:cNvSpPr txBox="1"/>
          <p:nvPr/>
        </p:nvSpPr>
        <p:spPr>
          <a:xfrm>
            <a:off x="1314673" y="2321004"/>
            <a:ext cx="9921408" cy="2215991"/>
          </a:xfrm>
          <a:prstGeom prst="rect">
            <a:avLst/>
          </a:prstGeom>
          <a:noFill/>
        </p:spPr>
        <p:txBody>
          <a:bodyPr wrap="square" rtlCol="0">
            <a:spAutoFit/>
          </a:bodyPr>
          <a:lstStyle/>
          <a:p>
            <a:pPr algn="ctr"/>
            <a:r>
              <a:rPr lang="en-US" sz="13800" b="1">
                <a:solidFill>
                  <a:schemeClr val="bg2"/>
                </a:solidFill>
              </a:rPr>
              <a:t>Questions?</a:t>
            </a:r>
          </a:p>
        </p:txBody>
      </p:sp>
      <p:grpSp>
        <p:nvGrpSpPr>
          <p:cNvPr id="26" name="Group 25">
            <a:extLst>
              <a:ext uri="{FF2B5EF4-FFF2-40B4-BE49-F238E27FC236}">
                <a16:creationId xmlns:a16="http://schemas.microsoft.com/office/drawing/2014/main" id="{DFB67B1E-6F13-46BE-93AE-8FE71012B8E0}"/>
              </a:ext>
            </a:extLst>
          </p:cNvPr>
          <p:cNvGrpSpPr/>
          <p:nvPr/>
        </p:nvGrpSpPr>
        <p:grpSpPr>
          <a:xfrm>
            <a:off x="329369" y="5889161"/>
            <a:ext cx="2036498" cy="684618"/>
            <a:chOff x="329369" y="5889161"/>
            <a:chExt cx="2036498" cy="684618"/>
          </a:xfrm>
        </p:grpSpPr>
        <p:sp>
          <p:nvSpPr>
            <p:cNvPr id="11" name="Freeform: Shape 10">
              <a:extLst>
                <a:ext uri="{FF2B5EF4-FFF2-40B4-BE49-F238E27FC236}">
                  <a16:creationId xmlns:a16="http://schemas.microsoft.com/office/drawing/2014/main" id="{448483FD-6B97-4051-ABF1-BB9A3B8104ED}"/>
                </a:ext>
              </a:extLst>
            </p:cNvPr>
            <p:cNvSpPr/>
            <p:nvPr/>
          </p:nvSpPr>
          <p:spPr>
            <a:xfrm>
              <a:off x="538265" y="5889161"/>
              <a:ext cx="357131" cy="513320"/>
            </a:xfrm>
            <a:custGeom>
              <a:avLst/>
              <a:gdLst>
                <a:gd name="connsiteX0" fmla="*/ 181899 w 357131"/>
                <a:gd name="connsiteY0" fmla="*/ 212845 h 513320"/>
                <a:gd name="connsiteX1" fmla="*/ 188046 w 357131"/>
                <a:gd name="connsiteY1" fmla="*/ 216122 h 513320"/>
                <a:gd name="connsiteX2" fmla="*/ 188718 w 357131"/>
                <a:gd name="connsiteY2" fmla="*/ 216766 h 513320"/>
                <a:gd name="connsiteX3" fmla="*/ 189054 w 357131"/>
                <a:gd name="connsiteY3" fmla="*/ 217130 h 513320"/>
                <a:gd name="connsiteX4" fmla="*/ 191029 w 357131"/>
                <a:gd name="connsiteY4" fmla="*/ 219931 h 513320"/>
                <a:gd name="connsiteX5" fmla="*/ 357104 w 357131"/>
                <a:gd name="connsiteY5" fmla="*/ 513321 h 513320"/>
                <a:gd name="connsiteX6" fmla="*/ 357132 w 357131"/>
                <a:gd name="connsiteY6" fmla="*/ 315347 h 513320"/>
                <a:gd name="connsiteX7" fmla="*/ 178622 w 357131"/>
                <a:gd name="connsiteY7" fmla="*/ 0 h 513320"/>
                <a:gd name="connsiteX8" fmla="*/ 0 w 357131"/>
                <a:gd name="connsiteY8" fmla="*/ 315571 h 513320"/>
                <a:gd name="connsiteX9" fmla="*/ 171536 w 357131"/>
                <a:gd name="connsiteY9" fmla="*/ 214385 h 513320"/>
                <a:gd name="connsiteX10" fmla="*/ 171564 w 357131"/>
                <a:gd name="connsiteY10" fmla="*/ 214371 h 513320"/>
                <a:gd name="connsiteX11" fmla="*/ 171648 w 357131"/>
                <a:gd name="connsiteY11" fmla="*/ 214315 h 513320"/>
                <a:gd name="connsiteX12" fmla="*/ 179224 w 357131"/>
                <a:gd name="connsiteY12" fmla="*/ 212453 h 513320"/>
                <a:gd name="connsiteX13" fmla="*/ 179224 w 357131"/>
                <a:gd name="connsiteY13" fmla="*/ 212453 h 513320"/>
                <a:gd name="connsiteX14" fmla="*/ 181324 w 357131"/>
                <a:gd name="connsiteY14" fmla="*/ 212705 h 513320"/>
                <a:gd name="connsiteX15" fmla="*/ 181899 w 357131"/>
                <a:gd name="connsiteY15" fmla="*/ 212831 h 51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131" h="513320">
                  <a:moveTo>
                    <a:pt x="181899" y="212845"/>
                  </a:moveTo>
                  <a:cubicBezTo>
                    <a:pt x="184181" y="213405"/>
                    <a:pt x="186296" y="214525"/>
                    <a:pt x="188046" y="216122"/>
                  </a:cubicBezTo>
                  <a:cubicBezTo>
                    <a:pt x="188270" y="216332"/>
                    <a:pt x="188494" y="216542"/>
                    <a:pt x="188718" y="216766"/>
                  </a:cubicBezTo>
                  <a:cubicBezTo>
                    <a:pt x="188830" y="216878"/>
                    <a:pt x="188942" y="217004"/>
                    <a:pt x="189054" y="217130"/>
                  </a:cubicBezTo>
                  <a:cubicBezTo>
                    <a:pt x="189824" y="217984"/>
                    <a:pt x="190482" y="218922"/>
                    <a:pt x="191029" y="219931"/>
                  </a:cubicBezTo>
                  <a:lnTo>
                    <a:pt x="357104" y="513321"/>
                  </a:lnTo>
                  <a:lnTo>
                    <a:pt x="357132" y="315347"/>
                  </a:lnTo>
                  <a:lnTo>
                    <a:pt x="178622" y="0"/>
                  </a:lnTo>
                  <a:lnTo>
                    <a:pt x="0" y="315571"/>
                  </a:lnTo>
                  <a:lnTo>
                    <a:pt x="171536" y="214385"/>
                  </a:lnTo>
                  <a:cubicBezTo>
                    <a:pt x="171536" y="214385"/>
                    <a:pt x="171550" y="214385"/>
                    <a:pt x="171564" y="214371"/>
                  </a:cubicBezTo>
                  <a:cubicBezTo>
                    <a:pt x="171592" y="214357"/>
                    <a:pt x="171620" y="214343"/>
                    <a:pt x="171648" y="214315"/>
                  </a:cubicBezTo>
                  <a:cubicBezTo>
                    <a:pt x="174015" y="212957"/>
                    <a:pt x="176535" y="212327"/>
                    <a:pt x="179224" y="212453"/>
                  </a:cubicBezTo>
                  <a:lnTo>
                    <a:pt x="179224" y="212453"/>
                  </a:lnTo>
                  <a:cubicBezTo>
                    <a:pt x="179980" y="212495"/>
                    <a:pt x="180666" y="212579"/>
                    <a:pt x="181324" y="212705"/>
                  </a:cubicBezTo>
                  <a:cubicBezTo>
                    <a:pt x="181521" y="212747"/>
                    <a:pt x="181717" y="212789"/>
                    <a:pt x="181899" y="212831"/>
                  </a:cubicBezTo>
                  <a:close/>
                </a:path>
              </a:pathLst>
            </a:custGeom>
            <a:solidFill>
              <a:srgbClr val="18678A"/>
            </a:solidFill>
            <a:ln w="139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AEBB900-512A-406F-9173-FFDFBB56BAFE}"/>
                </a:ext>
              </a:extLst>
            </p:cNvPr>
            <p:cNvSpPr/>
            <p:nvPr/>
          </p:nvSpPr>
          <p:spPr>
            <a:xfrm>
              <a:off x="579336" y="6258209"/>
              <a:ext cx="525055" cy="315570"/>
            </a:xfrm>
            <a:custGeom>
              <a:avLst/>
              <a:gdLst>
                <a:gd name="connsiteX0" fmla="*/ 0 w 525055"/>
                <a:gd name="connsiteY0" fmla="*/ 216556 h 315570"/>
                <a:gd name="connsiteX1" fmla="*/ 168078 w 525055"/>
                <a:gd name="connsiteY1" fmla="*/ 315571 h 315570"/>
                <a:gd name="connsiteX2" fmla="*/ 525055 w 525055"/>
                <a:gd name="connsiteY2" fmla="*/ 315571 h 315570"/>
                <a:gd name="connsiteX3" fmla="*/ 346434 w 525055"/>
                <a:gd name="connsiteY3" fmla="*/ 0 h 315570"/>
                <a:gd name="connsiteX4" fmla="*/ 346574 w 525055"/>
                <a:gd name="connsiteY4" fmla="*/ 202119 h 315570"/>
                <a:gd name="connsiteX5" fmla="*/ 346574 w 525055"/>
                <a:gd name="connsiteY5" fmla="*/ 202245 h 315570"/>
                <a:gd name="connsiteX6" fmla="*/ 344585 w 525055"/>
                <a:gd name="connsiteY6" fmla="*/ 209512 h 315570"/>
                <a:gd name="connsiteX7" fmla="*/ 344585 w 525055"/>
                <a:gd name="connsiteY7" fmla="*/ 209526 h 315570"/>
                <a:gd name="connsiteX8" fmla="*/ 343143 w 525055"/>
                <a:gd name="connsiteY8" fmla="*/ 211571 h 315570"/>
                <a:gd name="connsiteX9" fmla="*/ 342681 w 525055"/>
                <a:gd name="connsiteY9" fmla="*/ 212089 h 315570"/>
                <a:gd name="connsiteX10" fmla="*/ 342681 w 525055"/>
                <a:gd name="connsiteY10" fmla="*/ 212089 h 315570"/>
                <a:gd name="connsiteX11" fmla="*/ 336799 w 525055"/>
                <a:gd name="connsiteY11" fmla="*/ 215870 h 315570"/>
                <a:gd name="connsiteX12" fmla="*/ 335959 w 525055"/>
                <a:gd name="connsiteY12" fmla="*/ 216122 h 315570"/>
                <a:gd name="connsiteX13" fmla="*/ 335357 w 525055"/>
                <a:gd name="connsiteY13" fmla="*/ 216262 h 315570"/>
                <a:gd name="connsiteX14" fmla="*/ 332178 w 525055"/>
                <a:gd name="connsiteY14" fmla="*/ 216570 h 315570"/>
                <a:gd name="connsiteX15" fmla="*/ 0 w 525055"/>
                <a:gd name="connsiteY15" fmla="*/ 216570 h 31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055" h="315570">
                  <a:moveTo>
                    <a:pt x="0" y="216556"/>
                  </a:moveTo>
                  <a:lnTo>
                    <a:pt x="168078" y="315571"/>
                  </a:lnTo>
                  <a:lnTo>
                    <a:pt x="525055" y="315571"/>
                  </a:lnTo>
                  <a:cubicBezTo>
                    <a:pt x="525055" y="315571"/>
                    <a:pt x="346434" y="0"/>
                    <a:pt x="346434" y="0"/>
                  </a:cubicBezTo>
                  <a:lnTo>
                    <a:pt x="346574" y="202119"/>
                  </a:lnTo>
                  <a:lnTo>
                    <a:pt x="346574" y="202245"/>
                  </a:lnTo>
                  <a:cubicBezTo>
                    <a:pt x="346560" y="204877"/>
                    <a:pt x="345887" y="207314"/>
                    <a:pt x="344585" y="209512"/>
                  </a:cubicBezTo>
                  <a:cubicBezTo>
                    <a:pt x="344585" y="209512"/>
                    <a:pt x="344585" y="209512"/>
                    <a:pt x="344585" y="209526"/>
                  </a:cubicBezTo>
                  <a:cubicBezTo>
                    <a:pt x="344165" y="210255"/>
                    <a:pt x="343675" y="210941"/>
                    <a:pt x="343143" y="211571"/>
                  </a:cubicBezTo>
                  <a:cubicBezTo>
                    <a:pt x="343003" y="211753"/>
                    <a:pt x="342849" y="211921"/>
                    <a:pt x="342681" y="212089"/>
                  </a:cubicBezTo>
                  <a:cubicBezTo>
                    <a:pt x="342681" y="212089"/>
                    <a:pt x="342681" y="212089"/>
                    <a:pt x="342681" y="212089"/>
                  </a:cubicBezTo>
                  <a:cubicBezTo>
                    <a:pt x="341056" y="213825"/>
                    <a:pt x="339026" y="215128"/>
                    <a:pt x="336799" y="215870"/>
                  </a:cubicBezTo>
                  <a:cubicBezTo>
                    <a:pt x="336519" y="215968"/>
                    <a:pt x="336239" y="216038"/>
                    <a:pt x="335959" y="216122"/>
                  </a:cubicBezTo>
                  <a:cubicBezTo>
                    <a:pt x="335763" y="216178"/>
                    <a:pt x="335553" y="216220"/>
                    <a:pt x="335357" y="216262"/>
                  </a:cubicBezTo>
                  <a:cubicBezTo>
                    <a:pt x="334307" y="216486"/>
                    <a:pt x="333229" y="216598"/>
                    <a:pt x="332178" y="216570"/>
                  </a:cubicBezTo>
                  <a:lnTo>
                    <a:pt x="0" y="216570"/>
                  </a:lnTo>
                  <a:close/>
                </a:path>
              </a:pathLst>
            </a:custGeom>
            <a:solidFill>
              <a:srgbClr val="18678A"/>
            </a:solidFill>
            <a:ln w="139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65351A3-4F9E-47B7-B3C9-85358F8193F4}"/>
                </a:ext>
              </a:extLst>
            </p:cNvPr>
            <p:cNvSpPr/>
            <p:nvPr/>
          </p:nvSpPr>
          <p:spPr>
            <a:xfrm>
              <a:off x="329369" y="6159460"/>
              <a:ext cx="357243" cy="414319"/>
            </a:xfrm>
            <a:custGeom>
              <a:avLst/>
              <a:gdLst>
                <a:gd name="connsiteX0" fmla="*/ 0 w 357243"/>
                <a:gd name="connsiteY0" fmla="*/ 414320 h 414319"/>
                <a:gd name="connsiteX1" fmla="*/ 357244 w 357243"/>
                <a:gd name="connsiteY1" fmla="*/ 414320 h 414319"/>
                <a:gd name="connsiteX2" fmla="*/ 185637 w 357243"/>
                <a:gd name="connsiteY2" fmla="*/ 313428 h 414319"/>
                <a:gd name="connsiteX3" fmla="*/ 185469 w 357243"/>
                <a:gd name="connsiteY3" fmla="*/ 313330 h 414319"/>
                <a:gd name="connsiteX4" fmla="*/ 180246 w 357243"/>
                <a:gd name="connsiteY4" fmla="*/ 307855 h 414319"/>
                <a:gd name="connsiteX5" fmla="*/ 179252 w 357243"/>
                <a:gd name="connsiteY5" fmla="*/ 305545 h 414319"/>
                <a:gd name="connsiteX6" fmla="*/ 179056 w 357243"/>
                <a:gd name="connsiteY6" fmla="*/ 304943 h 414319"/>
                <a:gd name="connsiteX7" fmla="*/ 178776 w 357243"/>
                <a:gd name="connsiteY7" fmla="*/ 297969 h 414319"/>
                <a:gd name="connsiteX8" fmla="*/ 178776 w 357243"/>
                <a:gd name="connsiteY8" fmla="*/ 297913 h 414319"/>
                <a:gd name="connsiteX9" fmla="*/ 178776 w 357243"/>
                <a:gd name="connsiteY9" fmla="*/ 297913 h 414319"/>
                <a:gd name="connsiteX10" fmla="*/ 178776 w 357243"/>
                <a:gd name="connsiteY10" fmla="*/ 297899 h 414319"/>
                <a:gd name="connsiteX11" fmla="*/ 178972 w 357243"/>
                <a:gd name="connsiteY11" fmla="*/ 297087 h 414319"/>
                <a:gd name="connsiteX12" fmla="*/ 179126 w 357243"/>
                <a:gd name="connsiteY12" fmla="*/ 296541 h 414319"/>
                <a:gd name="connsiteX13" fmla="*/ 180428 w 357243"/>
                <a:gd name="connsiteY13" fmla="*/ 293544 h 414319"/>
                <a:gd name="connsiteX14" fmla="*/ 346574 w 357243"/>
                <a:gd name="connsiteY14" fmla="*/ 0 h 414319"/>
                <a:gd name="connsiteX15" fmla="*/ 178482 w 357243"/>
                <a:gd name="connsiteY15" fmla="*/ 98959 h 414319"/>
                <a:gd name="connsiteX16" fmla="*/ 0 w 357243"/>
                <a:gd name="connsiteY16" fmla="*/ 414320 h 41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243" h="414319">
                  <a:moveTo>
                    <a:pt x="0" y="414320"/>
                  </a:moveTo>
                  <a:lnTo>
                    <a:pt x="357244" y="414320"/>
                  </a:lnTo>
                  <a:lnTo>
                    <a:pt x="185637" y="313428"/>
                  </a:lnTo>
                  <a:cubicBezTo>
                    <a:pt x="185637" y="313428"/>
                    <a:pt x="185525" y="313358"/>
                    <a:pt x="185469" y="313330"/>
                  </a:cubicBezTo>
                  <a:cubicBezTo>
                    <a:pt x="183215" y="311986"/>
                    <a:pt x="181464" y="310138"/>
                    <a:pt x="180246" y="307855"/>
                  </a:cubicBezTo>
                  <a:cubicBezTo>
                    <a:pt x="179840" y="307113"/>
                    <a:pt x="179504" y="306343"/>
                    <a:pt x="179252" y="305545"/>
                  </a:cubicBezTo>
                  <a:cubicBezTo>
                    <a:pt x="179182" y="305349"/>
                    <a:pt x="179126" y="305139"/>
                    <a:pt x="179056" y="304943"/>
                  </a:cubicBezTo>
                  <a:cubicBezTo>
                    <a:pt x="178398" y="302674"/>
                    <a:pt x="178300" y="300280"/>
                    <a:pt x="178776" y="297969"/>
                  </a:cubicBezTo>
                  <a:cubicBezTo>
                    <a:pt x="178776" y="297955"/>
                    <a:pt x="178776" y="297927"/>
                    <a:pt x="178776" y="297913"/>
                  </a:cubicBezTo>
                  <a:lnTo>
                    <a:pt x="178776" y="297913"/>
                  </a:lnTo>
                  <a:cubicBezTo>
                    <a:pt x="178776" y="297913"/>
                    <a:pt x="178776" y="297913"/>
                    <a:pt x="178776" y="297899"/>
                  </a:cubicBezTo>
                  <a:cubicBezTo>
                    <a:pt x="178832" y="297633"/>
                    <a:pt x="178888" y="297353"/>
                    <a:pt x="178972" y="297087"/>
                  </a:cubicBezTo>
                  <a:cubicBezTo>
                    <a:pt x="179014" y="296905"/>
                    <a:pt x="179070" y="296723"/>
                    <a:pt x="179126" y="296541"/>
                  </a:cubicBezTo>
                  <a:cubicBezTo>
                    <a:pt x="179448" y="295491"/>
                    <a:pt x="179882" y="294482"/>
                    <a:pt x="180428" y="293544"/>
                  </a:cubicBezTo>
                  <a:lnTo>
                    <a:pt x="346574" y="0"/>
                  </a:lnTo>
                  <a:lnTo>
                    <a:pt x="178482" y="98959"/>
                  </a:lnTo>
                  <a:lnTo>
                    <a:pt x="0" y="414320"/>
                  </a:lnTo>
                  <a:close/>
                </a:path>
              </a:pathLst>
            </a:custGeom>
            <a:solidFill>
              <a:srgbClr val="18678A"/>
            </a:solidFill>
            <a:ln w="1394" cap="flat">
              <a:noFill/>
              <a:prstDash val="solid"/>
              <a:miter/>
            </a:ln>
          </p:spPr>
          <p:txBody>
            <a:bodyPr rtlCol="0" anchor="ctr"/>
            <a:lstStyle/>
            <a:p>
              <a:endParaRPr lang="en-US"/>
            </a:p>
          </p:txBody>
        </p:sp>
        <p:grpSp>
          <p:nvGrpSpPr>
            <p:cNvPr id="14" name="Graphic 8">
              <a:extLst>
                <a:ext uri="{FF2B5EF4-FFF2-40B4-BE49-F238E27FC236}">
                  <a16:creationId xmlns:a16="http://schemas.microsoft.com/office/drawing/2014/main" id="{FFBAC97F-7F1B-4E6C-90B2-949391288C06}"/>
                </a:ext>
              </a:extLst>
            </p:cNvPr>
            <p:cNvGrpSpPr/>
            <p:nvPr/>
          </p:nvGrpSpPr>
          <p:grpSpPr>
            <a:xfrm>
              <a:off x="641677" y="6221182"/>
              <a:ext cx="168378" cy="231457"/>
              <a:chOff x="641677" y="6221182"/>
              <a:chExt cx="168378" cy="231457"/>
            </a:xfrm>
            <a:solidFill>
              <a:srgbClr val="18678A"/>
            </a:solidFill>
          </p:grpSpPr>
          <p:sp>
            <p:nvSpPr>
              <p:cNvPr id="15" name="Freeform: Shape 14">
                <a:extLst>
                  <a:ext uri="{FF2B5EF4-FFF2-40B4-BE49-F238E27FC236}">
                    <a16:creationId xmlns:a16="http://schemas.microsoft.com/office/drawing/2014/main" id="{F60A89F4-C8D4-4FFF-9991-539BA2463155}"/>
                  </a:ext>
                </a:extLst>
              </p:cNvPr>
              <p:cNvSpPr/>
              <p:nvPr/>
            </p:nvSpPr>
            <p:spPr>
              <a:xfrm>
                <a:off x="671576" y="6249768"/>
                <a:ext cx="138478" cy="108380"/>
              </a:xfrm>
              <a:custGeom>
                <a:avLst/>
                <a:gdLst>
                  <a:gd name="connsiteX0" fmla="*/ 123573 w 138478"/>
                  <a:gd name="connsiteY0" fmla="*/ 70908 h 108380"/>
                  <a:gd name="connsiteX1" fmla="*/ 123461 w 138478"/>
                  <a:gd name="connsiteY1" fmla="*/ 77672 h 108380"/>
                  <a:gd name="connsiteX2" fmla="*/ 122929 w 138478"/>
                  <a:gd name="connsiteY2" fmla="*/ 80262 h 108380"/>
                  <a:gd name="connsiteX3" fmla="*/ 122733 w 138478"/>
                  <a:gd name="connsiteY3" fmla="*/ 80724 h 108380"/>
                  <a:gd name="connsiteX4" fmla="*/ 122173 w 138478"/>
                  <a:gd name="connsiteY4" fmla="*/ 81088 h 108380"/>
                  <a:gd name="connsiteX5" fmla="*/ 121879 w 138478"/>
                  <a:gd name="connsiteY5" fmla="*/ 80542 h 108380"/>
                  <a:gd name="connsiteX6" fmla="*/ 121767 w 138478"/>
                  <a:gd name="connsiteY6" fmla="*/ 77714 h 108380"/>
                  <a:gd name="connsiteX7" fmla="*/ 120787 w 138478"/>
                  <a:gd name="connsiteY7" fmla="*/ 71832 h 108380"/>
                  <a:gd name="connsiteX8" fmla="*/ 120129 w 138478"/>
                  <a:gd name="connsiteY8" fmla="*/ 71006 h 108380"/>
                  <a:gd name="connsiteX9" fmla="*/ 119722 w 138478"/>
                  <a:gd name="connsiteY9" fmla="*/ 71930 h 108380"/>
                  <a:gd name="connsiteX10" fmla="*/ 119498 w 138478"/>
                  <a:gd name="connsiteY10" fmla="*/ 73863 h 108380"/>
                  <a:gd name="connsiteX11" fmla="*/ 119036 w 138478"/>
                  <a:gd name="connsiteY11" fmla="*/ 74465 h 108380"/>
                  <a:gd name="connsiteX12" fmla="*/ 118630 w 138478"/>
                  <a:gd name="connsiteY12" fmla="*/ 73835 h 108380"/>
                  <a:gd name="connsiteX13" fmla="*/ 117426 w 138478"/>
                  <a:gd name="connsiteY13" fmla="*/ 68374 h 108380"/>
                  <a:gd name="connsiteX14" fmla="*/ 117300 w 138478"/>
                  <a:gd name="connsiteY14" fmla="*/ 67954 h 108380"/>
                  <a:gd name="connsiteX15" fmla="*/ 116712 w 138478"/>
                  <a:gd name="connsiteY15" fmla="*/ 67309 h 108380"/>
                  <a:gd name="connsiteX16" fmla="*/ 116236 w 138478"/>
                  <a:gd name="connsiteY16" fmla="*/ 67982 h 108380"/>
                  <a:gd name="connsiteX17" fmla="*/ 114891 w 138478"/>
                  <a:gd name="connsiteY17" fmla="*/ 72308 h 108380"/>
                  <a:gd name="connsiteX18" fmla="*/ 114639 w 138478"/>
                  <a:gd name="connsiteY18" fmla="*/ 72925 h 108380"/>
                  <a:gd name="connsiteX19" fmla="*/ 114135 w 138478"/>
                  <a:gd name="connsiteY19" fmla="*/ 73261 h 108380"/>
                  <a:gd name="connsiteX20" fmla="*/ 113827 w 138478"/>
                  <a:gd name="connsiteY20" fmla="*/ 72785 h 108380"/>
                  <a:gd name="connsiteX21" fmla="*/ 113813 w 138478"/>
                  <a:gd name="connsiteY21" fmla="*/ 72168 h 108380"/>
                  <a:gd name="connsiteX22" fmla="*/ 113211 w 138478"/>
                  <a:gd name="connsiteY22" fmla="*/ 64481 h 108380"/>
                  <a:gd name="connsiteX23" fmla="*/ 113183 w 138478"/>
                  <a:gd name="connsiteY23" fmla="*/ 64313 h 108380"/>
                  <a:gd name="connsiteX24" fmla="*/ 112735 w 138478"/>
                  <a:gd name="connsiteY24" fmla="*/ 63683 h 108380"/>
                  <a:gd name="connsiteX25" fmla="*/ 112231 w 138478"/>
                  <a:gd name="connsiteY25" fmla="*/ 64257 h 108380"/>
                  <a:gd name="connsiteX26" fmla="*/ 109500 w 138478"/>
                  <a:gd name="connsiteY26" fmla="*/ 69228 h 108380"/>
                  <a:gd name="connsiteX27" fmla="*/ 109052 w 138478"/>
                  <a:gd name="connsiteY27" fmla="*/ 69718 h 108380"/>
                  <a:gd name="connsiteX28" fmla="*/ 108324 w 138478"/>
                  <a:gd name="connsiteY28" fmla="*/ 69998 h 108380"/>
                  <a:gd name="connsiteX29" fmla="*/ 108044 w 138478"/>
                  <a:gd name="connsiteY29" fmla="*/ 69214 h 108380"/>
                  <a:gd name="connsiteX30" fmla="*/ 108142 w 138478"/>
                  <a:gd name="connsiteY30" fmla="*/ 67940 h 108380"/>
                  <a:gd name="connsiteX31" fmla="*/ 107988 w 138478"/>
                  <a:gd name="connsiteY31" fmla="*/ 64453 h 108380"/>
                  <a:gd name="connsiteX32" fmla="*/ 107624 w 138478"/>
                  <a:gd name="connsiteY32" fmla="*/ 63893 h 108380"/>
                  <a:gd name="connsiteX33" fmla="*/ 107148 w 138478"/>
                  <a:gd name="connsiteY33" fmla="*/ 64411 h 108380"/>
                  <a:gd name="connsiteX34" fmla="*/ 106336 w 138478"/>
                  <a:gd name="connsiteY34" fmla="*/ 66819 h 108380"/>
                  <a:gd name="connsiteX35" fmla="*/ 105607 w 138478"/>
                  <a:gd name="connsiteY35" fmla="*/ 67687 h 108380"/>
                  <a:gd name="connsiteX36" fmla="*/ 104893 w 138478"/>
                  <a:gd name="connsiteY36" fmla="*/ 66861 h 108380"/>
                  <a:gd name="connsiteX37" fmla="*/ 99922 w 138478"/>
                  <a:gd name="connsiteY37" fmla="*/ 60574 h 108380"/>
                  <a:gd name="connsiteX38" fmla="*/ 98200 w 138478"/>
                  <a:gd name="connsiteY38" fmla="*/ 59468 h 108380"/>
                  <a:gd name="connsiteX39" fmla="*/ 97388 w 138478"/>
                  <a:gd name="connsiteY39" fmla="*/ 59398 h 108380"/>
                  <a:gd name="connsiteX40" fmla="*/ 97584 w 138478"/>
                  <a:gd name="connsiteY40" fmla="*/ 60168 h 108380"/>
                  <a:gd name="connsiteX41" fmla="*/ 100300 w 138478"/>
                  <a:gd name="connsiteY41" fmla="*/ 65433 h 108380"/>
                  <a:gd name="connsiteX42" fmla="*/ 100496 w 138478"/>
                  <a:gd name="connsiteY42" fmla="*/ 68080 h 108380"/>
                  <a:gd name="connsiteX43" fmla="*/ 100104 w 138478"/>
                  <a:gd name="connsiteY43" fmla="*/ 68682 h 108380"/>
                  <a:gd name="connsiteX44" fmla="*/ 99558 w 138478"/>
                  <a:gd name="connsiteY44" fmla="*/ 68164 h 108380"/>
                  <a:gd name="connsiteX45" fmla="*/ 98200 w 138478"/>
                  <a:gd name="connsiteY45" fmla="*/ 65587 h 108380"/>
                  <a:gd name="connsiteX46" fmla="*/ 97850 w 138478"/>
                  <a:gd name="connsiteY46" fmla="*/ 65223 h 108380"/>
                  <a:gd name="connsiteX47" fmla="*/ 97248 w 138478"/>
                  <a:gd name="connsiteY47" fmla="*/ 65041 h 108380"/>
                  <a:gd name="connsiteX48" fmla="*/ 97066 w 138478"/>
                  <a:gd name="connsiteY48" fmla="*/ 65685 h 108380"/>
                  <a:gd name="connsiteX49" fmla="*/ 97108 w 138478"/>
                  <a:gd name="connsiteY49" fmla="*/ 68052 h 108380"/>
                  <a:gd name="connsiteX50" fmla="*/ 96632 w 138478"/>
                  <a:gd name="connsiteY50" fmla="*/ 68780 h 108380"/>
                  <a:gd name="connsiteX51" fmla="*/ 95945 w 138478"/>
                  <a:gd name="connsiteY51" fmla="*/ 68318 h 108380"/>
                  <a:gd name="connsiteX52" fmla="*/ 94769 w 138478"/>
                  <a:gd name="connsiteY52" fmla="*/ 66777 h 108380"/>
                  <a:gd name="connsiteX53" fmla="*/ 94181 w 138478"/>
                  <a:gd name="connsiteY53" fmla="*/ 66581 h 108380"/>
                  <a:gd name="connsiteX54" fmla="*/ 94139 w 138478"/>
                  <a:gd name="connsiteY54" fmla="*/ 67183 h 108380"/>
                  <a:gd name="connsiteX55" fmla="*/ 95035 w 138478"/>
                  <a:gd name="connsiteY55" fmla="*/ 69732 h 108380"/>
                  <a:gd name="connsiteX56" fmla="*/ 94923 w 138478"/>
                  <a:gd name="connsiteY56" fmla="*/ 70600 h 108380"/>
                  <a:gd name="connsiteX57" fmla="*/ 94069 w 138478"/>
                  <a:gd name="connsiteY57" fmla="*/ 70306 h 108380"/>
                  <a:gd name="connsiteX58" fmla="*/ 93481 w 138478"/>
                  <a:gd name="connsiteY58" fmla="*/ 69802 h 108380"/>
                  <a:gd name="connsiteX59" fmla="*/ 92501 w 138478"/>
                  <a:gd name="connsiteY59" fmla="*/ 70096 h 108380"/>
                  <a:gd name="connsiteX60" fmla="*/ 92151 w 138478"/>
                  <a:gd name="connsiteY60" fmla="*/ 71664 h 108380"/>
                  <a:gd name="connsiteX61" fmla="*/ 93341 w 138478"/>
                  <a:gd name="connsiteY61" fmla="*/ 72575 h 108380"/>
                  <a:gd name="connsiteX62" fmla="*/ 96982 w 138478"/>
                  <a:gd name="connsiteY62" fmla="*/ 72140 h 108380"/>
                  <a:gd name="connsiteX63" fmla="*/ 112959 w 138478"/>
                  <a:gd name="connsiteY63" fmla="*/ 75669 h 108380"/>
                  <a:gd name="connsiteX64" fmla="*/ 120395 w 138478"/>
                  <a:gd name="connsiteY64" fmla="*/ 84197 h 108380"/>
                  <a:gd name="connsiteX65" fmla="*/ 123587 w 138478"/>
                  <a:gd name="connsiteY65" fmla="*/ 92557 h 108380"/>
                  <a:gd name="connsiteX66" fmla="*/ 123643 w 138478"/>
                  <a:gd name="connsiteY66" fmla="*/ 92879 h 108380"/>
                  <a:gd name="connsiteX67" fmla="*/ 123489 w 138478"/>
                  <a:gd name="connsiteY67" fmla="*/ 93327 h 108380"/>
                  <a:gd name="connsiteX68" fmla="*/ 122999 w 138478"/>
                  <a:gd name="connsiteY68" fmla="*/ 93201 h 108380"/>
                  <a:gd name="connsiteX69" fmla="*/ 122075 w 138478"/>
                  <a:gd name="connsiteY69" fmla="*/ 91955 h 108380"/>
                  <a:gd name="connsiteX70" fmla="*/ 121207 w 138478"/>
                  <a:gd name="connsiteY70" fmla="*/ 91366 h 108380"/>
                  <a:gd name="connsiteX71" fmla="*/ 121137 w 138478"/>
                  <a:gd name="connsiteY71" fmla="*/ 92375 h 108380"/>
                  <a:gd name="connsiteX72" fmla="*/ 121921 w 138478"/>
                  <a:gd name="connsiteY72" fmla="*/ 97472 h 108380"/>
                  <a:gd name="connsiteX73" fmla="*/ 121907 w 138478"/>
                  <a:gd name="connsiteY73" fmla="*/ 97920 h 108380"/>
                  <a:gd name="connsiteX74" fmla="*/ 121655 w 138478"/>
                  <a:gd name="connsiteY74" fmla="*/ 98256 h 108380"/>
                  <a:gd name="connsiteX75" fmla="*/ 121277 w 138478"/>
                  <a:gd name="connsiteY75" fmla="*/ 98088 h 108380"/>
                  <a:gd name="connsiteX76" fmla="*/ 121011 w 138478"/>
                  <a:gd name="connsiteY76" fmla="*/ 97598 h 108380"/>
                  <a:gd name="connsiteX77" fmla="*/ 117132 w 138478"/>
                  <a:gd name="connsiteY77" fmla="*/ 91114 h 108380"/>
                  <a:gd name="connsiteX78" fmla="*/ 116194 w 138478"/>
                  <a:gd name="connsiteY78" fmla="*/ 90624 h 108380"/>
                  <a:gd name="connsiteX79" fmla="*/ 116152 w 138478"/>
                  <a:gd name="connsiteY79" fmla="*/ 91703 h 108380"/>
                  <a:gd name="connsiteX80" fmla="*/ 118140 w 138478"/>
                  <a:gd name="connsiteY80" fmla="*/ 98298 h 108380"/>
                  <a:gd name="connsiteX81" fmla="*/ 117972 w 138478"/>
                  <a:gd name="connsiteY81" fmla="*/ 99404 h 108380"/>
                  <a:gd name="connsiteX82" fmla="*/ 117090 w 138478"/>
                  <a:gd name="connsiteY82" fmla="*/ 98746 h 108380"/>
                  <a:gd name="connsiteX83" fmla="*/ 115844 w 138478"/>
                  <a:gd name="connsiteY83" fmla="*/ 97192 h 108380"/>
                  <a:gd name="connsiteX84" fmla="*/ 115101 w 138478"/>
                  <a:gd name="connsiteY84" fmla="*/ 96828 h 108380"/>
                  <a:gd name="connsiteX85" fmla="*/ 114723 w 138478"/>
                  <a:gd name="connsiteY85" fmla="*/ 97570 h 108380"/>
                  <a:gd name="connsiteX86" fmla="*/ 113827 w 138478"/>
                  <a:gd name="connsiteY86" fmla="*/ 102303 h 108380"/>
                  <a:gd name="connsiteX87" fmla="*/ 113169 w 138478"/>
                  <a:gd name="connsiteY87" fmla="*/ 103185 h 108380"/>
                  <a:gd name="connsiteX88" fmla="*/ 112749 w 138478"/>
                  <a:gd name="connsiteY88" fmla="*/ 102163 h 108380"/>
                  <a:gd name="connsiteX89" fmla="*/ 111489 w 138478"/>
                  <a:gd name="connsiteY89" fmla="*/ 96926 h 108380"/>
                  <a:gd name="connsiteX90" fmla="*/ 111013 w 138478"/>
                  <a:gd name="connsiteY90" fmla="*/ 96184 h 108380"/>
                  <a:gd name="connsiteX91" fmla="*/ 110494 w 138478"/>
                  <a:gd name="connsiteY91" fmla="*/ 95945 h 108380"/>
                  <a:gd name="connsiteX92" fmla="*/ 110270 w 138478"/>
                  <a:gd name="connsiteY92" fmla="*/ 96464 h 108380"/>
                  <a:gd name="connsiteX93" fmla="*/ 110522 w 138478"/>
                  <a:gd name="connsiteY93" fmla="*/ 100006 h 108380"/>
                  <a:gd name="connsiteX94" fmla="*/ 110326 w 138478"/>
                  <a:gd name="connsiteY94" fmla="*/ 106658 h 108380"/>
                  <a:gd name="connsiteX95" fmla="*/ 110200 w 138478"/>
                  <a:gd name="connsiteY95" fmla="*/ 107820 h 108380"/>
                  <a:gd name="connsiteX96" fmla="*/ 109780 w 138478"/>
                  <a:gd name="connsiteY96" fmla="*/ 108380 h 108380"/>
                  <a:gd name="connsiteX97" fmla="*/ 109388 w 138478"/>
                  <a:gd name="connsiteY97" fmla="*/ 107792 h 108380"/>
                  <a:gd name="connsiteX98" fmla="*/ 108590 w 138478"/>
                  <a:gd name="connsiteY98" fmla="*/ 103549 h 108380"/>
                  <a:gd name="connsiteX99" fmla="*/ 107246 w 138478"/>
                  <a:gd name="connsiteY99" fmla="*/ 99628 h 108380"/>
                  <a:gd name="connsiteX100" fmla="*/ 107064 w 138478"/>
                  <a:gd name="connsiteY100" fmla="*/ 99278 h 108380"/>
                  <a:gd name="connsiteX101" fmla="*/ 106462 w 138478"/>
                  <a:gd name="connsiteY101" fmla="*/ 98774 h 108380"/>
                  <a:gd name="connsiteX102" fmla="*/ 105944 w 138478"/>
                  <a:gd name="connsiteY102" fmla="*/ 99362 h 108380"/>
                  <a:gd name="connsiteX103" fmla="*/ 105607 w 138478"/>
                  <a:gd name="connsiteY103" fmla="*/ 100412 h 108380"/>
                  <a:gd name="connsiteX104" fmla="*/ 104655 w 138478"/>
                  <a:gd name="connsiteY104" fmla="*/ 102835 h 108380"/>
                  <a:gd name="connsiteX105" fmla="*/ 104375 w 138478"/>
                  <a:gd name="connsiteY105" fmla="*/ 103381 h 108380"/>
                  <a:gd name="connsiteX106" fmla="*/ 103871 w 138478"/>
                  <a:gd name="connsiteY106" fmla="*/ 103647 h 108380"/>
                  <a:gd name="connsiteX107" fmla="*/ 103661 w 138478"/>
                  <a:gd name="connsiteY107" fmla="*/ 103129 h 108380"/>
                  <a:gd name="connsiteX108" fmla="*/ 103983 w 138478"/>
                  <a:gd name="connsiteY108" fmla="*/ 101043 h 108380"/>
                  <a:gd name="connsiteX109" fmla="*/ 104781 w 138478"/>
                  <a:gd name="connsiteY109" fmla="*/ 93215 h 108380"/>
                  <a:gd name="connsiteX110" fmla="*/ 104725 w 138478"/>
                  <a:gd name="connsiteY110" fmla="*/ 91605 h 108380"/>
                  <a:gd name="connsiteX111" fmla="*/ 104375 w 138478"/>
                  <a:gd name="connsiteY111" fmla="*/ 91058 h 108380"/>
                  <a:gd name="connsiteX112" fmla="*/ 103997 w 138478"/>
                  <a:gd name="connsiteY112" fmla="*/ 91591 h 108380"/>
                  <a:gd name="connsiteX113" fmla="*/ 103479 w 138478"/>
                  <a:gd name="connsiteY113" fmla="*/ 94307 h 108380"/>
                  <a:gd name="connsiteX114" fmla="*/ 101295 w 138478"/>
                  <a:gd name="connsiteY114" fmla="*/ 101085 h 108380"/>
                  <a:gd name="connsiteX115" fmla="*/ 100566 w 138478"/>
                  <a:gd name="connsiteY115" fmla="*/ 101785 h 108380"/>
                  <a:gd name="connsiteX116" fmla="*/ 100370 w 138478"/>
                  <a:gd name="connsiteY116" fmla="*/ 100818 h 108380"/>
                  <a:gd name="connsiteX117" fmla="*/ 100566 w 138478"/>
                  <a:gd name="connsiteY117" fmla="*/ 97332 h 108380"/>
                  <a:gd name="connsiteX118" fmla="*/ 100538 w 138478"/>
                  <a:gd name="connsiteY118" fmla="*/ 96884 h 108380"/>
                  <a:gd name="connsiteX119" fmla="*/ 100146 w 138478"/>
                  <a:gd name="connsiteY119" fmla="*/ 96282 h 108380"/>
                  <a:gd name="connsiteX120" fmla="*/ 99600 w 138478"/>
                  <a:gd name="connsiteY120" fmla="*/ 96674 h 108380"/>
                  <a:gd name="connsiteX121" fmla="*/ 97836 w 138478"/>
                  <a:gd name="connsiteY121" fmla="*/ 100426 h 108380"/>
                  <a:gd name="connsiteX122" fmla="*/ 97598 w 138478"/>
                  <a:gd name="connsiteY122" fmla="*/ 100987 h 108380"/>
                  <a:gd name="connsiteX123" fmla="*/ 97108 w 138478"/>
                  <a:gd name="connsiteY123" fmla="*/ 101351 h 108380"/>
                  <a:gd name="connsiteX124" fmla="*/ 96842 w 138478"/>
                  <a:gd name="connsiteY124" fmla="*/ 100805 h 108380"/>
                  <a:gd name="connsiteX125" fmla="*/ 97178 w 138478"/>
                  <a:gd name="connsiteY125" fmla="*/ 98046 h 108380"/>
                  <a:gd name="connsiteX126" fmla="*/ 97668 w 138478"/>
                  <a:gd name="connsiteY126" fmla="*/ 94923 h 108380"/>
                  <a:gd name="connsiteX127" fmla="*/ 97486 w 138478"/>
                  <a:gd name="connsiteY127" fmla="*/ 94223 h 108380"/>
                  <a:gd name="connsiteX128" fmla="*/ 96800 w 138478"/>
                  <a:gd name="connsiteY128" fmla="*/ 94559 h 108380"/>
                  <a:gd name="connsiteX129" fmla="*/ 94349 w 138478"/>
                  <a:gd name="connsiteY129" fmla="*/ 98704 h 108380"/>
                  <a:gd name="connsiteX130" fmla="*/ 94013 w 138478"/>
                  <a:gd name="connsiteY130" fmla="*/ 99334 h 108380"/>
                  <a:gd name="connsiteX131" fmla="*/ 93523 w 138478"/>
                  <a:gd name="connsiteY131" fmla="*/ 99614 h 108380"/>
                  <a:gd name="connsiteX132" fmla="*/ 93215 w 138478"/>
                  <a:gd name="connsiteY132" fmla="*/ 99138 h 108380"/>
                  <a:gd name="connsiteX133" fmla="*/ 93285 w 138478"/>
                  <a:gd name="connsiteY133" fmla="*/ 96926 h 108380"/>
                  <a:gd name="connsiteX134" fmla="*/ 96589 w 138478"/>
                  <a:gd name="connsiteY134" fmla="*/ 87628 h 108380"/>
                  <a:gd name="connsiteX135" fmla="*/ 96996 w 138478"/>
                  <a:gd name="connsiteY135" fmla="*/ 86900 h 108380"/>
                  <a:gd name="connsiteX136" fmla="*/ 96968 w 138478"/>
                  <a:gd name="connsiteY136" fmla="*/ 86437 h 108380"/>
                  <a:gd name="connsiteX137" fmla="*/ 96477 w 138478"/>
                  <a:gd name="connsiteY137" fmla="*/ 86507 h 108380"/>
                  <a:gd name="connsiteX138" fmla="*/ 95077 w 138478"/>
                  <a:gd name="connsiteY138" fmla="*/ 87922 h 108380"/>
                  <a:gd name="connsiteX139" fmla="*/ 94069 w 138478"/>
                  <a:gd name="connsiteY139" fmla="*/ 88594 h 108380"/>
                  <a:gd name="connsiteX140" fmla="*/ 93467 w 138478"/>
                  <a:gd name="connsiteY140" fmla="*/ 87558 h 108380"/>
                  <a:gd name="connsiteX141" fmla="*/ 91590 w 138478"/>
                  <a:gd name="connsiteY141" fmla="*/ 82363 h 108380"/>
                  <a:gd name="connsiteX142" fmla="*/ 91086 w 138478"/>
                  <a:gd name="connsiteY142" fmla="*/ 81634 h 108380"/>
                  <a:gd name="connsiteX143" fmla="*/ 90526 w 138478"/>
                  <a:gd name="connsiteY143" fmla="*/ 81536 h 108380"/>
                  <a:gd name="connsiteX144" fmla="*/ 90316 w 138478"/>
                  <a:gd name="connsiteY144" fmla="*/ 82013 h 108380"/>
                  <a:gd name="connsiteX145" fmla="*/ 90512 w 138478"/>
                  <a:gd name="connsiteY145" fmla="*/ 82755 h 108380"/>
                  <a:gd name="connsiteX146" fmla="*/ 91786 w 138478"/>
                  <a:gd name="connsiteY146" fmla="*/ 93481 h 108380"/>
                  <a:gd name="connsiteX147" fmla="*/ 89196 w 138478"/>
                  <a:gd name="connsiteY147" fmla="*/ 100384 h 108380"/>
                  <a:gd name="connsiteX148" fmla="*/ 88244 w 138478"/>
                  <a:gd name="connsiteY148" fmla="*/ 101883 h 108380"/>
                  <a:gd name="connsiteX149" fmla="*/ 87530 w 138478"/>
                  <a:gd name="connsiteY149" fmla="*/ 102275 h 108380"/>
                  <a:gd name="connsiteX150" fmla="*/ 87236 w 138478"/>
                  <a:gd name="connsiteY150" fmla="*/ 101561 h 108380"/>
                  <a:gd name="connsiteX151" fmla="*/ 87124 w 138478"/>
                  <a:gd name="connsiteY151" fmla="*/ 97010 h 108380"/>
                  <a:gd name="connsiteX152" fmla="*/ 85891 w 138478"/>
                  <a:gd name="connsiteY152" fmla="*/ 93789 h 108380"/>
                  <a:gd name="connsiteX153" fmla="*/ 85009 w 138478"/>
                  <a:gd name="connsiteY153" fmla="*/ 93243 h 108380"/>
                  <a:gd name="connsiteX154" fmla="*/ 84603 w 138478"/>
                  <a:gd name="connsiteY154" fmla="*/ 94181 h 108380"/>
                  <a:gd name="connsiteX155" fmla="*/ 83245 w 138478"/>
                  <a:gd name="connsiteY155" fmla="*/ 100034 h 108380"/>
                  <a:gd name="connsiteX156" fmla="*/ 82531 w 138478"/>
                  <a:gd name="connsiteY156" fmla="*/ 100833 h 108380"/>
                  <a:gd name="connsiteX157" fmla="*/ 82040 w 138478"/>
                  <a:gd name="connsiteY157" fmla="*/ 99838 h 108380"/>
                  <a:gd name="connsiteX158" fmla="*/ 80038 w 138478"/>
                  <a:gd name="connsiteY158" fmla="*/ 91647 h 108380"/>
                  <a:gd name="connsiteX159" fmla="*/ 79212 w 138478"/>
                  <a:gd name="connsiteY159" fmla="*/ 90722 h 108380"/>
                  <a:gd name="connsiteX160" fmla="*/ 78484 w 138478"/>
                  <a:gd name="connsiteY160" fmla="*/ 91661 h 108380"/>
                  <a:gd name="connsiteX161" fmla="*/ 77377 w 138478"/>
                  <a:gd name="connsiteY161" fmla="*/ 95315 h 108380"/>
                  <a:gd name="connsiteX162" fmla="*/ 77293 w 138478"/>
                  <a:gd name="connsiteY162" fmla="*/ 95637 h 108380"/>
                  <a:gd name="connsiteX163" fmla="*/ 76859 w 138478"/>
                  <a:gd name="connsiteY163" fmla="*/ 96072 h 108380"/>
                  <a:gd name="connsiteX164" fmla="*/ 76397 w 138478"/>
                  <a:gd name="connsiteY164" fmla="*/ 95651 h 108380"/>
                  <a:gd name="connsiteX165" fmla="*/ 76229 w 138478"/>
                  <a:gd name="connsiteY165" fmla="*/ 95007 h 108380"/>
                  <a:gd name="connsiteX166" fmla="*/ 75725 w 138478"/>
                  <a:gd name="connsiteY166" fmla="*/ 94419 h 108380"/>
                  <a:gd name="connsiteX167" fmla="*/ 75235 w 138478"/>
                  <a:gd name="connsiteY167" fmla="*/ 94937 h 108380"/>
                  <a:gd name="connsiteX168" fmla="*/ 75193 w 138478"/>
                  <a:gd name="connsiteY168" fmla="*/ 95035 h 108380"/>
                  <a:gd name="connsiteX169" fmla="*/ 74717 w 138478"/>
                  <a:gd name="connsiteY169" fmla="*/ 95637 h 108380"/>
                  <a:gd name="connsiteX170" fmla="*/ 74213 w 138478"/>
                  <a:gd name="connsiteY170" fmla="*/ 95007 h 108380"/>
                  <a:gd name="connsiteX171" fmla="*/ 73485 w 138478"/>
                  <a:gd name="connsiteY171" fmla="*/ 91086 h 108380"/>
                  <a:gd name="connsiteX172" fmla="*/ 73050 w 138478"/>
                  <a:gd name="connsiteY172" fmla="*/ 90092 h 108380"/>
                  <a:gd name="connsiteX173" fmla="*/ 72294 w 138478"/>
                  <a:gd name="connsiteY173" fmla="*/ 90834 h 108380"/>
                  <a:gd name="connsiteX174" fmla="*/ 70866 w 138478"/>
                  <a:gd name="connsiteY174" fmla="*/ 94951 h 108380"/>
                  <a:gd name="connsiteX175" fmla="*/ 70796 w 138478"/>
                  <a:gd name="connsiteY175" fmla="*/ 95273 h 108380"/>
                  <a:gd name="connsiteX176" fmla="*/ 70320 w 138478"/>
                  <a:gd name="connsiteY176" fmla="*/ 95735 h 108380"/>
                  <a:gd name="connsiteX177" fmla="*/ 69872 w 138478"/>
                  <a:gd name="connsiteY177" fmla="*/ 95301 h 108380"/>
                  <a:gd name="connsiteX178" fmla="*/ 69410 w 138478"/>
                  <a:gd name="connsiteY178" fmla="*/ 93313 h 108380"/>
                  <a:gd name="connsiteX179" fmla="*/ 69312 w 138478"/>
                  <a:gd name="connsiteY179" fmla="*/ 92935 h 108380"/>
                  <a:gd name="connsiteX180" fmla="*/ 68458 w 138478"/>
                  <a:gd name="connsiteY180" fmla="*/ 92809 h 108380"/>
                  <a:gd name="connsiteX181" fmla="*/ 67617 w 138478"/>
                  <a:gd name="connsiteY181" fmla="*/ 93453 h 108380"/>
                  <a:gd name="connsiteX182" fmla="*/ 67085 w 138478"/>
                  <a:gd name="connsiteY182" fmla="*/ 92459 h 108380"/>
                  <a:gd name="connsiteX183" fmla="*/ 66833 w 138478"/>
                  <a:gd name="connsiteY183" fmla="*/ 90540 h 108380"/>
                  <a:gd name="connsiteX184" fmla="*/ 66203 w 138478"/>
                  <a:gd name="connsiteY184" fmla="*/ 89602 h 108380"/>
                  <a:gd name="connsiteX185" fmla="*/ 65909 w 138478"/>
                  <a:gd name="connsiteY185" fmla="*/ 88636 h 108380"/>
                  <a:gd name="connsiteX186" fmla="*/ 66917 w 138478"/>
                  <a:gd name="connsiteY186" fmla="*/ 85303 h 108380"/>
                  <a:gd name="connsiteX187" fmla="*/ 67169 w 138478"/>
                  <a:gd name="connsiteY187" fmla="*/ 84519 h 108380"/>
                  <a:gd name="connsiteX188" fmla="*/ 67057 w 138478"/>
                  <a:gd name="connsiteY188" fmla="*/ 83959 h 108380"/>
                  <a:gd name="connsiteX189" fmla="*/ 66455 w 138478"/>
                  <a:gd name="connsiteY189" fmla="*/ 84113 h 108380"/>
                  <a:gd name="connsiteX190" fmla="*/ 64817 w 138478"/>
                  <a:gd name="connsiteY190" fmla="*/ 85989 h 108380"/>
                  <a:gd name="connsiteX191" fmla="*/ 64173 w 138478"/>
                  <a:gd name="connsiteY191" fmla="*/ 86830 h 108380"/>
                  <a:gd name="connsiteX192" fmla="*/ 63486 w 138478"/>
                  <a:gd name="connsiteY192" fmla="*/ 87138 h 108380"/>
                  <a:gd name="connsiteX193" fmla="*/ 63416 w 138478"/>
                  <a:gd name="connsiteY193" fmla="*/ 86423 h 108380"/>
                  <a:gd name="connsiteX194" fmla="*/ 65713 w 138478"/>
                  <a:gd name="connsiteY194" fmla="*/ 81536 h 108380"/>
                  <a:gd name="connsiteX195" fmla="*/ 74815 w 138478"/>
                  <a:gd name="connsiteY195" fmla="*/ 74507 h 108380"/>
                  <a:gd name="connsiteX196" fmla="*/ 81340 w 138478"/>
                  <a:gd name="connsiteY196" fmla="*/ 72813 h 108380"/>
                  <a:gd name="connsiteX197" fmla="*/ 82629 w 138478"/>
                  <a:gd name="connsiteY197" fmla="*/ 71594 h 108380"/>
                  <a:gd name="connsiteX198" fmla="*/ 81158 w 138478"/>
                  <a:gd name="connsiteY198" fmla="*/ 69816 h 108380"/>
                  <a:gd name="connsiteX199" fmla="*/ 75361 w 138478"/>
                  <a:gd name="connsiteY199" fmla="*/ 71762 h 108380"/>
                  <a:gd name="connsiteX200" fmla="*/ 74675 w 138478"/>
                  <a:gd name="connsiteY200" fmla="*/ 72126 h 108380"/>
                  <a:gd name="connsiteX201" fmla="*/ 73961 w 138478"/>
                  <a:gd name="connsiteY201" fmla="*/ 72098 h 108380"/>
                  <a:gd name="connsiteX202" fmla="*/ 74087 w 138478"/>
                  <a:gd name="connsiteY202" fmla="*/ 71440 h 108380"/>
                  <a:gd name="connsiteX203" fmla="*/ 75543 w 138478"/>
                  <a:gd name="connsiteY203" fmla="*/ 69690 h 108380"/>
                  <a:gd name="connsiteX204" fmla="*/ 81676 w 138478"/>
                  <a:gd name="connsiteY204" fmla="*/ 65475 h 108380"/>
                  <a:gd name="connsiteX205" fmla="*/ 83049 w 138478"/>
                  <a:gd name="connsiteY205" fmla="*/ 64761 h 108380"/>
                  <a:gd name="connsiteX206" fmla="*/ 83959 w 138478"/>
                  <a:gd name="connsiteY206" fmla="*/ 64117 h 108380"/>
                  <a:gd name="connsiteX207" fmla="*/ 84225 w 138478"/>
                  <a:gd name="connsiteY207" fmla="*/ 63375 h 108380"/>
                  <a:gd name="connsiteX208" fmla="*/ 83539 w 138478"/>
                  <a:gd name="connsiteY208" fmla="*/ 63024 h 108380"/>
                  <a:gd name="connsiteX209" fmla="*/ 79730 w 138478"/>
                  <a:gd name="connsiteY209" fmla="*/ 63641 h 108380"/>
                  <a:gd name="connsiteX210" fmla="*/ 75627 w 138478"/>
                  <a:gd name="connsiteY210" fmla="*/ 65909 h 108380"/>
                  <a:gd name="connsiteX211" fmla="*/ 74717 w 138478"/>
                  <a:gd name="connsiteY211" fmla="*/ 66189 h 108380"/>
                  <a:gd name="connsiteX212" fmla="*/ 74955 w 138478"/>
                  <a:gd name="connsiteY212" fmla="*/ 65265 h 108380"/>
                  <a:gd name="connsiteX213" fmla="*/ 82390 w 138478"/>
                  <a:gd name="connsiteY213" fmla="*/ 59650 h 108380"/>
                  <a:gd name="connsiteX214" fmla="*/ 89364 w 138478"/>
                  <a:gd name="connsiteY214" fmla="*/ 57675 h 108380"/>
                  <a:gd name="connsiteX215" fmla="*/ 90484 w 138478"/>
                  <a:gd name="connsiteY215" fmla="*/ 57367 h 108380"/>
                  <a:gd name="connsiteX216" fmla="*/ 91744 w 138478"/>
                  <a:gd name="connsiteY216" fmla="*/ 55883 h 108380"/>
                  <a:gd name="connsiteX217" fmla="*/ 95077 w 138478"/>
                  <a:gd name="connsiteY217" fmla="*/ 47971 h 108380"/>
                  <a:gd name="connsiteX218" fmla="*/ 100188 w 138478"/>
                  <a:gd name="connsiteY218" fmla="*/ 43868 h 108380"/>
                  <a:gd name="connsiteX219" fmla="*/ 101168 w 138478"/>
                  <a:gd name="connsiteY219" fmla="*/ 43350 h 108380"/>
                  <a:gd name="connsiteX220" fmla="*/ 101603 w 138478"/>
                  <a:gd name="connsiteY220" fmla="*/ 41278 h 108380"/>
                  <a:gd name="connsiteX221" fmla="*/ 98564 w 138478"/>
                  <a:gd name="connsiteY221" fmla="*/ 38211 h 108380"/>
                  <a:gd name="connsiteX222" fmla="*/ 92193 w 138478"/>
                  <a:gd name="connsiteY222" fmla="*/ 34823 h 108380"/>
                  <a:gd name="connsiteX223" fmla="*/ 91310 w 138478"/>
                  <a:gd name="connsiteY223" fmla="*/ 34851 h 108380"/>
                  <a:gd name="connsiteX224" fmla="*/ 91899 w 138478"/>
                  <a:gd name="connsiteY224" fmla="*/ 35481 h 108380"/>
                  <a:gd name="connsiteX225" fmla="*/ 96001 w 138478"/>
                  <a:gd name="connsiteY225" fmla="*/ 38309 h 108380"/>
                  <a:gd name="connsiteX226" fmla="*/ 97696 w 138478"/>
                  <a:gd name="connsiteY226" fmla="*/ 40284 h 108380"/>
                  <a:gd name="connsiteX227" fmla="*/ 96926 w 138478"/>
                  <a:gd name="connsiteY227" fmla="*/ 43000 h 108380"/>
                  <a:gd name="connsiteX228" fmla="*/ 92963 w 138478"/>
                  <a:gd name="connsiteY228" fmla="*/ 45703 h 108380"/>
                  <a:gd name="connsiteX229" fmla="*/ 89980 w 138478"/>
                  <a:gd name="connsiteY229" fmla="*/ 52340 h 108380"/>
                  <a:gd name="connsiteX230" fmla="*/ 89630 w 138478"/>
                  <a:gd name="connsiteY230" fmla="*/ 54581 h 108380"/>
                  <a:gd name="connsiteX231" fmla="*/ 89210 w 138478"/>
                  <a:gd name="connsiteY231" fmla="*/ 55225 h 108380"/>
                  <a:gd name="connsiteX232" fmla="*/ 88622 w 138478"/>
                  <a:gd name="connsiteY232" fmla="*/ 54735 h 108380"/>
                  <a:gd name="connsiteX233" fmla="*/ 87740 w 138478"/>
                  <a:gd name="connsiteY233" fmla="*/ 51374 h 108380"/>
                  <a:gd name="connsiteX234" fmla="*/ 87740 w 138478"/>
                  <a:gd name="connsiteY234" fmla="*/ 51206 h 108380"/>
                  <a:gd name="connsiteX235" fmla="*/ 87348 w 138478"/>
                  <a:gd name="connsiteY235" fmla="*/ 50548 h 108380"/>
                  <a:gd name="connsiteX236" fmla="*/ 86759 w 138478"/>
                  <a:gd name="connsiteY236" fmla="*/ 51052 h 108380"/>
                  <a:gd name="connsiteX237" fmla="*/ 85975 w 138478"/>
                  <a:gd name="connsiteY237" fmla="*/ 53292 h 108380"/>
                  <a:gd name="connsiteX238" fmla="*/ 85583 w 138478"/>
                  <a:gd name="connsiteY238" fmla="*/ 55463 h 108380"/>
                  <a:gd name="connsiteX239" fmla="*/ 85163 w 138478"/>
                  <a:gd name="connsiteY239" fmla="*/ 56079 h 108380"/>
                  <a:gd name="connsiteX240" fmla="*/ 84631 w 138478"/>
                  <a:gd name="connsiteY240" fmla="*/ 55519 h 108380"/>
                  <a:gd name="connsiteX241" fmla="*/ 84295 w 138478"/>
                  <a:gd name="connsiteY241" fmla="*/ 53895 h 108380"/>
                  <a:gd name="connsiteX242" fmla="*/ 83945 w 138478"/>
                  <a:gd name="connsiteY242" fmla="*/ 53208 h 108380"/>
                  <a:gd name="connsiteX243" fmla="*/ 83343 w 138478"/>
                  <a:gd name="connsiteY243" fmla="*/ 53671 h 108380"/>
                  <a:gd name="connsiteX244" fmla="*/ 82447 w 138478"/>
                  <a:gd name="connsiteY244" fmla="*/ 55701 h 108380"/>
                  <a:gd name="connsiteX245" fmla="*/ 82222 w 138478"/>
                  <a:gd name="connsiteY245" fmla="*/ 56261 h 108380"/>
                  <a:gd name="connsiteX246" fmla="*/ 81662 w 138478"/>
                  <a:gd name="connsiteY246" fmla="*/ 56695 h 108380"/>
                  <a:gd name="connsiteX247" fmla="*/ 81326 w 138478"/>
                  <a:gd name="connsiteY247" fmla="*/ 56065 h 108380"/>
                  <a:gd name="connsiteX248" fmla="*/ 81592 w 138478"/>
                  <a:gd name="connsiteY248" fmla="*/ 52410 h 108380"/>
                  <a:gd name="connsiteX249" fmla="*/ 82475 w 138478"/>
                  <a:gd name="connsiteY249" fmla="*/ 47957 h 108380"/>
                  <a:gd name="connsiteX250" fmla="*/ 82334 w 138478"/>
                  <a:gd name="connsiteY250" fmla="*/ 47271 h 108380"/>
                  <a:gd name="connsiteX251" fmla="*/ 81760 w 138478"/>
                  <a:gd name="connsiteY251" fmla="*/ 47677 h 108380"/>
                  <a:gd name="connsiteX252" fmla="*/ 79786 w 138478"/>
                  <a:gd name="connsiteY252" fmla="*/ 53110 h 108380"/>
                  <a:gd name="connsiteX253" fmla="*/ 79240 w 138478"/>
                  <a:gd name="connsiteY253" fmla="*/ 55995 h 108380"/>
                  <a:gd name="connsiteX254" fmla="*/ 78778 w 138478"/>
                  <a:gd name="connsiteY254" fmla="*/ 56597 h 108380"/>
                  <a:gd name="connsiteX255" fmla="*/ 78288 w 138478"/>
                  <a:gd name="connsiteY255" fmla="*/ 56009 h 108380"/>
                  <a:gd name="connsiteX256" fmla="*/ 78260 w 138478"/>
                  <a:gd name="connsiteY256" fmla="*/ 51598 h 108380"/>
                  <a:gd name="connsiteX257" fmla="*/ 78848 w 138478"/>
                  <a:gd name="connsiteY257" fmla="*/ 49232 h 108380"/>
                  <a:gd name="connsiteX258" fmla="*/ 78778 w 138478"/>
                  <a:gd name="connsiteY258" fmla="*/ 48377 h 108380"/>
                  <a:gd name="connsiteX259" fmla="*/ 77966 w 138478"/>
                  <a:gd name="connsiteY259" fmla="*/ 48685 h 108380"/>
                  <a:gd name="connsiteX260" fmla="*/ 75277 w 138478"/>
                  <a:gd name="connsiteY260" fmla="*/ 52130 h 108380"/>
                  <a:gd name="connsiteX261" fmla="*/ 74101 w 138478"/>
                  <a:gd name="connsiteY261" fmla="*/ 54385 h 108380"/>
                  <a:gd name="connsiteX262" fmla="*/ 73835 w 138478"/>
                  <a:gd name="connsiteY262" fmla="*/ 54875 h 108380"/>
                  <a:gd name="connsiteX263" fmla="*/ 73345 w 138478"/>
                  <a:gd name="connsiteY263" fmla="*/ 55141 h 108380"/>
                  <a:gd name="connsiteX264" fmla="*/ 73121 w 138478"/>
                  <a:gd name="connsiteY264" fmla="*/ 54623 h 108380"/>
                  <a:gd name="connsiteX265" fmla="*/ 73513 w 138478"/>
                  <a:gd name="connsiteY265" fmla="*/ 52844 h 108380"/>
                  <a:gd name="connsiteX266" fmla="*/ 77517 w 138478"/>
                  <a:gd name="connsiteY266" fmla="*/ 43112 h 108380"/>
                  <a:gd name="connsiteX267" fmla="*/ 77924 w 138478"/>
                  <a:gd name="connsiteY267" fmla="*/ 42384 h 108380"/>
                  <a:gd name="connsiteX268" fmla="*/ 77896 w 138478"/>
                  <a:gd name="connsiteY268" fmla="*/ 41824 h 108380"/>
                  <a:gd name="connsiteX269" fmla="*/ 77335 w 138478"/>
                  <a:gd name="connsiteY269" fmla="*/ 41852 h 108380"/>
                  <a:gd name="connsiteX270" fmla="*/ 75473 w 138478"/>
                  <a:gd name="connsiteY270" fmla="*/ 43252 h 108380"/>
                  <a:gd name="connsiteX271" fmla="*/ 70516 w 138478"/>
                  <a:gd name="connsiteY271" fmla="*/ 48699 h 108380"/>
                  <a:gd name="connsiteX272" fmla="*/ 69718 w 138478"/>
                  <a:gd name="connsiteY272" fmla="*/ 49190 h 108380"/>
                  <a:gd name="connsiteX273" fmla="*/ 69718 w 138478"/>
                  <a:gd name="connsiteY273" fmla="*/ 48279 h 108380"/>
                  <a:gd name="connsiteX274" fmla="*/ 75053 w 138478"/>
                  <a:gd name="connsiteY274" fmla="*/ 39177 h 108380"/>
                  <a:gd name="connsiteX275" fmla="*/ 75669 w 138478"/>
                  <a:gd name="connsiteY275" fmla="*/ 38393 h 108380"/>
                  <a:gd name="connsiteX276" fmla="*/ 75669 w 138478"/>
                  <a:gd name="connsiteY276" fmla="*/ 38029 h 108380"/>
                  <a:gd name="connsiteX277" fmla="*/ 75305 w 138478"/>
                  <a:gd name="connsiteY277" fmla="*/ 37973 h 108380"/>
                  <a:gd name="connsiteX278" fmla="*/ 74731 w 138478"/>
                  <a:gd name="connsiteY278" fmla="*/ 38295 h 108380"/>
                  <a:gd name="connsiteX279" fmla="*/ 68458 w 138478"/>
                  <a:gd name="connsiteY279" fmla="*/ 45157 h 108380"/>
                  <a:gd name="connsiteX280" fmla="*/ 68037 w 138478"/>
                  <a:gd name="connsiteY280" fmla="*/ 45801 h 108380"/>
                  <a:gd name="connsiteX281" fmla="*/ 67449 w 138478"/>
                  <a:gd name="connsiteY281" fmla="*/ 45983 h 108380"/>
                  <a:gd name="connsiteX282" fmla="*/ 67239 w 138478"/>
                  <a:gd name="connsiteY282" fmla="*/ 45451 h 108380"/>
                  <a:gd name="connsiteX283" fmla="*/ 67855 w 138478"/>
                  <a:gd name="connsiteY283" fmla="*/ 43420 h 108380"/>
                  <a:gd name="connsiteX284" fmla="*/ 68906 w 138478"/>
                  <a:gd name="connsiteY284" fmla="*/ 40508 h 108380"/>
                  <a:gd name="connsiteX285" fmla="*/ 68990 w 138478"/>
                  <a:gd name="connsiteY285" fmla="*/ 40312 h 108380"/>
                  <a:gd name="connsiteX286" fmla="*/ 68962 w 138478"/>
                  <a:gd name="connsiteY286" fmla="*/ 39640 h 108380"/>
                  <a:gd name="connsiteX287" fmla="*/ 68318 w 138478"/>
                  <a:gd name="connsiteY287" fmla="*/ 39766 h 108380"/>
                  <a:gd name="connsiteX288" fmla="*/ 66427 w 138478"/>
                  <a:gd name="connsiteY288" fmla="*/ 41292 h 108380"/>
                  <a:gd name="connsiteX289" fmla="*/ 64677 w 138478"/>
                  <a:gd name="connsiteY289" fmla="*/ 42916 h 108380"/>
                  <a:gd name="connsiteX290" fmla="*/ 64201 w 138478"/>
                  <a:gd name="connsiteY290" fmla="*/ 43294 h 108380"/>
                  <a:gd name="connsiteX291" fmla="*/ 63781 w 138478"/>
                  <a:gd name="connsiteY291" fmla="*/ 43294 h 108380"/>
                  <a:gd name="connsiteX292" fmla="*/ 63711 w 138478"/>
                  <a:gd name="connsiteY292" fmla="*/ 42888 h 108380"/>
                  <a:gd name="connsiteX293" fmla="*/ 63935 w 138478"/>
                  <a:gd name="connsiteY293" fmla="*/ 42440 h 108380"/>
                  <a:gd name="connsiteX294" fmla="*/ 67365 w 138478"/>
                  <a:gd name="connsiteY294" fmla="*/ 37679 h 108380"/>
                  <a:gd name="connsiteX295" fmla="*/ 72462 w 138478"/>
                  <a:gd name="connsiteY295" fmla="*/ 32064 h 108380"/>
                  <a:gd name="connsiteX296" fmla="*/ 72981 w 138478"/>
                  <a:gd name="connsiteY296" fmla="*/ 31420 h 108380"/>
                  <a:gd name="connsiteX297" fmla="*/ 72322 w 138478"/>
                  <a:gd name="connsiteY297" fmla="*/ 30258 h 108380"/>
                  <a:gd name="connsiteX298" fmla="*/ 71146 w 138478"/>
                  <a:gd name="connsiteY298" fmla="*/ 30790 h 108380"/>
                  <a:gd name="connsiteX299" fmla="*/ 69200 w 138478"/>
                  <a:gd name="connsiteY299" fmla="*/ 32694 h 108380"/>
                  <a:gd name="connsiteX300" fmla="*/ 68766 w 138478"/>
                  <a:gd name="connsiteY300" fmla="*/ 33114 h 108380"/>
                  <a:gd name="connsiteX301" fmla="*/ 68107 w 138478"/>
                  <a:gd name="connsiteY301" fmla="*/ 33296 h 108380"/>
                  <a:gd name="connsiteX302" fmla="*/ 67869 w 138478"/>
                  <a:gd name="connsiteY302" fmla="*/ 32666 h 108380"/>
                  <a:gd name="connsiteX303" fmla="*/ 68262 w 138478"/>
                  <a:gd name="connsiteY303" fmla="*/ 29641 h 108380"/>
                  <a:gd name="connsiteX304" fmla="*/ 68402 w 138478"/>
                  <a:gd name="connsiteY304" fmla="*/ 26477 h 108380"/>
                  <a:gd name="connsiteX305" fmla="*/ 67855 w 138478"/>
                  <a:gd name="connsiteY305" fmla="*/ 25511 h 108380"/>
                  <a:gd name="connsiteX306" fmla="*/ 67211 w 138478"/>
                  <a:gd name="connsiteY306" fmla="*/ 26491 h 108380"/>
                  <a:gd name="connsiteX307" fmla="*/ 64537 w 138478"/>
                  <a:gd name="connsiteY307" fmla="*/ 38379 h 108380"/>
                  <a:gd name="connsiteX308" fmla="*/ 59356 w 138478"/>
                  <a:gd name="connsiteY308" fmla="*/ 45101 h 108380"/>
                  <a:gd name="connsiteX309" fmla="*/ 59146 w 138478"/>
                  <a:gd name="connsiteY309" fmla="*/ 45283 h 108380"/>
                  <a:gd name="connsiteX310" fmla="*/ 58767 w 138478"/>
                  <a:gd name="connsiteY310" fmla="*/ 46123 h 108380"/>
                  <a:gd name="connsiteX311" fmla="*/ 59580 w 138478"/>
                  <a:gd name="connsiteY311" fmla="*/ 46487 h 108380"/>
                  <a:gd name="connsiteX312" fmla="*/ 65559 w 138478"/>
                  <a:gd name="connsiteY312" fmla="*/ 49092 h 108380"/>
                  <a:gd name="connsiteX313" fmla="*/ 72014 w 138478"/>
                  <a:gd name="connsiteY313" fmla="*/ 60378 h 108380"/>
                  <a:gd name="connsiteX314" fmla="*/ 72448 w 138478"/>
                  <a:gd name="connsiteY314" fmla="*/ 65069 h 108380"/>
                  <a:gd name="connsiteX315" fmla="*/ 72420 w 138478"/>
                  <a:gd name="connsiteY315" fmla="*/ 65559 h 108380"/>
                  <a:gd name="connsiteX316" fmla="*/ 71650 w 138478"/>
                  <a:gd name="connsiteY316" fmla="*/ 65769 h 108380"/>
                  <a:gd name="connsiteX317" fmla="*/ 70852 w 138478"/>
                  <a:gd name="connsiteY317" fmla="*/ 64705 h 108380"/>
                  <a:gd name="connsiteX318" fmla="*/ 69550 w 138478"/>
                  <a:gd name="connsiteY318" fmla="*/ 63193 h 108380"/>
                  <a:gd name="connsiteX319" fmla="*/ 68962 w 138478"/>
                  <a:gd name="connsiteY319" fmla="*/ 62997 h 108380"/>
                  <a:gd name="connsiteX320" fmla="*/ 68752 w 138478"/>
                  <a:gd name="connsiteY320" fmla="*/ 63627 h 108380"/>
                  <a:gd name="connsiteX321" fmla="*/ 69746 w 138478"/>
                  <a:gd name="connsiteY321" fmla="*/ 67365 h 108380"/>
                  <a:gd name="connsiteX322" fmla="*/ 70810 w 138478"/>
                  <a:gd name="connsiteY322" fmla="*/ 72168 h 108380"/>
                  <a:gd name="connsiteX323" fmla="*/ 70404 w 138478"/>
                  <a:gd name="connsiteY323" fmla="*/ 73191 h 108380"/>
                  <a:gd name="connsiteX324" fmla="*/ 69578 w 138478"/>
                  <a:gd name="connsiteY324" fmla="*/ 72462 h 108380"/>
                  <a:gd name="connsiteX325" fmla="*/ 67967 w 138478"/>
                  <a:gd name="connsiteY325" fmla="*/ 69004 h 108380"/>
                  <a:gd name="connsiteX326" fmla="*/ 66483 w 138478"/>
                  <a:gd name="connsiteY326" fmla="*/ 66763 h 108380"/>
                  <a:gd name="connsiteX327" fmla="*/ 65391 w 138478"/>
                  <a:gd name="connsiteY327" fmla="*/ 66343 h 108380"/>
                  <a:gd name="connsiteX328" fmla="*/ 65139 w 138478"/>
                  <a:gd name="connsiteY328" fmla="*/ 67519 h 108380"/>
                  <a:gd name="connsiteX329" fmla="*/ 66609 w 138478"/>
                  <a:gd name="connsiteY329" fmla="*/ 72210 h 108380"/>
                  <a:gd name="connsiteX330" fmla="*/ 66693 w 138478"/>
                  <a:gd name="connsiteY330" fmla="*/ 76747 h 108380"/>
                  <a:gd name="connsiteX331" fmla="*/ 66007 w 138478"/>
                  <a:gd name="connsiteY331" fmla="*/ 77700 h 108380"/>
                  <a:gd name="connsiteX332" fmla="*/ 65181 w 138478"/>
                  <a:gd name="connsiteY332" fmla="*/ 76817 h 108380"/>
                  <a:gd name="connsiteX333" fmla="*/ 63865 w 138478"/>
                  <a:gd name="connsiteY333" fmla="*/ 72420 h 108380"/>
                  <a:gd name="connsiteX334" fmla="*/ 61092 w 138478"/>
                  <a:gd name="connsiteY334" fmla="*/ 67085 h 108380"/>
                  <a:gd name="connsiteX335" fmla="*/ 60490 w 138478"/>
                  <a:gd name="connsiteY335" fmla="*/ 66511 h 108380"/>
                  <a:gd name="connsiteX336" fmla="*/ 59524 w 138478"/>
                  <a:gd name="connsiteY336" fmla="*/ 67015 h 108380"/>
                  <a:gd name="connsiteX337" fmla="*/ 59832 w 138478"/>
                  <a:gd name="connsiteY337" fmla="*/ 68178 h 108380"/>
                  <a:gd name="connsiteX338" fmla="*/ 60924 w 138478"/>
                  <a:gd name="connsiteY338" fmla="*/ 70544 h 108380"/>
                  <a:gd name="connsiteX339" fmla="*/ 61120 w 138478"/>
                  <a:gd name="connsiteY339" fmla="*/ 72561 h 108380"/>
                  <a:gd name="connsiteX340" fmla="*/ 60616 w 138478"/>
                  <a:gd name="connsiteY340" fmla="*/ 73457 h 108380"/>
                  <a:gd name="connsiteX341" fmla="*/ 60294 w 138478"/>
                  <a:gd name="connsiteY341" fmla="*/ 74815 h 108380"/>
                  <a:gd name="connsiteX342" fmla="*/ 61722 w 138478"/>
                  <a:gd name="connsiteY342" fmla="*/ 79520 h 108380"/>
                  <a:gd name="connsiteX343" fmla="*/ 61624 w 138478"/>
                  <a:gd name="connsiteY343" fmla="*/ 80570 h 108380"/>
                  <a:gd name="connsiteX344" fmla="*/ 60840 w 138478"/>
                  <a:gd name="connsiteY344" fmla="*/ 79828 h 108380"/>
                  <a:gd name="connsiteX345" fmla="*/ 57563 w 138478"/>
                  <a:gd name="connsiteY345" fmla="*/ 74241 h 108380"/>
                  <a:gd name="connsiteX346" fmla="*/ 56835 w 138478"/>
                  <a:gd name="connsiteY346" fmla="*/ 73737 h 108380"/>
                  <a:gd name="connsiteX347" fmla="*/ 56835 w 138478"/>
                  <a:gd name="connsiteY347" fmla="*/ 74591 h 108380"/>
                  <a:gd name="connsiteX348" fmla="*/ 58767 w 138478"/>
                  <a:gd name="connsiteY348" fmla="*/ 85611 h 108380"/>
                  <a:gd name="connsiteX349" fmla="*/ 56961 w 138478"/>
                  <a:gd name="connsiteY349" fmla="*/ 93019 h 108380"/>
                  <a:gd name="connsiteX350" fmla="*/ 56177 w 138478"/>
                  <a:gd name="connsiteY350" fmla="*/ 93747 h 108380"/>
                  <a:gd name="connsiteX351" fmla="*/ 55897 w 138478"/>
                  <a:gd name="connsiteY351" fmla="*/ 92739 h 108380"/>
                  <a:gd name="connsiteX352" fmla="*/ 55547 w 138478"/>
                  <a:gd name="connsiteY352" fmla="*/ 85443 h 108380"/>
                  <a:gd name="connsiteX353" fmla="*/ 54006 w 138478"/>
                  <a:gd name="connsiteY353" fmla="*/ 82251 h 108380"/>
                  <a:gd name="connsiteX354" fmla="*/ 53180 w 138478"/>
                  <a:gd name="connsiteY354" fmla="*/ 81943 h 108380"/>
                  <a:gd name="connsiteX355" fmla="*/ 52900 w 138478"/>
                  <a:gd name="connsiteY355" fmla="*/ 82727 h 108380"/>
                  <a:gd name="connsiteX356" fmla="*/ 52662 w 138478"/>
                  <a:gd name="connsiteY356" fmla="*/ 87250 h 108380"/>
                  <a:gd name="connsiteX357" fmla="*/ 51682 w 138478"/>
                  <a:gd name="connsiteY357" fmla="*/ 89462 h 108380"/>
                  <a:gd name="connsiteX358" fmla="*/ 50996 w 138478"/>
                  <a:gd name="connsiteY358" fmla="*/ 89826 h 108380"/>
                  <a:gd name="connsiteX359" fmla="*/ 50744 w 138478"/>
                  <a:gd name="connsiteY359" fmla="*/ 89112 h 108380"/>
                  <a:gd name="connsiteX360" fmla="*/ 50366 w 138478"/>
                  <a:gd name="connsiteY360" fmla="*/ 86227 h 108380"/>
                  <a:gd name="connsiteX361" fmla="*/ 48923 w 138478"/>
                  <a:gd name="connsiteY361" fmla="*/ 85975 h 108380"/>
                  <a:gd name="connsiteX362" fmla="*/ 48671 w 138478"/>
                  <a:gd name="connsiteY362" fmla="*/ 86269 h 108380"/>
                  <a:gd name="connsiteX363" fmla="*/ 47999 w 138478"/>
                  <a:gd name="connsiteY363" fmla="*/ 86535 h 108380"/>
                  <a:gd name="connsiteX364" fmla="*/ 47775 w 138478"/>
                  <a:gd name="connsiteY364" fmla="*/ 85807 h 108380"/>
                  <a:gd name="connsiteX365" fmla="*/ 47845 w 138478"/>
                  <a:gd name="connsiteY365" fmla="*/ 85373 h 108380"/>
                  <a:gd name="connsiteX366" fmla="*/ 47117 w 138478"/>
                  <a:gd name="connsiteY366" fmla="*/ 84743 h 108380"/>
                  <a:gd name="connsiteX367" fmla="*/ 47005 w 138478"/>
                  <a:gd name="connsiteY367" fmla="*/ 84771 h 108380"/>
                  <a:gd name="connsiteX368" fmla="*/ 45885 w 138478"/>
                  <a:gd name="connsiteY368" fmla="*/ 84715 h 108380"/>
                  <a:gd name="connsiteX369" fmla="*/ 46095 w 138478"/>
                  <a:gd name="connsiteY369" fmla="*/ 83581 h 108380"/>
                  <a:gd name="connsiteX370" fmla="*/ 46991 w 138478"/>
                  <a:gd name="connsiteY370" fmla="*/ 81200 h 108380"/>
                  <a:gd name="connsiteX371" fmla="*/ 46739 w 138478"/>
                  <a:gd name="connsiteY371" fmla="*/ 80318 h 108380"/>
                  <a:gd name="connsiteX372" fmla="*/ 45899 w 138478"/>
                  <a:gd name="connsiteY372" fmla="*/ 80668 h 108380"/>
                  <a:gd name="connsiteX373" fmla="*/ 43672 w 138478"/>
                  <a:gd name="connsiteY373" fmla="*/ 83427 h 108380"/>
                  <a:gd name="connsiteX374" fmla="*/ 43756 w 138478"/>
                  <a:gd name="connsiteY374" fmla="*/ 85527 h 108380"/>
                  <a:gd name="connsiteX375" fmla="*/ 46263 w 138478"/>
                  <a:gd name="connsiteY375" fmla="*/ 88132 h 108380"/>
                  <a:gd name="connsiteX376" fmla="*/ 49596 w 138478"/>
                  <a:gd name="connsiteY376" fmla="*/ 94419 h 108380"/>
                  <a:gd name="connsiteX377" fmla="*/ 49694 w 138478"/>
                  <a:gd name="connsiteY377" fmla="*/ 96352 h 108380"/>
                  <a:gd name="connsiteX378" fmla="*/ 49301 w 138478"/>
                  <a:gd name="connsiteY378" fmla="*/ 97052 h 108380"/>
                  <a:gd name="connsiteX379" fmla="*/ 48671 w 138478"/>
                  <a:gd name="connsiteY379" fmla="*/ 96534 h 108380"/>
                  <a:gd name="connsiteX380" fmla="*/ 47677 w 138478"/>
                  <a:gd name="connsiteY380" fmla="*/ 94867 h 108380"/>
                  <a:gd name="connsiteX381" fmla="*/ 47411 w 138478"/>
                  <a:gd name="connsiteY381" fmla="*/ 94517 h 108380"/>
                  <a:gd name="connsiteX382" fmla="*/ 46795 w 138478"/>
                  <a:gd name="connsiteY382" fmla="*/ 94251 h 108380"/>
                  <a:gd name="connsiteX383" fmla="*/ 46613 w 138478"/>
                  <a:gd name="connsiteY383" fmla="*/ 94881 h 108380"/>
                  <a:gd name="connsiteX384" fmla="*/ 47145 w 138478"/>
                  <a:gd name="connsiteY384" fmla="*/ 97542 h 108380"/>
                  <a:gd name="connsiteX385" fmla="*/ 47411 w 138478"/>
                  <a:gd name="connsiteY385" fmla="*/ 99908 h 108380"/>
                  <a:gd name="connsiteX386" fmla="*/ 47327 w 138478"/>
                  <a:gd name="connsiteY386" fmla="*/ 100510 h 108380"/>
                  <a:gd name="connsiteX387" fmla="*/ 46697 w 138478"/>
                  <a:gd name="connsiteY387" fmla="*/ 100608 h 108380"/>
                  <a:gd name="connsiteX388" fmla="*/ 46403 w 138478"/>
                  <a:gd name="connsiteY388" fmla="*/ 100020 h 108380"/>
                  <a:gd name="connsiteX389" fmla="*/ 45101 w 138478"/>
                  <a:gd name="connsiteY389" fmla="*/ 97332 h 108380"/>
                  <a:gd name="connsiteX390" fmla="*/ 44442 w 138478"/>
                  <a:gd name="connsiteY390" fmla="*/ 96926 h 108380"/>
                  <a:gd name="connsiteX391" fmla="*/ 44162 w 138478"/>
                  <a:gd name="connsiteY391" fmla="*/ 97626 h 108380"/>
                  <a:gd name="connsiteX392" fmla="*/ 44078 w 138478"/>
                  <a:gd name="connsiteY392" fmla="*/ 101113 h 108380"/>
                  <a:gd name="connsiteX393" fmla="*/ 44064 w 138478"/>
                  <a:gd name="connsiteY393" fmla="*/ 101337 h 108380"/>
                  <a:gd name="connsiteX394" fmla="*/ 43574 w 138478"/>
                  <a:gd name="connsiteY394" fmla="*/ 102107 h 108380"/>
                  <a:gd name="connsiteX395" fmla="*/ 42986 w 138478"/>
                  <a:gd name="connsiteY395" fmla="*/ 101463 h 108380"/>
                  <a:gd name="connsiteX396" fmla="*/ 42636 w 138478"/>
                  <a:gd name="connsiteY396" fmla="*/ 100706 h 108380"/>
                  <a:gd name="connsiteX397" fmla="*/ 41950 w 138478"/>
                  <a:gd name="connsiteY397" fmla="*/ 100847 h 108380"/>
                  <a:gd name="connsiteX398" fmla="*/ 41880 w 138478"/>
                  <a:gd name="connsiteY398" fmla="*/ 101449 h 108380"/>
                  <a:gd name="connsiteX399" fmla="*/ 41782 w 138478"/>
                  <a:gd name="connsiteY399" fmla="*/ 102947 h 108380"/>
                  <a:gd name="connsiteX400" fmla="*/ 41446 w 138478"/>
                  <a:gd name="connsiteY400" fmla="*/ 103409 h 108380"/>
                  <a:gd name="connsiteX401" fmla="*/ 40942 w 138478"/>
                  <a:gd name="connsiteY401" fmla="*/ 103073 h 108380"/>
                  <a:gd name="connsiteX402" fmla="*/ 40466 w 138478"/>
                  <a:gd name="connsiteY402" fmla="*/ 102079 h 108380"/>
                  <a:gd name="connsiteX403" fmla="*/ 39863 w 138478"/>
                  <a:gd name="connsiteY403" fmla="*/ 101701 h 108380"/>
                  <a:gd name="connsiteX404" fmla="*/ 39541 w 138478"/>
                  <a:gd name="connsiteY404" fmla="*/ 102289 h 108380"/>
                  <a:gd name="connsiteX405" fmla="*/ 39107 w 138478"/>
                  <a:gd name="connsiteY405" fmla="*/ 104795 h 108380"/>
                  <a:gd name="connsiteX406" fmla="*/ 38533 w 138478"/>
                  <a:gd name="connsiteY406" fmla="*/ 105383 h 108380"/>
                  <a:gd name="connsiteX407" fmla="*/ 38057 w 138478"/>
                  <a:gd name="connsiteY407" fmla="*/ 104767 h 108380"/>
                  <a:gd name="connsiteX408" fmla="*/ 36195 w 138478"/>
                  <a:gd name="connsiteY408" fmla="*/ 99278 h 108380"/>
                  <a:gd name="connsiteX409" fmla="*/ 35859 w 138478"/>
                  <a:gd name="connsiteY409" fmla="*/ 98634 h 108380"/>
                  <a:gd name="connsiteX410" fmla="*/ 35411 w 138478"/>
                  <a:gd name="connsiteY410" fmla="*/ 98368 h 108380"/>
                  <a:gd name="connsiteX411" fmla="*/ 35088 w 138478"/>
                  <a:gd name="connsiteY411" fmla="*/ 98830 h 108380"/>
                  <a:gd name="connsiteX412" fmla="*/ 34850 w 138478"/>
                  <a:gd name="connsiteY412" fmla="*/ 101323 h 108380"/>
                  <a:gd name="connsiteX413" fmla="*/ 33772 w 138478"/>
                  <a:gd name="connsiteY413" fmla="*/ 106742 h 108380"/>
                  <a:gd name="connsiteX414" fmla="*/ 33394 w 138478"/>
                  <a:gd name="connsiteY414" fmla="*/ 107484 h 108380"/>
                  <a:gd name="connsiteX415" fmla="*/ 32932 w 138478"/>
                  <a:gd name="connsiteY415" fmla="*/ 107708 h 108380"/>
                  <a:gd name="connsiteX416" fmla="*/ 32638 w 138478"/>
                  <a:gd name="connsiteY416" fmla="*/ 107274 h 108380"/>
                  <a:gd name="connsiteX417" fmla="*/ 32638 w 138478"/>
                  <a:gd name="connsiteY417" fmla="*/ 106714 h 108380"/>
                  <a:gd name="connsiteX418" fmla="*/ 31840 w 138478"/>
                  <a:gd name="connsiteY418" fmla="*/ 99250 h 108380"/>
                  <a:gd name="connsiteX419" fmla="*/ 31182 w 138478"/>
                  <a:gd name="connsiteY419" fmla="*/ 98270 h 108380"/>
                  <a:gd name="connsiteX420" fmla="*/ 30425 w 138478"/>
                  <a:gd name="connsiteY420" fmla="*/ 99124 h 108380"/>
                  <a:gd name="connsiteX421" fmla="*/ 29739 w 138478"/>
                  <a:gd name="connsiteY421" fmla="*/ 100398 h 108380"/>
                  <a:gd name="connsiteX422" fmla="*/ 29123 w 138478"/>
                  <a:gd name="connsiteY422" fmla="*/ 100748 h 108380"/>
                  <a:gd name="connsiteX423" fmla="*/ 28829 w 138478"/>
                  <a:gd name="connsiteY423" fmla="*/ 100146 h 108380"/>
                  <a:gd name="connsiteX424" fmla="*/ 28717 w 138478"/>
                  <a:gd name="connsiteY424" fmla="*/ 96492 h 108380"/>
                  <a:gd name="connsiteX425" fmla="*/ 28619 w 138478"/>
                  <a:gd name="connsiteY425" fmla="*/ 95945 h 108380"/>
                  <a:gd name="connsiteX426" fmla="*/ 28199 w 138478"/>
                  <a:gd name="connsiteY426" fmla="*/ 95427 h 108380"/>
                  <a:gd name="connsiteX427" fmla="*/ 27723 w 138478"/>
                  <a:gd name="connsiteY427" fmla="*/ 95889 h 108380"/>
                  <a:gd name="connsiteX428" fmla="*/ 26323 w 138478"/>
                  <a:gd name="connsiteY428" fmla="*/ 104683 h 108380"/>
                  <a:gd name="connsiteX429" fmla="*/ 26351 w 138478"/>
                  <a:gd name="connsiteY429" fmla="*/ 105019 h 108380"/>
                  <a:gd name="connsiteX430" fmla="*/ 26085 w 138478"/>
                  <a:gd name="connsiteY430" fmla="*/ 105580 h 108380"/>
                  <a:gd name="connsiteX431" fmla="*/ 25496 w 138478"/>
                  <a:gd name="connsiteY431" fmla="*/ 105355 h 108380"/>
                  <a:gd name="connsiteX432" fmla="*/ 24236 w 138478"/>
                  <a:gd name="connsiteY432" fmla="*/ 103283 h 108380"/>
                  <a:gd name="connsiteX433" fmla="*/ 23522 w 138478"/>
                  <a:gd name="connsiteY433" fmla="*/ 102331 h 108380"/>
                  <a:gd name="connsiteX434" fmla="*/ 22724 w 138478"/>
                  <a:gd name="connsiteY434" fmla="*/ 103227 h 108380"/>
                  <a:gd name="connsiteX435" fmla="*/ 21688 w 138478"/>
                  <a:gd name="connsiteY435" fmla="*/ 105495 h 108380"/>
                  <a:gd name="connsiteX436" fmla="*/ 21043 w 138478"/>
                  <a:gd name="connsiteY436" fmla="*/ 106098 h 108380"/>
                  <a:gd name="connsiteX437" fmla="*/ 20455 w 138478"/>
                  <a:gd name="connsiteY437" fmla="*/ 105439 h 108380"/>
                  <a:gd name="connsiteX438" fmla="*/ 19923 w 138478"/>
                  <a:gd name="connsiteY438" fmla="*/ 103465 h 108380"/>
                  <a:gd name="connsiteX439" fmla="*/ 19531 w 138478"/>
                  <a:gd name="connsiteY439" fmla="*/ 102849 h 108380"/>
                  <a:gd name="connsiteX440" fmla="*/ 18845 w 138478"/>
                  <a:gd name="connsiteY440" fmla="*/ 103199 h 108380"/>
                  <a:gd name="connsiteX441" fmla="*/ 17697 w 138478"/>
                  <a:gd name="connsiteY441" fmla="*/ 104767 h 108380"/>
                  <a:gd name="connsiteX442" fmla="*/ 17067 w 138478"/>
                  <a:gd name="connsiteY442" fmla="*/ 105103 h 108380"/>
                  <a:gd name="connsiteX443" fmla="*/ 16899 w 138478"/>
                  <a:gd name="connsiteY443" fmla="*/ 104375 h 108380"/>
                  <a:gd name="connsiteX444" fmla="*/ 17711 w 138478"/>
                  <a:gd name="connsiteY444" fmla="*/ 101323 h 108380"/>
                  <a:gd name="connsiteX445" fmla="*/ 17627 w 138478"/>
                  <a:gd name="connsiteY445" fmla="*/ 100580 h 108380"/>
                  <a:gd name="connsiteX446" fmla="*/ 16927 w 138478"/>
                  <a:gd name="connsiteY446" fmla="*/ 100875 h 108380"/>
                  <a:gd name="connsiteX447" fmla="*/ 15064 w 138478"/>
                  <a:gd name="connsiteY447" fmla="*/ 103213 h 108380"/>
                  <a:gd name="connsiteX448" fmla="*/ 14280 w 138478"/>
                  <a:gd name="connsiteY448" fmla="*/ 103759 h 108380"/>
                  <a:gd name="connsiteX449" fmla="*/ 14168 w 138478"/>
                  <a:gd name="connsiteY449" fmla="*/ 102821 h 108380"/>
                  <a:gd name="connsiteX450" fmla="*/ 19965 w 138478"/>
                  <a:gd name="connsiteY450" fmla="*/ 91353 h 108380"/>
                  <a:gd name="connsiteX451" fmla="*/ 24502 w 138478"/>
                  <a:gd name="connsiteY451" fmla="*/ 87558 h 108380"/>
                  <a:gd name="connsiteX452" fmla="*/ 26169 w 138478"/>
                  <a:gd name="connsiteY452" fmla="*/ 86465 h 108380"/>
                  <a:gd name="connsiteX453" fmla="*/ 26519 w 138478"/>
                  <a:gd name="connsiteY453" fmla="*/ 85793 h 108380"/>
                  <a:gd name="connsiteX454" fmla="*/ 25776 w 138478"/>
                  <a:gd name="connsiteY454" fmla="*/ 85765 h 108380"/>
                  <a:gd name="connsiteX455" fmla="*/ 15638 w 138478"/>
                  <a:gd name="connsiteY455" fmla="*/ 92627 h 108380"/>
                  <a:gd name="connsiteX456" fmla="*/ 12348 w 138478"/>
                  <a:gd name="connsiteY456" fmla="*/ 96520 h 108380"/>
                  <a:gd name="connsiteX457" fmla="*/ 12222 w 138478"/>
                  <a:gd name="connsiteY457" fmla="*/ 96702 h 108380"/>
                  <a:gd name="connsiteX458" fmla="*/ 11493 w 138478"/>
                  <a:gd name="connsiteY458" fmla="*/ 97150 h 108380"/>
                  <a:gd name="connsiteX459" fmla="*/ 11311 w 138478"/>
                  <a:gd name="connsiteY459" fmla="*/ 96268 h 108380"/>
                  <a:gd name="connsiteX460" fmla="*/ 11577 w 138478"/>
                  <a:gd name="connsiteY460" fmla="*/ 95301 h 108380"/>
                  <a:gd name="connsiteX461" fmla="*/ 11465 w 138478"/>
                  <a:gd name="connsiteY461" fmla="*/ 94573 h 108380"/>
                  <a:gd name="connsiteX462" fmla="*/ 10695 w 138478"/>
                  <a:gd name="connsiteY462" fmla="*/ 94615 h 108380"/>
                  <a:gd name="connsiteX463" fmla="*/ 6984 w 138478"/>
                  <a:gd name="connsiteY463" fmla="*/ 97318 h 108380"/>
                  <a:gd name="connsiteX464" fmla="*/ 4688 w 138478"/>
                  <a:gd name="connsiteY464" fmla="*/ 99950 h 108380"/>
                  <a:gd name="connsiteX465" fmla="*/ 3904 w 138478"/>
                  <a:gd name="connsiteY465" fmla="*/ 100412 h 108380"/>
                  <a:gd name="connsiteX466" fmla="*/ 3890 w 138478"/>
                  <a:gd name="connsiteY466" fmla="*/ 99516 h 108380"/>
                  <a:gd name="connsiteX467" fmla="*/ 6382 w 138478"/>
                  <a:gd name="connsiteY467" fmla="*/ 95091 h 108380"/>
                  <a:gd name="connsiteX468" fmla="*/ 6676 w 138478"/>
                  <a:gd name="connsiteY468" fmla="*/ 94167 h 108380"/>
                  <a:gd name="connsiteX469" fmla="*/ 5682 w 138478"/>
                  <a:gd name="connsiteY469" fmla="*/ 94307 h 108380"/>
                  <a:gd name="connsiteX470" fmla="*/ 4366 w 138478"/>
                  <a:gd name="connsiteY470" fmla="*/ 95133 h 108380"/>
                  <a:gd name="connsiteX471" fmla="*/ 3610 w 138478"/>
                  <a:gd name="connsiteY471" fmla="*/ 95259 h 108380"/>
                  <a:gd name="connsiteX472" fmla="*/ 3610 w 138478"/>
                  <a:gd name="connsiteY472" fmla="*/ 94489 h 108380"/>
                  <a:gd name="connsiteX473" fmla="*/ 6410 w 138478"/>
                  <a:gd name="connsiteY473" fmla="*/ 89910 h 108380"/>
                  <a:gd name="connsiteX474" fmla="*/ 6872 w 138478"/>
                  <a:gd name="connsiteY474" fmla="*/ 89224 h 108380"/>
                  <a:gd name="connsiteX475" fmla="*/ 6480 w 138478"/>
                  <a:gd name="connsiteY475" fmla="*/ 88608 h 108380"/>
                  <a:gd name="connsiteX476" fmla="*/ 5738 w 138478"/>
                  <a:gd name="connsiteY476" fmla="*/ 88454 h 108380"/>
                  <a:gd name="connsiteX477" fmla="*/ 5920 w 138478"/>
                  <a:gd name="connsiteY477" fmla="*/ 87684 h 108380"/>
                  <a:gd name="connsiteX478" fmla="*/ 6130 w 138478"/>
                  <a:gd name="connsiteY478" fmla="*/ 86746 h 108380"/>
                  <a:gd name="connsiteX479" fmla="*/ 5164 w 138478"/>
                  <a:gd name="connsiteY479" fmla="*/ 86830 h 108380"/>
                  <a:gd name="connsiteX480" fmla="*/ 2265 w 138478"/>
                  <a:gd name="connsiteY480" fmla="*/ 88538 h 108380"/>
                  <a:gd name="connsiteX481" fmla="*/ 1467 w 138478"/>
                  <a:gd name="connsiteY481" fmla="*/ 88706 h 108380"/>
                  <a:gd name="connsiteX482" fmla="*/ 1467 w 138478"/>
                  <a:gd name="connsiteY482" fmla="*/ 87838 h 108380"/>
                  <a:gd name="connsiteX483" fmla="*/ 6018 w 138478"/>
                  <a:gd name="connsiteY483" fmla="*/ 82279 h 108380"/>
                  <a:gd name="connsiteX484" fmla="*/ 6690 w 138478"/>
                  <a:gd name="connsiteY484" fmla="*/ 81788 h 108380"/>
                  <a:gd name="connsiteX485" fmla="*/ 6816 w 138478"/>
                  <a:gd name="connsiteY485" fmla="*/ 81340 h 108380"/>
                  <a:gd name="connsiteX486" fmla="*/ 6438 w 138478"/>
                  <a:gd name="connsiteY486" fmla="*/ 81158 h 108380"/>
                  <a:gd name="connsiteX487" fmla="*/ 5290 w 138478"/>
                  <a:gd name="connsiteY487" fmla="*/ 81298 h 108380"/>
                  <a:gd name="connsiteX488" fmla="*/ 4548 w 138478"/>
                  <a:gd name="connsiteY488" fmla="*/ 81088 h 108380"/>
                  <a:gd name="connsiteX489" fmla="*/ 4856 w 138478"/>
                  <a:gd name="connsiteY489" fmla="*/ 80388 h 108380"/>
                  <a:gd name="connsiteX490" fmla="*/ 9659 w 138478"/>
                  <a:gd name="connsiteY490" fmla="*/ 77714 h 108380"/>
                  <a:gd name="connsiteX491" fmla="*/ 12936 w 138478"/>
                  <a:gd name="connsiteY491" fmla="*/ 76929 h 108380"/>
                  <a:gd name="connsiteX492" fmla="*/ 13370 w 138478"/>
                  <a:gd name="connsiteY492" fmla="*/ 76845 h 108380"/>
                  <a:gd name="connsiteX493" fmla="*/ 13580 w 138478"/>
                  <a:gd name="connsiteY493" fmla="*/ 75893 h 108380"/>
                  <a:gd name="connsiteX494" fmla="*/ 11451 w 138478"/>
                  <a:gd name="connsiteY494" fmla="*/ 74507 h 108380"/>
                  <a:gd name="connsiteX495" fmla="*/ 10919 w 138478"/>
                  <a:gd name="connsiteY495" fmla="*/ 74199 h 108380"/>
                  <a:gd name="connsiteX496" fmla="*/ 10625 w 138478"/>
                  <a:gd name="connsiteY496" fmla="*/ 73653 h 108380"/>
                  <a:gd name="connsiteX497" fmla="*/ 11129 w 138478"/>
                  <a:gd name="connsiteY497" fmla="*/ 73275 h 108380"/>
                  <a:gd name="connsiteX498" fmla="*/ 11956 w 138478"/>
                  <a:gd name="connsiteY498" fmla="*/ 73163 h 108380"/>
                  <a:gd name="connsiteX499" fmla="*/ 12530 w 138478"/>
                  <a:gd name="connsiteY499" fmla="*/ 72799 h 108380"/>
                  <a:gd name="connsiteX500" fmla="*/ 12208 w 138478"/>
                  <a:gd name="connsiteY500" fmla="*/ 72210 h 108380"/>
                  <a:gd name="connsiteX501" fmla="*/ 9365 w 138478"/>
                  <a:gd name="connsiteY501" fmla="*/ 70600 h 108380"/>
                  <a:gd name="connsiteX502" fmla="*/ 8581 w 138478"/>
                  <a:gd name="connsiteY502" fmla="*/ 69886 h 108380"/>
                  <a:gd name="connsiteX503" fmla="*/ 9589 w 138478"/>
                  <a:gd name="connsiteY503" fmla="*/ 69620 h 108380"/>
                  <a:gd name="connsiteX504" fmla="*/ 20133 w 138478"/>
                  <a:gd name="connsiteY504" fmla="*/ 70670 h 108380"/>
                  <a:gd name="connsiteX505" fmla="*/ 31812 w 138478"/>
                  <a:gd name="connsiteY505" fmla="*/ 73373 h 108380"/>
                  <a:gd name="connsiteX506" fmla="*/ 38449 w 138478"/>
                  <a:gd name="connsiteY506" fmla="*/ 77350 h 108380"/>
                  <a:gd name="connsiteX507" fmla="*/ 40340 w 138478"/>
                  <a:gd name="connsiteY507" fmla="*/ 79240 h 108380"/>
                  <a:gd name="connsiteX508" fmla="*/ 41880 w 138478"/>
                  <a:gd name="connsiteY508" fmla="*/ 79422 h 108380"/>
                  <a:gd name="connsiteX509" fmla="*/ 44288 w 138478"/>
                  <a:gd name="connsiteY509" fmla="*/ 75641 h 108380"/>
                  <a:gd name="connsiteX510" fmla="*/ 44190 w 138478"/>
                  <a:gd name="connsiteY510" fmla="*/ 73317 h 108380"/>
                  <a:gd name="connsiteX511" fmla="*/ 43728 w 138478"/>
                  <a:gd name="connsiteY511" fmla="*/ 72504 h 108380"/>
                  <a:gd name="connsiteX512" fmla="*/ 42986 w 138478"/>
                  <a:gd name="connsiteY512" fmla="*/ 73121 h 108380"/>
                  <a:gd name="connsiteX513" fmla="*/ 42090 w 138478"/>
                  <a:gd name="connsiteY513" fmla="*/ 74703 h 108380"/>
                  <a:gd name="connsiteX514" fmla="*/ 41502 w 138478"/>
                  <a:gd name="connsiteY514" fmla="*/ 75095 h 108380"/>
                  <a:gd name="connsiteX515" fmla="*/ 41222 w 138478"/>
                  <a:gd name="connsiteY515" fmla="*/ 74381 h 108380"/>
                  <a:gd name="connsiteX516" fmla="*/ 41628 w 138478"/>
                  <a:gd name="connsiteY516" fmla="*/ 71356 h 108380"/>
                  <a:gd name="connsiteX517" fmla="*/ 40858 w 138478"/>
                  <a:gd name="connsiteY517" fmla="*/ 70600 h 108380"/>
                  <a:gd name="connsiteX518" fmla="*/ 40354 w 138478"/>
                  <a:gd name="connsiteY518" fmla="*/ 70110 h 108380"/>
                  <a:gd name="connsiteX519" fmla="*/ 40480 w 138478"/>
                  <a:gd name="connsiteY519" fmla="*/ 69690 h 108380"/>
                  <a:gd name="connsiteX520" fmla="*/ 39920 w 138478"/>
                  <a:gd name="connsiteY520" fmla="*/ 68836 h 108380"/>
                  <a:gd name="connsiteX521" fmla="*/ 39457 w 138478"/>
                  <a:gd name="connsiteY521" fmla="*/ 67968 h 108380"/>
                  <a:gd name="connsiteX522" fmla="*/ 39751 w 138478"/>
                  <a:gd name="connsiteY522" fmla="*/ 65055 h 108380"/>
                  <a:gd name="connsiteX523" fmla="*/ 39135 w 138478"/>
                  <a:gd name="connsiteY523" fmla="*/ 63991 h 108380"/>
                  <a:gd name="connsiteX524" fmla="*/ 38617 w 138478"/>
                  <a:gd name="connsiteY524" fmla="*/ 64985 h 108380"/>
                  <a:gd name="connsiteX525" fmla="*/ 37651 w 138478"/>
                  <a:gd name="connsiteY525" fmla="*/ 70824 h 108380"/>
                  <a:gd name="connsiteX526" fmla="*/ 37049 w 138478"/>
                  <a:gd name="connsiteY526" fmla="*/ 72126 h 108380"/>
                  <a:gd name="connsiteX527" fmla="*/ 36377 w 138478"/>
                  <a:gd name="connsiteY527" fmla="*/ 72491 h 108380"/>
                  <a:gd name="connsiteX528" fmla="*/ 36111 w 138478"/>
                  <a:gd name="connsiteY528" fmla="*/ 71818 h 108380"/>
                  <a:gd name="connsiteX529" fmla="*/ 36181 w 138478"/>
                  <a:gd name="connsiteY529" fmla="*/ 69326 h 108380"/>
                  <a:gd name="connsiteX530" fmla="*/ 35873 w 138478"/>
                  <a:gd name="connsiteY530" fmla="*/ 66399 h 108380"/>
                  <a:gd name="connsiteX531" fmla="*/ 35467 w 138478"/>
                  <a:gd name="connsiteY531" fmla="*/ 65797 h 108380"/>
                  <a:gd name="connsiteX532" fmla="*/ 34864 w 138478"/>
                  <a:gd name="connsiteY532" fmla="*/ 66273 h 108380"/>
                  <a:gd name="connsiteX533" fmla="*/ 33772 w 138478"/>
                  <a:gd name="connsiteY533" fmla="*/ 69284 h 108380"/>
                  <a:gd name="connsiteX534" fmla="*/ 33674 w 138478"/>
                  <a:gd name="connsiteY534" fmla="*/ 69662 h 108380"/>
                  <a:gd name="connsiteX535" fmla="*/ 33198 w 138478"/>
                  <a:gd name="connsiteY535" fmla="*/ 70096 h 108380"/>
                  <a:gd name="connsiteX536" fmla="*/ 32862 w 138478"/>
                  <a:gd name="connsiteY536" fmla="*/ 69536 h 108380"/>
                  <a:gd name="connsiteX537" fmla="*/ 32918 w 138478"/>
                  <a:gd name="connsiteY537" fmla="*/ 65923 h 108380"/>
                  <a:gd name="connsiteX538" fmla="*/ 33156 w 138478"/>
                  <a:gd name="connsiteY538" fmla="*/ 63893 h 108380"/>
                  <a:gd name="connsiteX539" fmla="*/ 32918 w 138478"/>
                  <a:gd name="connsiteY539" fmla="*/ 63179 h 108380"/>
                  <a:gd name="connsiteX540" fmla="*/ 32344 w 138478"/>
                  <a:gd name="connsiteY540" fmla="*/ 63613 h 108380"/>
                  <a:gd name="connsiteX541" fmla="*/ 30607 w 138478"/>
                  <a:gd name="connsiteY541" fmla="*/ 67505 h 108380"/>
                  <a:gd name="connsiteX542" fmla="*/ 29977 w 138478"/>
                  <a:gd name="connsiteY542" fmla="*/ 68276 h 108380"/>
                  <a:gd name="connsiteX543" fmla="*/ 29725 w 138478"/>
                  <a:gd name="connsiteY543" fmla="*/ 67323 h 108380"/>
                  <a:gd name="connsiteX544" fmla="*/ 31588 w 138478"/>
                  <a:gd name="connsiteY544" fmla="*/ 58460 h 108380"/>
                  <a:gd name="connsiteX545" fmla="*/ 31546 w 138478"/>
                  <a:gd name="connsiteY545" fmla="*/ 57521 h 108380"/>
                  <a:gd name="connsiteX546" fmla="*/ 30748 w 138478"/>
                  <a:gd name="connsiteY546" fmla="*/ 58053 h 108380"/>
                  <a:gd name="connsiteX547" fmla="*/ 30159 w 138478"/>
                  <a:gd name="connsiteY547" fmla="*/ 58866 h 108380"/>
                  <a:gd name="connsiteX548" fmla="*/ 29515 w 138478"/>
                  <a:gd name="connsiteY548" fmla="*/ 59160 h 108380"/>
                  <a:gd name="connsiteX549" fmla="*/ 29305 w 138478"/>
                  <a:gd name="connsiteY549" fmla="*/ 58530 h 108380"/>
                  <a:gd name="connsiteX550" fmla="*/ 30257 w 138478"/>
                  <a:gd name="connsiteY550" fmla="*/ 54161 h 108380"/>
                  <a:gd name="connsiteX551" fmla="*/ 30888 w 138478"/>
                  <a:gd name="connsiteY551" fmla="*/ 52382 h 108380"/>
                  <a:gd name="connsiteX552" fmla="*/ 30888 w 138478"/>
                  <a:gd name="connsiteY552" fmla="*/ 51514 h 108380"/>
                  <a:gd name="connsiteX553" fmla="*/ 30019 w 138478"/>
                  <a:gd name="connsiteY553" fmla="*/ 51766 h 108380"/>
                  <a:gd name="connsiteX554" fmla="*/ 28801 w 138478"/>
                  <a:gd name="connsiteY554" fmla="*/ 52816 h 108380"/>
                  <a:gd name="connsiteX555" fmla="*/ 27513 w 138478"/>
                  <a:gd name="connsiteY555" fmla="*/ 52690 h 108380"/>
                  <a:gd name="connsiteX556" fmla="*/ 27051 w 138478"/>
                  <a:gd name="connsiteY556" fmla="*/ 52004 h 108380"/>
                  <a:gd name="connsiteX557" fmla="*/ 26435 w 138478"/>
                  <a:gd name="connsiteY557" fmla="*/ 51654 h 108380"/>
                  <a:gd name="connsiteX558" fmla="*/ 26281 w 138478"/>
                  <a:gd name="connsiteY558" fmla="*/ 52340 h 108380"/>
                  <a:gd name="connsiteX559" fmla="*/ 26939 w 138478"/>
                  <a:gd name="connsiteY559" fmla="*/ 55421 h 108380"/>
                  <a:gd name="connsiteX560" fmla="*/ 27667 w 138478"/>
                  <a:gd name="connsiteY560" fmla="*/ 63473 h 108380"/>
                  <a:gd name="connsiteX561" fmla="*/ 26897 w 138478"/>
                  <a:gd name="connsiteY561" fmla="*/ 67085 h 108380"/>
                  <a:gd name="connsiteX562" fmla="*/ 26141 w 138478"/>
                  <a:gd name="connsiteY562" fmla="*/ 67828 h 108380"/>
                  <a:gd name="connsiteX563" fmla="*/ 25776 w 138478"/>
                  <a:gd name="connsiteY563" fmla="*/ 66889 h 108380"/>
                  <a:gd name="connsiteX564" fmla="*/ 25342 w 138478"/>
                  <a:gd name="connsiteY564" fmla="*/ 62590 h 108380"/>
                  <a:gd name="connsiteX565" fmla="*/ 25328 w 138478"/>
                  <a:gd name="connsiteY565" fmla="*/ 62478 h 108380"/>
                  <a:gd name="connsiteX566" fmla="*/ 24838 w 138478"/>
                  <a:gd name="connsiteY566" fmla="*/ 61820 h 108380"/>
                  <a:gd name="connsiteX567" fmla="*/ 24348 w 138478"/>
                  <a:gd name="connsiteY567" fmla="*/ 62520 h 108380"/>
                  <a:gd name="connsiteX568" fmla="*/ 23774 w 138478"/>
                  <a:gd name="connsiteY568" fmla="*/ 64999 h 108380"/>
                  <a:gd name="connsiteX569" fmla="*/ 23004 w 138478"/>
                  <a:gd name="connsiteY569" fmla="*/ 67533 h 108380"/>
                  <a:gd name="connsiteX570" fmla="*/ 22724 w 138478"/>
                  <a:gd name="connsiteY570" fmla="*/ 68136 h 108380"/>
                  <a:gd name="connsiteX571" fmla="*/ 22360 w 138478"/>
                  <a:gd name="connsiteY571" fmla="*/ 68346 h 108380"/>
                  <a:gd name="connsiteX572" fmla="*/ 22038 w 138478"/>
                  <a:gd name="connsiteY572" fmla="*/ 68010 h 108380"/>
                  <a:gd name="connsiteX573" fmla="*/ 21996 w 138478"/>
                  <a:gd name="connsiteY573" fmla="*/ 67631 h 108380"/>
                  <a:gd name="connsiteX574" fmla="*/ 21772 w 138478"/>
                  <a:gd name="connsiteY574" fmla="*/ 62926 h 108380"/>
                  <a:gd name="connsiteX575" fmla="*/ 21758 w 138478"/>
                  <a:gd name="connsiteY575" fmla="*/ 62702 h 108380"/>
                  <a:gd name="connsiteX576" fmla="*/ 21338 w 138478"/>
                  <a:gd name="connsiteY576" fmla="*/ 62058 h 108380"/>
                  <a:gd name="connsiteX577" fmla="*/ 20721 w 138478"/>
                  <a:gd name="connsiteY577" fmla="*/ 62534 h 108380"/>
                  <a:gd name="connsiteX578" fmla="*/ 19559 w 138478"/>
                  <a:gd name="connsiteY578" fmla="*/ 65517 h 108380"/>
                  <a:gd name="connsiteX579" fmla="*/ 18999 w 138478"/>
                  <a:gd name="connsiteY579" fmla="*/ 66287 h 108380"/>
                  <a:gd name="connsiteX580" fmla="*/ 18649 w 138478"/>
                  <a:gd name="connsiteY580" fmla="*/ 65419 h 108380"/>
                  <a:gd name="connsiteX581" fmla="*/ 19391 w 138478"/>
                  <a:gd name="connsiteY581" fmla="*/ 57535 h 108380"/>
                  <a:gd name="connsiteX582" fmla="*/ 19223 w 138478"/>
                  <a:gd name="connsiteY582" fmla="*/ 56611 h 108380"/>
                  <a:gd name="connsiteX583" fmla="*/ 18593 w 138478"/>
                  <a:gd name="connsiteY583" fmla="*/ 57325 h 108380"/>
                  <a:gd name="connsiteX584" fmla="*/ 15568 w 138478"/>
                  <a:gd name="connsiteY584" fmla="*/ 66217 h 108380"/>
                  <a:gd name="connsiteX585" fmla="*/ 15442 w 138478"/>
                  <a:gd name="connsiteY585" fmla="*/ 66637 h 108380"/>
                  <a:gd name="connsiteX586" fmla="*/ 14924 w 138478"/>
                  <a:gd name="connsiteY586" fmla="*/ 67113 h 108380"/>
                  <a:gd name="connsiteX587" fmla="*/ 14546 w 138478"/>
                  <a:gd name="connsiteY587" fmla="*/ 66511 h 108380"/>
                  <a:gd name="connsiteX588" fmla="*/ 14812 w 138478"/>
                  <a:gd name="connsiteY588" fmla="*/ 63151 h 108380"/>
                  <a:gd name="connsiteX589" fmla="*/ 15008 w 138478"/>
                  <a:gd name="connsiteY589" fmla="*/ 61834 h 108380"/>
                  <a:gd name="connsiteX590" fmla="*/ 14840 w 138478"/>
                  <a:gd name="connsiteY590" fmla="*/ 61232 h 108380"/>
                  <a:gd name="connsiteX591" fmla="*/ 14182 w 138478"/>
                  <a:gd name="connsiteY591" fmla="*/ 61358 h 108380"/>
                  <a:gd name="connsiteX592" fmla="*/ 12362 w 138478"/>
                  <a:gd name="connsiteY592" fmla="*/ 62898 h 108380"/>
                  <a:gd name="connsiteX593" fmla="*/ 11465 w 138478"/>
                  <a:gd name="connsiteY593" fmla="*/ 63543 h 108380"/>
                  <a:gd name="connsiteX594" fmla="*/ 10723 w 138478"/>
                  <a:gd name="connsiteY594" fmla="*/ 63024 h 108380"/>
                  <a:gd name="connsiteX595" fmla="*/ 10919 w 138478"/>
                  <a:gd name="connsiteY595" fmla="*/ 62282 h 108380"/>
                  <a:gd name="connsiteX596" fmla="*/ 13342 w 138478"/>
                  <a:gd name="connsiteY596" fmla="*/ 57941 h 108380"/>
                  <a:gd name="connsiteX597" fmla="*/ 13552 w 138478"/>
                  <a:gd name="connsiteY597" fmla="*/ 56821 h 108380"/>
                  <a:gd name="connsiteX598" fmla="*/ 12362 w 138478"/>
                  <a:gd name="connsiteY598" fmla="*/ 57031 h 108380"/>
                  <a:gd name="connsiteX599" fmla="*/ 7601 w 138478"/>
                  <a:gd name="connsiteY599" fmla="*/ 62814 h 108380"/>
                  <a:gd name="connsiteX600" fmla="*/ 7125 w 138478"/>
                  <a:gd name="connsiteY600" fmla="*/ 63683 h 108380"/>
                  <a:gd name="connsiteX601" fmla="*/ 6494 w 138478"/>
                  <a:gd name="connsiteY601" fmla="*/ 64103 h 108380"/>
                  <a:gd name="connsiteX602" fmla="*/ 6228 w 138478"/>
                  <a:gd name="connsiteY602" fmla="*/ 63389 h 108380"/>
                  <a:gd name="connsiteX603" fmla="*/ 7153 w 138478"/>
                  <a:gd name="connsiteY603" fmla="*/ 58838 h 108380"/>
                  <a:gd name="connsiteX604" fmla="*/ 7377 w 138478"/>
                  <a:gd name="connsiteY604" fmla="*/ 58039 h 108380"/>
                  <a:gd name="connsiteX605" fmla="*/ 7153 w 138478"/>
                  <a:gd name="connsiteY605" fmla="*/ 57227 h 108380"/>
                  <a:gd name="connsiteX606" fmla="*/ 6368 w 138478"/>
                  <a:gd name="connsiteY606" fmla="*/ 57241 h 108380"/>
                  <a:gd name="connsiteX607" fmla="*/ 4408 w 138478"/>
                  <a:gd name="connsiteY607" fmla="*/ 58502 h 108380"/>
                  <a:gd name="connsiteX608" fmla="*/ 3344 w 138478"/>
                  <a:gd name="connsiteY608" fmla="*/ 58838 h 108380"/>
                  <a:gd name="connsiteX609" fmla="*/ 3540 w 138478"/>
                  <a:gd name="connsiteY609" fmla="*/ 57703 h 108380"/>
                  <a:gd name="connsiteX610" fmla="*/ 8021 w 138478"/>
                  <a:gd name="connsiteY610" fmla="*/ 52186 h 108380"/>
                  <a:gd name="connsiteX611" fmla="*/ 8063 w 138478"/>
                  <a:gd name="connsiteY611" fmla="*/ 52158 h 108380"/>
                  <a:gd name="connsiteX612" fmla="*/ 8567 w 138478"/>
                  <a:gd name="connsiteY612" fmla="*/ 51052 h 108380"/>
                  <a:gd name="connsiteX613" fmla="*/ 7265 w 138478"/>
                  <a:gd name="connsiteY613" fmla="*/ 51052 h 108380"/>
                  <a:gd name="connsiteX614" fmla="*/ 2980 w 138478"/>
                  <a:gd name="connsiteY614" fmla="*/ 54287 h 108380"/>
                  <a:gd name="connsiteX615" fmla="*/ 921 w 138478"/>
                  <a:gd name="connsiteY615" fmla="*/ 56289 h 108380"/>
                  <a:gd name="connsiteX616" fmla="*/ 627 w 138478"/>
                  <a:gd name="connsiteY616" fmla="*/ 56541 h 108380"/>
                  <a:gd name="connsiteX617" fmla="*/ 123 w 138478"/>
                  <a:gd name="connsiteY617" fmla="*/ 56611 h 108380"/>
                  <a:gd name="connsiteX618" fmla="*/ 39 w 138478"/>
                  <a:gd name="connsiteY618" fmla="*/ 56149 h 108380"/>
                  <a:gd name="connsiteX619" fmla="*/ 235 w 138478"/>
                  <a:gd name="connsiteY619" fmla="*/ 55687 h 108380"/>
                  <a:gd name="connsiteX620" fmla="*/ 2279 w 138478"/>
                  <a:gd name="connsiteY620" fmla="*/ 52200 h 108380"/>
                  <a:gd name="connsiteX621" fmla="*/ 3512 w 138478"/>
                  <a:gd name="connsiteY621" fmla="*/ 50520 h 108380"/>
                  <a:gd name="connsiteX622" fmla="*/ 3708 w 138478"/>
                  <a:gd name="connsiteY622" fmla="*/ 49694 h 108380"/>
                  <a:gd name="connsiteX623" fmla="*/ 2910 w 138478"/>
                  <a:gd name="connsiteY623" fmla="*/ 49876 h 108380"/>
                  <a:gd name="connsiteX624" fmla="*/ 1131 w 138478"/>
                  <a:gd name="connsiteY624" fmla="*/ 50996 h 108380"/>
                  <a:gd name="connsiteX625" fmla="*/ 431 w 138478"/>
                  <a:gd name="connsiteY625" fmla="*/ 51094 h 108380"/>
                  <a:gd name="connsiteX626" fmla="*/ 557 w 138478"/>
                  <a:gd name="connsiteY626" fmla="*/ 50394 h 108380"/>
                  <a:gd name="connsiteX627" fmla="*/ 5528 w 138478"/>
                  <a:gd name="connsiteY627" fmla="*/ 44751 h 108380"/>
                  <a:gd name="connsiteX628" fmla="*/ 8469 w 138478"/>
                  <a:gd name="connsiteY628" fmla="*/ 42132 h 108380"/>
                  <a:gd name="connsiteX629" fmla="*/ 8791 w 138478"/>
                  <a:gd name="connsiteY629" fmla="*/ 41824 h 108380"/>
                  <a:gd name="connsiteX630" fmla="*/ 8497 w 138478"/>
                  <a:gd name="connsiteY630" fmla="*/ 40424 h 108380"/>
                  <a:gd name="connsiteX631" fmla="*/ 6648 w 138478"/>
                  <a:gd name="connsiteY631" fmla="*/ 40088 h 108380"/>
                  <a:gd name="connsiteX632" fmla="*/ 5710 w 138478"/>
                  <a:gd name="connsiteY632" fmla="*/ 40060 h 108380"/>
                  <a:gd name="connsiteX633" fmla="*/ 5178 w 138478"/>
                  <a:gd name="connsiteY633" fmla="*/ 39724 h 108380"/>
                  <a:gd name="connsiteX634" fmla="*/ 5458 w 138478"/>
                  <a:gd name="connsiteY634" fmla="*/ 39163 h 108380"/>
                  <a:gd name="connsiteX635" fmla="*/ 6032 w 138478"/>
                  <a:gd name="connsiteY635" fmla="*/ 38827 h 108380"/>
                  <a:gd name="connsiteX636" fmla="*/ 17249 w 138478"/>
                  <a:gd name="connsiteY636" fmla="*/ 39023 h 108380"/>
                  <a:gd name="connsiteX637" fmla="*/ 21996 w 138478"/>
                  <a:gd name="connsiteY637" fmla="*/ 42342 h 108380"/>
                  <a:gd name="connsiteX638" fmla="*/ 22500 w 138478"/>
                  <a:gd name="connsiteY638" fmla="*/ 42790 h 108380"/>
                  <a:gd name="connsiteX639" fmla="*/ 24852 w 138478"/>
                  <a:gd name="connsiteY639" fmla="*/ 42790 h 108380"/>
                  <a:gd name="connsiteX640" fmla="*/ 27821 w 138478"/>
                  <a:gd name="connsiteY640" fmla="*/ 40368 h 108380"/>
                  <a:gd name="connsiteX641" fmla="*/ 32162 w 138478"/>
                  <a:gd name="connsiteY641" fmla="*/ 38225 h 108380"/>
                  <a:gd name="connsiteX642" fmla="*/ 32386 w 138478"/>
                  <a:gd name="connsiteY642" fmla="*/ 38183 h 108380"/>
                  <a:gd name="connsiteX643" fmla="*/ 33604 w 138478"/>
                  <a:gd name="connsiteY643" fmla="*/ 38603 h 108380"/>
                  <a:gd name="connsiteX644" fmla="*/ 33170 w 138478"/>
                  <a:gd name="connsiteY644" fmla="*/ 39710 h 108380"/>
                  <a:gd name="connsiteX645" fmla="*/ 29417 w 138478"/>
                  <a:gd name="connsiteY645" fmla="*/ 45493 h 108380"/>
                  <a:gd name="connsiteX646" fmla="*/ 29193 w 138478"/>
                  <a:gd name="connsiteY646" fmla="*/ 46347 h 108380"/>
                  <a:gd name="connsiteX647" fmla="*/ 30061 w 138478"/>
                  <a:gd name="connsiteY647" fmla="*/ 46865 h 108380"/>
                  <a:gd name="connsiteX648" fmla="*/ 30678 w 138478"/>
                  <a:gd name="connsiteY648" fmla="*/ 46389 h 108380"/>
                  <a:gd name="connsiteX649" fmla="*/ 34724 w 138478"/>
                  <a:gd name="connsiteY649" fmla="*/ 42594 h 108380"/>
                  <a:gd name="connsiteX650" fmla="*/ 35635 w 138478"/>
                  <a:gd name="connsiteY650" fmla="*/ 42202 h 108380"/>
                  <a:gd name="connsiteX651" fmla="*/ 35999 w 138478"/>
                  <a:gd name="connsiteY651" fmla="*/ 43070 h 108380"/>
                  <a:gd name="connsiteX652" fmla="*/ 38981 w 138478"/>
                  <a:gd name="connsiteY652" fmla="*/ 52634 h 108380"/>
                  <a:gd name="connsiteX653" fmla="*/ 45073 w 138478"/>
                  <a:gd name="connsiteY653" fmla="*/ 58362 h 108380"/>
                  <a:gd name="connsiteX654" fmla="*/ 47761 w 138478"/>
                  <a:gd name="connsiteY654" fmla="*/ 57283 h 108380"/>
                  <a:gd name="connsiteX655" fmla="*/ 50310 w 138478"/>
                  <a:gd name="connsiteY655" fmla="*/ 51920 h 108380"/>
                  <a:gd name="connsiteX656" fmla="*/ 53894 w 138478"/>
                  <a:gd name="connsiteY656" fmla="*/ 48223 h 108380"/>
                  <a:gd name="connsiteX657" fmla="*/ 54357 w 138478"/>
                  <a:gd name="connsiteY657" fmla="*/ 47817 h 108380"/>
                  <a:gd name="connsiteX658" fmla="*/ 54609 w 138478"/>
                  <a:gd name="connsiteY658" fmla="*/ 47103 h 108380"/>
                  <a:gd name="connsiteX659" fmla="*/ 53852 w 138478"/>
                  <a:gd name="connsiteY659" fmla="*/ 46991 h 108380"/>
                  <a:gd name="connsiteX660" fmla="*/ 51332 w 138478"/>
                  <a:gd name="connsiteY660" fmla="*/ 48839 h 108380"/>
                  <a:gd name="connsiteX661" fmla="*/ 49834 w 138478"/>
                  <a:gd name="connsiteY661" fmla="*/ 50478 h 108380"/>
                  <a:gd name="connsiteX662" fmla="*/ 49077 w 138478"/>
                  <a:gd name="connsiteY662" fmla="*/ 50758 h 108380"/>
                  <a:gd name="connsiteX663" fmla="*/ 48979 w 138478"/>
                  <a:gd name="connsiteY663" fmla="*/ 49946 h 108380"/>
                  <a:gd name="connsiteX664" fmla="*/ 49231 w 138478"/>
                  <a:gd name="connsiteY664" fmla="*/ 49092 h 108380"/>
                  <a:gd name="connsiteX665" fmla="*/ 49119 w 138478"/>
                  <a:gd name="connsiteY665" fmla="*/ 48629 h 108380"/>
                  <a:gd name="connsiteX666" fmla="*/ 48601 w 138478"/>
                  <a:gd name="connsiteY666" fmla="*/ 48629 h 108380"/>
                  <a:gd name="connsiteX667" fmla="*/ 47439 w 138478"/>
                  <a:gd name="connsiteY667" fmla="*/ 49568 h 108380"/>
                  <a:gd name="connsiteX668" fmla="*/ 45689 w 138478"/>
                  <a:gd name="connsiteY668" fmla="*/ 51570 h 108380"/>
                  <a:gd name="connsiteX669" fmla="*/ 45157 w 138478"/>
                  <a:gd name="connsiteY669" fmla="*/ 52214 h 108380"/>
                  <a:gd name="connsiteX670" fmla="*/ 44708 w 138478"/>
                  <a:gd name="connsiteY670" fmla="*/ 52326 h 108380"/>
                  <a:gd name="connsiteX671" fmla="*/ 44526 w 138478"/>
                  <a:gd name="connsiteY671" fmla="*/ 51892 h 108380"/>
                  <a:gd name="connsiteX672" fmla="*/ 44821 w 138478"/>
                  <a:gd name="connsiteY672" fmla="*/ 50828 h 108380"/>
                  <a:gd name="connsiteX673" fmla="*/ 44989 w 138478"/>
                  <a:gd name="connsiteY673" fmla="*/ 50296 h 108380"/>
                  <a:gd name="connsiteX674" fmla="*/ 44835 w 138478"/>
                  <a:gd name="connsiteY674" fmla="*/ 49750 h 108380"/>
                  <a:gd name="connsiteX675" fmla="*/ 44316 w 138478"/>
                  <a:gd name="connsiteY675" fmla="*/ 49820 h 108380"/>
                  <a:gd name="connsiteX676" fmla="*/ 43742 w 138478"/>
                  <a:gd name="connsiteY676" fmla="*/ 50254 h 108380"/>
                  <a:gd name="connsiteX677" fmla="*/ 42734 w 138478"/>
                  <a:gd name="connsiteY677" fmla="*/ 50688 h 108380"/>
                  <a:gd name="connsiteX678" fmla="*/ 43056 w 138478"/>
                  <a:gd name="connsiteY678" fmla="*/ 49596 h 108380"/>
                  <a:gd name="connsiteX679" fmla="*/ 46473 w 138478"/>
                  <a:gd name="connsiteY679" fmla="*/ 46207 h 108380"/>
                  <a:gd name="connsiteX680" fmla="*/ 46865 w 138478"/>
                  <a:gd name="connsiteY680" fmla="*/ 45913 h 108380"/>
                  <a:gd name="connsiteX681" fmla="*/ 47117 w 138478"/>
                  <a:gd name="connsiteY681" fmla="*/ 45367 h 108380"/>
                  <a:gd name="connsiteX682" fmla="*/ 46529 w 138478"/>
                  <a:gd name="connsiteY682" fmla="*/ 45213 h 108380"/>
                  <a:gd name="connsiteX683" fmla="*/ 44849 w 138478"/>
                  <a:gd name="connsiteY683" fmla="*/ 45759 h 108380"/>
                  <a:gd name="connsiteX684" fmla="*/ 42524 w 138478"/>
                  <a:gd name="connsiteY684" fmla="*/ 46907 h 108380"/>
                  <a:gd name="connsiteX685" fmla="*/ 42090 w 138478"/>
                  <a:gd name="connsiteY685" fmla="*/ 47145 h 108380"/>
                  <a:gd name="connsiteX686" fmla="*/ 41516 w 138478"/>
                  <a:gd name="connsiteY686" fmla="*/ 47131 h 108380"/>
                  <a:gd name="connsiteX687" fmla="*/ 41502 w 138478"/>
                  <a:gd name="connsiteY687" fmla="*/ 46557 h 108380"/>
                  <a:gd name="connsiteX688" fmla="*/ 42398 w 138478"/>
                  <a:gd name="connsiteY688" fmla="*/ 45227 h 108380"/>
                  <a:gd name="connsiteX689" fmla="*/ 48321 w 138478"/>
                  <a:gd name="connsiteY689" fmla="*/ 39556 h 108380"/>
                  <a:gd name="connsiteX690" fmla="*/ 48853 w 138478"/>
                  <a:gd name="connsiteY690" fmla="*/ 38701 h 108380"/>
                  <a:gd name="connsiteX691" fmla="*/ 47859 w 138478"/>
                  <a:gd name="connsiteY691" fmla="*/ 38701 h 108380"/>
                  <a:gd name="connsiteX692" fmla="*/ 40200 w 138478"/>
                  <a:gd name="connsiteY692" fmla="*/ 42286 h 108380"/>
                  <a:gd name="connsiteX693" fmla="*/ 39415 w 138478"/>
                  <a:gd name="connsiteY693" fmla="*/ 42692 h 108380"/>
                  <a:gd name="connsiteX694" fmla="*/ 38799 w 138478"/>
                  <a:gd name="connsiteY694" fmla="*/ 42664 h 108380"/>
                  <a:gd name="connsiteX695" fmla="*/ 38897 w 138478"/>
                  <a:gd name="connsiteY695" fmla="*/ 42062 h 108380"/>
                  <a:gd name="connsiteX696" fmla="*/ 41334 w 138478"/>
                  <a:gd name="connsiteY696" fmla="*/ 39570 h 108380"/>
                  <a:gd name="connsiteX697" fmla="*/ 47481 w 138478"/>
                  <a:gd name="connsiteY697" fmla="*/ 36251 h 108380"/>
                  <a:gd name="connsiteX698" fmla="*/ 50002 w 138478"/>
                  <a:gd name="connsiteY698" fmla="*/ 34290 h 108380"/>
                  <a:gd name="connsiteX699" fmla="*/ 49918 w 138478"/>
                  <a:gd name="connsiteY699" fmla="*/ 31882 h 108380"/>
                  <a:gd name="connsiteX700" fmla="*/ 46067 w 138478"/>
                  <a:gd name="connsiteY700" fmla="*/ 29179 h 108380"/>
                  <a:gd name="connsiteX701" fmla="*/ 44863 w 138478"/>
                  <a:gd name="connsiteY701" fmla="*/ 28773 h 108380"/>
                  <a:gd name="connsiteX702" fmla="*/ 44134 w 138478"/>
                  <a:gd name="connsiteY702" fmla="*/ 28885 h 108380"/>
                  <a:gd name="connsiteX703" fmla="*/ 44134 w 138478"/>
                  <a:gd name="connsiteY703" fmla="*/ 29571 h 108380"/>
                  <a:gd name="connsiteX704" fmla="*/ 44807 w 138478"/>
                  <a:gd name="connsiteY704" fmla="*/ 31322 h 108380"/>
                  <a:gd name="connsiteX705" fmla="*/ 44736 w 138478"/>
                  <a:gd name="connsiteY705" fmla="*/ 32092 h 108380"/>
                  <a:gd name="connsiteX706" fmla="*/ 43910 w 138478"/>
                  <a:gd name="connsiteY706" fmla="*/ 32008 h 108380"/>
                  <a:gd name="connsiteX707" fmla="*/ 39920 w 138478"/>
                  <a:gd name="connsiteY707" fmla="*/ 30104 h 108380"/>
                  <a:gd name="connsiteX708" fmla="*/ 39443 w 138478"/>
                  <a:gd name="connsiteY708" fmla="*/ 29964 h 108380"/>
                  <a:gd name="connsiteX709" fmla="*/ 38631 w 138478"/>
                  <a:gd name="connsiteY709" fmla="*/ 30062 h 108380"/>
                  <a:gd name="connsiteX710" fmla="*/ 38981 w 138478"/>
                  <a:gd name="connsiteY710" fmla="*/ 30790 h 108380"/>
                  <a:gd name="connsiteX711" fmla="*/ 41166 w 138478"/>
                  <a:gd name="connsiteY711" fmla="*/ 32918 h 108380"/>
                  <a:gd name="connsiteX712" fmla="*/ 41460 w 138478"/>
                  <a:gd name="connsiteY712" fmla="*/ 33254 h 108380"/>
                  <a:gd name="connsiteX713" fmla="*/ 41558 w 138478"/>
                  <a:gd name="connsiteY713" fmla="*/ 33828 h 108380"/>
                  <a:gd name="connsiteX714" fmla="*/ 40970 w 138478"/>
                  <a:gd name="connsiteY714" fmla="*/ 34024 h 108380"/>
                  <a:gd name="connsiteX715" fmla="*/ 39177 w 138478"/>
                  <a:gd name="connsiteY715" fmla="*/ 33674 h 108380"/>
                  <a:gd name="connsiteX716" fmla="*/ 38631 w 138478"/>
                  <a:gd name="connsiteY716" fmla="*/ 33618 h 108380"/>
                  <a:gd name="connsiteX717" fmla="*/ 37833 w 138478"/>
                  <a:gd name="connsiteY717" fmla="*/ 34542 h 108380"/>
                  <a:gd name="connsiteX718" fmla="*/ 37903 w 138478"/>
                  <a:gd name="connsiteY718" fmla="*/ 37301 h 108380"/>
                  <a:gd name="connsiteX719" fmla="*/ 37511 w 138478"/>
                  <a:gd name="connsiteY719" fmla="*/ 37973 h 108380"/>
                  <a:gd name="connsiteX720" fmla="*/ 36825 w 138478"/>
                  <a:gd name="connsiteY720" fmla="*/ 37525 h 108380"/>
                  <a:gd name="connsiteX721" fmla="*/ 35985 w 138478"/>
                  <a:gd name="connsiteY721" fmla="*/ 36223 h 108380"/>
                  <a:gd name="connsiteX722" fmla="*/ 30397 w 138478"/>
                  <a:gd name="connsiteY722" fmla="*/ 34711 h 108380"/>
                  <a:gd name="connsiteX723" fmla="*/ 25048 w 138478"/>
                  <a:gd name="connsiteY723" fmla="*/ 38421 h 108380"/>
                  <a:gd name="connsiteX724" fmla="*/ 23816 w 138478"/>
                  <a:gd name="connsiteY724" fmla="*/ 39542 h 108380"/>
                  <a:gd name="connsiteX725" fmla="*/ 23088 w 138478"/>
                  <a:gd name="connsiteY725" fmla="*/ 39738 h 108380"/>
                  <a:gd name="connsiteX726" fmla="*/ 23004 w 138478"/>
                  <a:gd name="connsiteY726" fmla="*/ 39023 h 108380"/>
                  <a:gd name="connsiteX727" fmla="*/ 24936 w 138478"/>
                  <a:gd name="connsiteY727" fmla="*/ 34444 h 108380"/>
                  <a:gd name="connsiteX728" fmla="*/ 25132 w 138478"/>
                  <a:gd name="connsiteY728" fmla="*/ 33450 h 108380"/>
                  <a:gd name="connsiteX729" fmla="*/ 24110 w 138478"/>
                  <a:gd name="connsiteY729" fmla="*/ 33576 h 108380"/>
                  <a:gd name="connsiteX730" fmla="*/ 21029 w 138478"/>
                  <a:gd name="connsiteY730" fmla="*/ 35425 h 108380"/>
                  <a:gd name="connsiteX731" fmla="*/ 20119 w 138478"/>
                  <a:gd name="connsiteY731" fmla="*/ 35635 h 108380"/>
                  <a:gd name="connsiteX732" fmla="*/ 20455 w 138478"/>
                  <a:gd name="connsiteY732" fmla="*/ 34738 h 108380"/>
                  <a:gd name="connsiteX733" fmla="*/ 27107 w 138478"/>
                  <a:gd name="connsiteY733" fmla="*/ 29445 h 108380"/>
                  <a:gd name="connsiteX734" fmla="*/ 27681 w 138478"/>
                  <a:gd name="connsiteY734" fmla="*/ 29109 h 108380"/>
                  <a:gd name="connsiteX735" fmla="*/ 28045 w 138478"/>
                  <a:gd name="connsiteY735" fmla="*/ 28535 h 108380"/>
                  <a:gd name="connsiteX736" fmla="*/ 27429 w 138478"/>
                  <a:gd name="connsiteY736" fmla="*/ 28185 h 108380"/>
                  <a:gd name="connsiteX737" fmla="*/ 25608 w 138478"/>
                  <a:gd name="connsiteY737" fmla="*/ 28311 h 108380"/>
                  <a:gd name="connsiteX738" fmla="*/ 22990 w 138478"/>
                  <a:gd name="connsiteY738" fmla="*/ 28787 h 108380"/>
                  <a:gd name="connsiteX739" fmla="*/ 22710 w 138478"/>
                  <a:gd name="connsiteY739" fmla="*/ 28829 h 108380"/>
                  <a:gd name="connsiteX740" fmla="*/ 22206 w 138478"/>
                  <a:gd name="connsiteY740" fmla="*/ 28591 h 108380"/>
                  <a:gd name="connsiteX741" fmla="*/ 22486 w 138478"/>
                  <a:gd name="connsiteY741" fmla="*/ 28101 h 108380"/>
                  <a:gd name="connsiteX742" fmla="*/ 24586 w 138478"/>
                  <a:gd name="connsiteY742" fmla="*/ 27247 h 108380"/>
                  <a:gd name="connsiteX743" fmla="*/ 30075 w 138478"/>
                  <a:gd name="connsiteY743" fmla="*/ 26155 h 108380"/>
                  <a:gd name="connsiteX744" fmla="*/ 32428 w 138478"/>
                  <a:gd name="connsiteY744" fmla="*/ 25525 h 108380"/>
                  <a:gd name="connsiteX745" fmla="*/ 33226 w 138478"/>
                  <a:gd name="connsiteY745" fmla="*/ 24586 h 108380"/>
                  <a:gd name="connsiteX746" fmla="*/ 32260 w 138478"/>
                  <a:gd name="connsiteY746" fmla="*/ 23718 h 108380"/>
                  <a:gd name="connsiteX747" fmla="*/ 28997 w 138478"/>
                  <a:gd name="connsiteY747" fmla="*/ 23760 h 108380"/>
                  <a:gd name="connsiteX748" fmla="*/ 19125 w 138478"/>
                  <a:gd name="connsiteY748" fmla="*/ 25973 h 108380"/>
                  <a:gd name="connsiteX749" fmla="*/ 18145 w 138478"/>
                  <a:gd name="connsiteY749" fmla="*/ 25903 h 108380"/>
                  <a:gd name="connsiteX750" fmla="*/ 18747 w 138478"/>
                  <a:gd name="connsiteY750" fmla="*/ 25160 h 108380"/>
                  <a:gd name="connsiteX751" fmla="*/ 25832 w 138478"/>
                  <a:gd name="connsiteY751" fmla="*/ 21520 h 108380"/>
                  <a:gd name="connsiteX752" fmla="*/ 26281 w 138478"/>
                  <a:gd name="connsiteY752" fmla="*/ 21310 h 108380"/>
                  <a:gd name="connsiteX753" fmla="*/ 26379 w 138478"/>
                  <a:gd name="connsiteY753" fmla="*/ 20301 h 108380"/>
                  <a:gd name="connsiteX754" fmla="*/ 25048 w 138478"/>
                  <a:gd name="connsiteY754" fmla="*/ 19307 h 108380"/>
                  <a:gd name="connsiteX755" fmla="*/ 21450 w 138478"/>
                  <a:gd name="connsiteY755" fmla="*/ 15554 h 108380"/>
                  <a:gd name="connsiteX756" fmla="*/ 21184 w 138478"/>
                  <a:gd name="connsiteY756" fmla="*/ 15134 h 108380"/>
                  <a:gd name="connsiteX757" fmla="*/ 21058 w 138478"/>
                  <a:gd name="connsiteY757" fmla="*/ 14238 h 108380"/>
                  <a:gd name="connsiteX758" fmla="*/ 21898 w 138478"/>
                  <a:gd name="connsiteY758" fmla="*/ 14434 h 108380"/>
                  <a:gd name="connsiteX759" fmla="*/ 28745 w 138478"/>
                  <a:gd name="connsiteY759" fmla="*/ 17879 h 108380"/>
                  <a:gd name="connsiteX760" fmla="*/ 29067 w 138478"/>
                  <a:gd name="connsiteY760" fmla="*/ 17977 h 108380"/>
                  <a:gd name="connsiteX761" fmla="*/ 30033 w 138478"/>
                  <a:gd name="connsiteY761" fmla="*/ 17151 h 108380"/>
                  <a:gd name="connsiteX762" fmla="*/ 29963 w 138478"/>
                  <a:gd name="connsiteY762" fmla="*/ 16773 h 108380"/>
                  <a:gd name="connsiteX763" fmla="*/ 30552 w 138478"/>
                  <a:gd name="connsiteY763" fmla="*/ 16325 h 108380"/>
                  <a:gd name="connsiteX764" fmla="*/ 31420 w 138478"/>
                  <a:gd name="connsiteY764" fmla="*/ 16325 h 108380"/>
                  <a:gd name="connsiteX765" fmla="*/ 31462 w 138478"/>
                  <a:gd name="connsiteY765" fmla="*/ 15372 h 108380"/>
                  <a:gd name="connsiteX766" fmla="*/ 30622 w 138478"/>
                  <a:gd name="connsiteY766" fmla="*/ 13440 h 108380"/>
                  <a:gd name="connsiteX767" fmla="*/ 30580 w 138478"/>
                  <a:gd name="connsiteY767" fmla="*/ 12726 h 108380"/>
                  <a:gd name="connsiteX768" fmla="*/ 31280 w 138478"/>
                  <a:gd name="connsiteY768" fmla="*/ 12838 h 108380"/>
                  <a:gd name="connsiteX769" fmla="*/ 32470 w 138478"/>
                  <a:gd name="connsiteY769" fmla="*/ 13748 h 108380"/>
                  <a:gd name="connsiteX770" fmla="*/ 33128 w 138478"/>
                  <a:gd name="connsiteY770" fmla="*/ 13930 h 108380"/>
                  <a:gd name="connsiteX771" fmla="*/ 33436 w 138478"/>
                  <a:gd name="connsiteY771" fmla="*/ 13272 h 108380"/>
                  <a:gd name="connsiteX772" fmla="*/ 32834 w 138478"/>
                  <a:gd name="connsiteY772" fmla="*/ 9785 h 108380"/>
                  <a:gd name="connsiteX773" fmla="*/ 30986 w 138478"/>
                  <a:gd name="connsiteY773" fmla="*/ 5416 h 108380"/>
                  <a:gd name="connsiteX774" fmla="*/ 30762 w 138478"/>
                  <a:gd name="connsiteY774" fmla="*/ 4968 h 108380"/>
                  <a:gd name="connsiteX775" fmla="*/ 30804 w 138478"/>
                  <a:gd name="connsiteY775" fmla="*/ 4422 h 108380"/>
                  <a:gd name="connsiteX776" fmla="*/ 31336 w 138478"/>
                  <a:gd name="connsiteY776" fmla="*/ 4590 h 108380"/>
                  <a:gd name="connsiteX777" fmla="*/ 32932 w 138478"/>
                  <a:gd name="connsiteY777" fmla="*/ 6579 h 108380"/>
                  <a:gd name="connsiteX778" fmla="*/ 34514 w 138478"/>
                  <a:gd name="connsiteY778" fmla="*/ 8917 h 108380"/>
                  <a:gd name="connsiteX779" fmla="*/ 34962 w 138478"/>
                  <a:gd name="connsiteY779" fmla="*/ 9477 h 108380"/>
                  <a:gd name="connsiteX780" fmla="*/ 35453 w 138478"/>
                  <a:gd name="connsiteY780" fmla="*/ 9645 h 108380"/>
                  <a:gd name="connsiteX781" fmla="*/ 35705 w 138478"/>
                  <a:gd name="connsiteY781" fmla="*/ 9183 h 108380"/>
                  <a:gd name="connsiteX782" fmla="*/ 35439 w 138478"/>
                  <a:gd name="connsiteY782" fmla="*/ 7209 h 108380"/>
                  <a:gd name="connsiteX783" fmla="*/ 35537 w 138478"/>
                  <a:gd name="connsiteY783" fmla="*/ 6158 h 108380"/>
                  <a:gd name="connsiteX784" fmla="*/ 36503 w 138478"/>
                  <a:gd name="connsiteY784" fmla="*/ 6635 h 108380"/>
                  <a:gd name="connsiteX785" fmla="*/ 39471 w 138478"/>
                  <a:gd name="connsiteY785" fmla="*/ 10947 h 108380"/>
                  <a:gd name="connsiteX786" fmla="*/ 39597 w 138478"/>
                  <a:gd name="connsiteY786" fmla="*/ 11200 h 108380"/>
                  <a:gd name="connsiteX787" fmla="*/ 40200 w 138478"/>
                  <a:gd name="connsiteY787" fmla="*/ 11746 h 108380"/>
                  <a:gd name="connsiteX788" fmla="*/ 40536 w 138478"/>
                  <a:gd name="connsiteY788" fmla="*/ 11060 h 108380"/>
                  <a:gd name="connsiteX789" fmla="*/ 40844 w 138478"/>
                  <a:gd name="connsiteY789" fmla="*/ 10569 h 108380"/>
                  <a:gd name="connsiteX790" fmla="*/ 41418 w 138478"/>
                  <a:gd name="connsiteY790" fmla="*/ 10807 h 108380"/>
                  <a:gd name="connsiteX791" fmla="*/ 41852 w 138478"/>
                  <a:gd name="connsiteY791" fmla="*/ 11452 h 108380"/>
                  <a:gd name="connsiteX792" fmla="*/ 42440 w 138478"/>
                  <a:gd name="connsiteY792" fmla="*/ 11858 h 108380"/>
                  <a:gd name="connsiteX793" fmla="*/ 42790 w 138478"/>
                  <a:gd name="connsiteY793" fmla="*/ 11172 h 108380"/>
                  <a:gd name="connsiteX794" fmla="*/ 42482 w 138478"/>
                  <a:gd name="connsiteY794" fmla="*/ 8371 h 108380"/>
                  <a:gd name="connsiteX795" fmla="*/ 42188 w 138478"/>
                  <a:gd name="connsiteY795" fmla="*/ 7363 h 108380"/>
                  <a:gd name="connsiteX796" fmla="*/ 42300 w 138478"/>
                  <a:gd name="connsiteY796" fmla="*/ 6663 h 108380"/>
                  <a:gd name="connsiteX797" fmla="*/ 42986 w 138478"/>
                  <a:gd name="connsiteY797" fmla="*/ 6859 h 108380"/>
                  <a:gd name="connsiteX798" fmla="*/ 46473 w 138478"/>
                  <a:gd name="connsiteY798" fmla="*/ 12208 h 108380"/>
                  <a:gd name="connsiteX799" fmla="*/ 46767 w 138478"/>
                  <a:gd name="connsiteY799" fmla="*/ 14014 h 108380"/>
                  <a:gd name="connsiteX800" fmla="*/ 47103 w 138478"/>
                  <a:gd name="connsiteY800" fmla="*/ 14532 h 108380"/>
                  <a:gd name="connsiteX801" fmla="*/ 47593 w 138478"/>
                  <a:gd name="connsiteY801" fmla="*/ 14084 h 108380"/>
                  <a:gd name="connsiteX802" fmla="*/ 48125 w 138478"/>
                  <a:gd name="connsiteY802" fmla="*/ 11031 h 108380"/>
                  <a:gd name="connsiteX803" fmla="*/ 48181 w 138478"/>
                  <a:gd name="connsiteY803" fmla="*/ 10261 h 108380"/>
                  <a:gd name="connsiteX804" fmla="*/ 48545 w 138478"/>
                  <a:gd name="connsiteY804" fmla="*/ 9715 h 108380"/>
                  <a:gd name="connsiteX805" fmla="*/ 49049 w 138478"/>
                  <a:gd name="connsiteY805" fmla="*/ 10163 h 108380"/>
                  <a:gd name="connsiteX806" fmla="*/ 49680 w 138478"/>
                  <a:gd name="connsiteY806" fmla="*/ 12054 h 108380"/>
                  <a:gd name="connsiteX807" fmla="*/ 49427 w 138478"/>
                  <a:gd name="connsiteY807" fmla="*/ 24964 h 108380"/>
                  <a:gd name="connsiteX808" fmla="*/ 49974 w 138478"/>
                  <a:gd name="connsiteY808" fmla="*/ 26855 h 108380"/>
                  <a:gd name="connsiteX809" fmla="*/ 51052 w 138478"/>
                  <a:gd name="connsiteY809" fmla="*/ 27723 h 108380"/>
                  <a:gd name="connsiteX810" fmla="*/ 52368 w 138478"/>
                  <a:gd name="connsiteY810" fmla="*/ 27233 h 108380"/>
                  <a:gd name="connsiteX811" fmla="*/ 52452 w 138478"/>
                  <a:gd name="connsiteY811" fmla="*/ 26743 h 108380"/>
                  <a:gd name="connsiteX812" fmla="*/ 52186 w 138478"/>
                  <a:gd name="connsiteY812" fmla="*/ 20371 h 108380"/>
                  <a:gd name="connsiteX813" fmla="*/ 52116 w 138478"/>
                  <a:gd name="connsiteY813" fmla="*/ 14224 h 108380"/>
                  <a:gd name="connsiteX814" fmla="*/ 52158 w 138478"/>
                  <a:gd name="connsiteY814" fmla="*/ 13944 h 108380"/>
                  <a:gd name="connsiteX815" fmla="*/ 52606 w 138478"/>
                  <a:gd name="connsiteY815" fmla="*/ 13454 h 108380"/>
                  <a:gd name="connsiteX816" fmla="*/ 53012 w 138478"/>
                  <a:gd name="connsiteY816" fmla="*/ 13930 h 108380"/>
                  <a:gd name="connsiteX817" fmla="*/ 53376 w 138478"/>
                  <a:gd name="connsiteY817" fmla="*/ 15722 h 108380"/>
                  <a:gd name="connsiteX818" fmla="*/ 54091 w 138478"/>
                  <a:gd name="connsiteY818" fmla="*/ 18677 h 108380"/>
                  <a:gd name="connsiteX819" fmla="*/ 54665 w 138478"/>
                  <a:gd name="connsiteY819" fmla="*/ 19391 h 108380"/>
                  <a:gd name="connsiteX820" fmla="*/ 55197 w 138478"/>
                  <a:gd name="connsiteY820" fmla="*/ 18635 h 108380"/>
                  <a:gd name="connsiteX821" fmla="*/ 55799 w 138478"/>
                  <a:gd name="connsiteY821" fmla="*/ 15596 h 108380"/>
                  <a:gd name="connsiteX822" fmla="*/ 55869 w 138478"/>
                  <a:gd name="connsiteY822" fmla="*/ 15218 h 108380"/>
                  <a:gd name="connsiteX823" fmla="*/ 56289 w 138478"/>
                  <a:gd name="connsiteY823" fmla="*/ 14770 h 108380"/>
                  <a:gd name="connsiteX824" fmla="*/ 56709 w 138478"/>
                  <a:gd name="connsiteY824" fmla="*/ 15148 h 108380"/>
                  <a:gd name="connsiteX825" fmla="*/ 57017 w 138478"/>
                  <a:gd name="connsiteY825" fmla="*/ 16437 h 108380"/>
                  <a:gd name="connsiteX826" fmla="*/ 57073 w 138478"/>
                  <a:gd name="connsiteY826" fmla="*/ 20371 h 108380"/>
                  <a:gd name="connsiteX827" fmla="*/ 57297 w 138478"/>
                  <a:gd name="connsiteY827" fmla="*/ 21100 h 108380"/>
                  <a:gd name="connsiteX828" fmla="*/ 57955 w 138478"/>
                  <a:gd name="connsiteY828" fmla="*/ 20638 h 108380"/>
                  <a:gd name="connsiteX829" fmla="*/ 58571 w 138478"/>
                  <a:gd name="connsiteY829" fmla="*/ 18985 h 108380"/>
                  <a:gd name="connsiteX830" fmla="*/ 58781 w 138478"/>
                  <a:gd name="connsiteY830" fmla="*/ 18243 h 108380"/>
                  <a:gd name="connsiteX831" fmla="*/ 59398 w 138478"/>
                  <a:gd name="connsiteY831" fmla="*/ 17613 h 108380"/>
                  <a:gd name="connsiteX832" fmla="*/ 60056 w 138478"/>
                  <a:gd name="connsiteY832" fmla="*/ 18257 h 108380"/>
                  <a:gd name="connsiteX833" fmla="*/ 60434 w 138478"/>
                  <a:gd name="connsiteY833" fmla="*/ 22878 h 108380"/>
                  <a:gd name="connsiteX834" fmla="*/ 59412 w 138478"/>
                  <a:gd name="connsiteY834" fmla="*/ 27219 h 108380"/>
                  <a:gd name="connsiteX835" fmla="*/ 59426 w 138478"/>
                  <a:gd name="connsiteY835" fmla="*/ 28087 h 108380"/>
                  <a:gd name="connsiteX836" fmla="*/ 60336 w 138478"/>
                  <a:gd name="connsiteY836" fmla="*/ 27989 h 108380"/>
                  <a:gd name="connsiteX837" fmla="*/ 62044 w 138478"/>
                  <a:gd name="connsiteY837" fmla="*/ 25847 h 108380"/>
                  <a:gd name="connsiteX838" fmla="*/ 63066 w 138478"/>
                  <a:gd name="connsiteY838" fmla="*/ 18649 h 108380"/>
                  <a:gd name="connsiteX839" fmla="*/ 59034 w 138478"/>
                  <a:gd name="connsiteY839" fmla="*/ 9225 h 108380"/>
                  <a:gd name="connsiteX840" fmla="*/ 55071 w 138478"/>
                  <a:gd name="connsiteY840" fmla="*/ 4520 h 108380"/>
                  <a:gd name="connsiteX841" fmla="*/ 54707 w 138478"/>
                  <a:gd name="connsiteY841" fmla="*/ 3708 h 108380"/>
                  <a:gd name="connsiteX842" fmla="*/ 55603 w 138478"/>
                  <a:gd name="connsiteY842" fmla="*/ 3834 h 108380"/>
                  <a:gd name="connsiteX843" fmla="*/ 63234 w 138478"/>
                  <a:gd name="connsiteY843" fmla="*/ 10163 h 108380"/>
                  <a:gd name="connsiteX844" fmla="*/ 63655 w 138478"/>
                  <a:gd name="connsiteY844" fmla="*/ 10681 h 108380"/>
                  <a:gd name="connsiteX845" fmla="*/ 64229 w 138478"/>
                  <a:gd name="connsiteY845" fmla="*/ 10947 h 108380"/>
                  <a:gd name="connsiteX846" fmla="*/ 64509 w 138478"/>
                  <a:gd name="connsiteY846" fmla="*/ 10345 h 108380"/>
                  <a:gd name="connsiteX847" fmla="*/ 63949 w 138478"/>
                  <a:gd name="connsiteY847" fmla="*/ 7811 h 108380"/>
                  <a:gd name="connsiteX848" fmla="*/ 63640 w 138478"/>
                  <a:gd name="connsiteY848" fmla="*/ 6985 h 108380"/>
                  <a:gd name="connsiteX849" fmla="*/ 63725 w 138478"/>
                  <a:gd name="connsiteY849" fmla="*/ 6382 h 108380"/>
                  <a:gd name="connsiteX850" fmla="*/ 64327 w 138478"/>
                  <a:gd name="connsiteY850" fmla="*/ 6509 h 108380"/>
                  <a:gd name="connsiteX851" fmla="*/ 66021 w 138478"/>
                  <a:gd name="connsiteY851" fmla="*/ 8553 h 108380"/>
                  <a:gd name="connsiteX852" fmla="*/ 66511 w 138478"/>
                  <a:gd name="connsiteY852" fmla="*/ 9295 h 108380"/>
                  <a:gd name="connsiteX853" fmla="*/ 67953 w 138478"/>
                  <a:gd name="connsiteY853" fmla="*/ 9085 h 108380"/>
                  <a:gd name="connsiteX854" fmla="*/ 68121 w 138478"/>
                  <a:gd name="connsiteY854" fmla="*/ 8273 h 108380"/>
                  <a:gd name="connsiteX855" fmla="*/ 67645 w 138478"/>
                  <a:gd name="connsiteY855" fmla="*/ 5276 h 108380"/>
                  <a:gd name="connsiteX856" fmla="*/ 67057 w 138478"/>
                  <a:gd name="connsiteY856" fmla="*/ 3064 h 108380"/>
                  <a:gd name="connsiteX857" fmla="*/ 67155 w 138478"/>
                  <a:gd name="connsiteY857" fmla="*/ 2364 h 108380"/>
                  <a:gd name="connsiteX858" fmla="*/ 67897 w 138478"/>
                  <a:gd name="connsiteY858" fmla="*/ 2686 h 108380"/>
                  <a:gd name="connsiteX859" fmla="*/ 69718 w 138478"/>
                  <a:gd name="connsiteY859" fmla="*/ 6411 h 108380"/>
                  <a:gd name="connsiteX860" fmla="*/ 70362 w 138478"/>
                  <a:gd name="connsiteY860" fmla="*/ 7251 h 108380"/>
                  <a:gd name="connsiteX861" fmla="*/ 70908 w 138478"/>
                  <a:gd name="connsiteY861" fmla="*/ 6270 h 108380"/>
                  <a:gd name="connsiteX862" fmla="*/ 70782 w 138478"/>
                  <a:gd name="connsiteY862" fmla="*/ 907 h 108380"/>
                  <a:gd name="connsiteX863" fmla="*/ 71006 w 138478"/>
                  <a:gd name="connsiteY863" fmla="*/ 25 h 108380"/>
                  <a:gd name="connsiteX864" fmla="*/ 71706 w 138478"/>
                  <a:gd name="connsiteY864" fmla="*/ 669 h 108380"/>
                  <a:gd name="connsiteX865" fmla="*/ 73499 w 138478"/>
                  <a:gd name="connsiteY865" fmla="*/ 7447 h 108380"/>
                  <a:gd name="connsiteX866" fmla="*/ 73835 w 138478"/>
                  <a:gd name="connsiteY866" fmla="*/ 10359 h 108380"/>
                  <a:gd name="connsiteX867" fmla="*/ 74213 w 138478"/>
                  <a:gd name="connsiteY867" fmla="*/ 10989 h 108380"/>
                  <a:gd name="connsiteX868" fmla="*/ 74857 w 138478"/>
                  <a:gd name="connsiteY868" fmla="*/ 10751 h 108380"/>
                  <a:gd name="connsiteX869" fmla="*/ 76271 w 138478"/>
                  <a:gd name="connsiteY869" fmla="*/ 9113 h 108380"/>
                  <a:gd name="connsiteX870" fmla="*/ 77027 w 138478"/>
                  <a:gd name="connsiteY870" fmla="*/ 8707 h 108380"/>
                  <a:gd name="connsiteX871" fmla="*/ 77209 w 138478"/>
                  <a:gd name="connsiteY871" fmla="*/ 9505 h 108380"/>
                  <a:gd name="connsiteX872" fmla="*/ 76481 w 138478"/>
                  <a:gd name="connsiteY872" fmla="*/ 12236 h 108380"/>
                  <a:gd name="connsiteX873" fmla="*/ 76551 w 138478"/>
                  <a:gd name="connsiteY873" fmla="*/ 12992 h 108380"/>
                  <a:gd name="connsiteX874" fmla="*/ 77293 w 138478"/>
                  <a:gd name="connsiteY874" fmla="*/ 12782 h 108380"/>
                  <a:gd name="connsiteX875" fmla="*/ 81186 w 138478"/>
                  <a:gd name="connsiteY875" fmla="*/ 8679 h 108380"/>
                  <a:gd name="connsiteX876" fmla="*/ 82012 w 138478"/>
                  <a:gd name="connsiteY876" fmla="*/ 8175 h 108380"/>
                  <a:gd name="connsiteX877" fmla="*/ 82082 w 138478"/>
                  <a:gd name="connsiteY877" fmla="*/ 9169 h 108380"/>
                  <a:gd name="connsiteX878" fmla="*/ 79282 w 138478"/>
                  <a:gd name="connsiteY878" fmla="*/ 15302 h 108380"/>
                  <a:gd name="connsiteX879" fmla="*/ 79086 w 138478"/>
                  <a:gd name="connsiteY879" fmla="*/ 16269 h 108380"/>
                  <a:gd name="connsiteX880" fmla="*/ 79968 w 138478"/>
                  <a:gd name="connsiteY880" fmla="*/ 15792 h 108380"/>
                  <a:gd name="connsiteX881" fmla="*/ 84169 w 138478"/>
                  <a:gd name="connsiteY881" fmla="*/ 10149 h 108380"/>
                  <a:gd name="connsiteX882" fmla="*/ 85583 w 138478"/>
                  <a:gd name="connsiteY882" fmla="*/ 7769 h 108380"/>
                  <a:gd name="connsiteX883" fmla="*/ 85751 w 138478"/>
                  <a:gd name="connsiteY883" fmla="*/ 7489 h 108380"/>
                  <a:gd name="connsiteX884" fmla="*/ 86255 w 138478"/>
                  <a:gd name="connsiteY884" fmla="*/ 7251 h 108380"/>
                  <a:gd name="connsiteX885" fmla="*/ 86423 w 138478"/>
                  <a:gd name="connsiteY885" fmla="*/ 7741 h 108380"/>
                  <a:gd name="connsiteX886" fmla="*/ 86339 w 138478"/>
                  <a:gd name="connsiteY886" fmla="*/ 8119 h 108380"/>
                  <a:gd name="connsiteX887" fmla="*/ 86479 w 138478"/>
                  <a:gd name="connsiteY887" fmla="*/ 8763 h 108380"/>
                  <a:gd name="connsiteX888" fmla="*/ 87082 w 138478"/>
                  <a:gd name="connsiteY888" fmla="*/ 8483 h 108380"/>
                  <a:gd name="connsiteX889" fmla="*/ 88958 w 138478"/>
                  <a:gd name="connsiteY889" fmla="*/ 5808 h 108380"/>
                  <a:gd name="connsiteX890" fmla="*/ 89350 w 138478"/>
                  <a:gd name="connsiteY890" fmla="*/ 5206 h 108380"/>
                  <a:gd name="connsiteX891" fmla="*/ 89896 w 138478"/>
                  <a:gd name="connsiteY891" fmla="*/ 4926 h 108380"/>
                  <a:gd name="connsiteX892" fmla="*/ 90162 w 138478"/>
                  <a:gd name="connsiteY892" fmla="*/ 5486 h 108380"/>
                  <a:gd name="connsiteX893" fmla="*/ 89784 w 138478"/>
                  <a:gd name="connsiteY893" fmla="*/ 8231 h 108380"/>
                  <a:gd name="connsiteX894" fmla="*/ 89630 w 138478"/>
                  <a:gd name="connsiteY894" fmla="*/ 8875 h 108380"/>
                  <a:gd name="connsiteX895" fmla="*/ 90302 w 138478"/>
                  <a:gd name="connsiteY895" fmla="*/ 9463 h 108380"/>
                  <a:gd name="connsiteX896" fmla="*/ 91100 w 138478"/>
                  <a:gd name="connsiteY896" fmla="*/ 9225 h 108380"/>
                  <a:gd name="connsiteX897" fmla="*/ 91548 w 138478"/>
                  <a:gd name="connsiteY897" fmla="*/ 9351 h 108380"/>
                  <a:gd name="connsiteX898" fmla="*/ 91506 w 138478"/>
                  <a:gd name="connsiteY898" fmla="*/ 9813 h 108380"/>
                  <a:gd name="connsiteX899" fmla="*/ 91072 w 138478"/>
                  <a:gd name="connsiteY899" fmla="*/ 10317 h 108380"/>
                  <a:gd name="connsiteX900" fmla="*/ 83945 w 138478"/>
                  <a:gd name="connsiteY900" fmla="*/ 18019 h 108380"/>
                  <a:gd name="connsiteX901" fmla="*/ 83063 w 138478"/>
                  <a:gd name="connsiteY901" fmla="*/ 19223 h 108380"/>
                  <a:gd name="connsiteX902" fmla="*/ 83161 w 138478"/>
                  <a:gd name="connsiteY902" fmla="*/ 20399 h 108380"/>
                  <a:gd name="connsiteX903" fmla="*/ 84295 w 138478"/>
                  <a:gd name="connsiteY903" fmla="*/ 20161 h 108380"/>
                  <a:gd name="connsiteX904" fmla="*/ 87530 w 138478"/>
                  <a:gd name="connsiteY904" fmla="*/ 17025 h 108380"/>
                  <a:gd name="connsiteX905" fmla="*/ 91478 w 138478"/>
                  <a:gd name="connsiteY905" fmla="*/ 13790 h 108380"/>
                  <a:gd name="connsiteX906" fmla="*/ 92277 w 138478"/>
                  <a:gd name="connsiteY906" fmla="*/ 13608 h 108380"/>
                  <a:gd name="connsiteX907" fmla="*/ 92277 w 138478"/>
                  <a:gd name="connsiteY907" fmla="*/ 14462 h 108380"/>
                  <a:gd name="connsiteX908" fmla="*/ 92123 w 138478"/>
                  <a:gd name="connsiteY908" fmla="*/ 14882 h 108380"/>
                  <a:gd name="connsiteX909" fmla="*/ 92669 w 138478"/>
                  <a:gd name="connsiteY909" fmla="*/ 15428 h 108380"/>
                  <a:gd name="connsiteX910" fmla="*/ 93327 w 138478"/>
                  <a:gd name="connsiteY910" fmla="*/ 15134 h 108380"/>
                  <a:gd name="connsiteX911" fmla="*/ 96407 w 138478"/>
                  <a:gd name="connsiteY911" fmla="*/ 13174 h 108380"/>
                  <a:gd name="connsiteX912" fmla="*/ 96828 w 138478"/>
                  <a:gd name="connsiteY912" fmla="*/ 12908 h 108380"/>
                  <a:gd name="connsiteX913" fmla="*/ 97290 w 138478"/>
                  <a:gd name="connsiteY913" fmla="*/ 12936 h 108380"/>
                  <a:gd name="connsiteX914" fmla="*/ 97290 w 138478"/>
                  <a:gd name="connsiteY914" fmla="*/ 13398 h 108380"/>
                  <a:gd name="connsiteX915" fmla="*/ 96982 w 138478"/>
                  <a:gd name="connsiteY915" fmla="*/ 13860 h 108380"/>
                  <a:gd name="connsiteX916" fmla="*/ 94923 w 138478"/>
                  <a:gd name="connsiteY916" fmla="*/ 16255 h 108380"/>
                  <a:gd name="connsiteX917" fmla="*/ 94293 w 138478"/>
                  <a:gd name="connsiteY917" fmla="*/ 16955 h 108380"/>
                  <a:gd name="connsiteX918" fmla="*/ 94153 w 138478"/>
                  <a:gd name="connsiteY918" fmla="*/ 18229 h 108380"/>
                  <a:gd name="connsiteX919" fmla="*/ 95469 w 138478"/>
                  <a:gd name="connsiteY919" fmla="*/ 18705 h 108380"/>
                  <a:gd name="connsiteX920" fmla="*/ 96491 w 138478"/>
                  <a:gd name="connsiteY920" fmla="*/ 18173 h 108380"/>
                  <a:gd name="connsiteX921" fmla="*/ 104977 w 138478"/>
                  <a:gd name="connsiteY921" fmla="*/ 14224 h 108380"/>
                  <a:gd name="connsiteX922" fmla="*/ 113435 w 138478"/>
                  <a:gd name="connsiteY922" fmla="*/ 13832 h 108380"/>
                  <a:gd name="connsiteX923" fmla="*/ 114345 w 138478"/>
                  <a:gd name="connsiteY923" fmla="*/ 14364 h 108380"/>
                  <a:gd name="connsiteX924" fmla="*/ 113393 w 138478"/>
                  <a:gd name="connsiteY924" fmla="*/ 14924 h 108380"/>
                  <a:gd name="connsiteX925" fmla="*/ 98522 w 138478"/>
                  <a:gd name="connsiteY925" fmla="*/ 20918 h 108380"/>
                  <a:gd name="connsiteX926" fmla="*/ 93551 w 138478"/>
                  <a:gd name="connsiteY926" fmla="*/ 25959 h 108380"/>
                  <a:gd name="connsiteX927" fmla="*/ 93341 w 138478"/>
                  <a:gd name="connsiteY927" fmla="*/ 26351 h 108380"/>
                  <a:gd name="connsiteX928" fmla="*/ 93747 w 138478"/>
                  <a:gd name="connsiteY928" fmla="*/ 26841 h 108380"/>
                  <a:gd name="connsiteX929" fmla="*/ 94573 w 138478"/>
                  <a:gd name="connsiteY929" fmla="*/ 26519 h 108380"/>
                  <a:gd name="connsiteX930" fmla="*/ 104263 w 138478"/>
                  <a:gd name="connsiteY930" fmla="*/ 22780 h 108380"/>
                  <a:gd name="connsiteX931" fmla="*/ 111055 w 138478"/>
                  <a:gd name="connsiteY931" fmla="*/ 21842 h 108380"/>
                  <a:gd name="connsiteX932" fmla="*/ 116474 w 138478"/>
                  <a:gd name="connsiteY932" fmla="*/ 23060 h 108380"/>
                  <a:gd name="connsiteX933" fmla="*/ 117314 w 138478"/>
                  <a:gd name="connsiteY933" fmla="*/ 23886 h 108380"/>
                  <a:gd name="connsiteX934" fmla="*/ 116278 w 138478"/>
                  <a:gd name="connsiteY934" fmla="*/ 24306 h 108380"/>
                  <a:gd name="connsiteX935" fmla="*/ 115354 w 138478"/>
                  <a:gd name="connsiteY935" fmla="*/ 24460 h 108380"/>
                  <a:gd name="connsiteX936" fmla="*/ 114947 w 138478"/>
                  <a:gd name="connsiteY936" fmla="*/ 24866 h 108380"/>
                  <a:gd name="connsiteX937" fmla="*/ 115241 w 138478"/>
                  <a:gd name="connsiteY937" fmla="*/ 25301 h 108380"/>
                  <a:gd name="connsiteX938" fmla="*/ 116082 w 138478"/>
                  <a:gd name="connsiteY938" fmla="*/ 25735 h 108380"/>
                  <a:gd name="connsiteX939" fmla="*/ 116446 w 138478"/>
                  <a:gd name="connsiteY939" fmla="*/ 26309 h 108380"/>
                  <a:gd name="connsiteX940" fmla="*/ 115886 w 138478"/>
                  <a:gd name="connsiteY940" fmla="*/ 26673 h 108380"/>
                  <a:gd name="connsiteX941" fmla="*/ 113799 w 138478"/>
                  <a:gd name="connsiteY941" fmla="*/ 26967 h 108380"/>
                  <a:gd name="connsiteX942" fmla="*/ 113589 w 138478"/>
                  <a:gd name="connsiteY942" fmla="*/ 27009 h 108380"/>
                  <a:gd name="connsiteX943" fmla="*/ 113001 w 138478"/>
                  <a:gd name="connsiteY943" fmla="*/ 27513 h 108380"/>
                  <a:gd name="connsiteX944" fmla="*/ 113589 w 138478"/>
                  <a:gd name="connsiteY944" fmla="*/ 28003 h 108380"/>
                  <a:gd name="connsiteX945" fmla="*/ 116880 w 138478"/>
                  <a:gd name="connsiteY945" fmla="*/ 28969 h 108380"/>
                  <a:gd name="connsiteX946" fmla="*/ 126290 w 138478"/>
                  <a:gd name="connsiteY946" fmla="*/ 33212 h 108380"/>
                  <a:gd name="connsiteX947" fmla="*/ 131751 w 138478"/>
                  <a:gd name="connsiteY947" fmla="*/ 38365 h 108380"/>
                  <a:gd name="connsiteX948" fmla="*/ 132171 w 138478"/>
                  <a:gd name="connsiteY948" fmla="*/ 39191 h 108380"/>
                  <a:gd name="connsiteX949" fmla="*/ 131961 w 138478"/>
                  <a:gd name="connsiteY949" fmla="*/ 39948 h 108380"/>
                  <a:gd name="connsiteX950" fmla="*/ 131177 w 138478"/>
                  <a:gd name="connsiteY950" fmla="*/ 39976 h 108380"/>
                  <a:gd name="connsiteX951" fmla="*/ 130659 w 138478"/>
                  <a:gd name="connsiteY951" fmla="*/ 39570 h 108380"/>
                  <a:gd name="connsiteX952" fmla="*/ 118812 w 138478"/>
                  <a:gd name="connsiteY952" fmla="*/ 33912 h 108380"/>
                  <a:gd name="connsiteX953" fmla="*/ 114905 w 138478"/>
                  <a:gd name="connsiteY953" fmla="*/ 34108 h 108380"/>
                  <a:gd name="connsiteX954" fmla="*/ 113029 w 138478"/>
                  <a:gd name="connsiteY954" fmla="*/ 36573 h 108380"/>
                  <a:gd name="connsiteX955" fmla="*/ 112749 w 138478"/>
                  <a:gd name="connsiteY955" fmla="*/ 38141 h 108380"/>
                  <a:gd name="connsiteX956" fmla="*/ 112259 w 138478"/>
                  <a:gd name="connsiteY956" fmla="*/ 38603 h 108380"/>
                  <a:gd name="connsiteX957" fmla="*/ 111811 w 138478"/>
                  <a:gd name="connsiteY957" fmla="*/ 38113 h 108380"/>
                  <a:gd name="connsiteX958" fmla="*/ 110396 w 138478"/>
                  <a:gd name="connsiteY958" fmla="*/ 35649 h 108380"/>
                  <a:gd name="connsiteX959" fmla="*/ 110060 w 138478"/>
                  <a:gd name="connsiteY959" fmla="*/ 35355 h 108380"/>
                  <a:gd name="connsiteX960" fmla="*/ 109360 w 138478"/>
                  <a:gd name="connsiteY960" fmla="*/ 35187 h 108380"/>
                  <a:gd name="connsiteX961" fmla="*/ 109234 w 138478"/>
                  <a:gd name="connsiteY961" fmla="*/ 35887 h 108380"/>
                  <a:gd name="connsiteX962" fmla="*/ 109486 w 138478"/>
                  <a:gd name="connsiteY962" fmla="*/ 37917 h 108380"/>
                  <a:gd name="connsiteX963" fmla="*/ 109178 w 138478"/>
                  <a:gd name="connsiteY963" fmla="*/ 38645 h 108380"/>
                  <a:gd name="connsiteX964" fmla="*/ 108478 w 138478"/>
                  <a:gd name="connsiteY964" fmla="*/ 38449 h 108380"/>
                  <a:gd name="connsiteX965" fmla="*/ 107288 w 138478"/>
                  <a:gd name="connsiteY965" fmla="*/ 38085 h 108380"/>
                  <a:gd name="connsiteX966" fmla="*/ 105733 w 138478"/>
                  <a:gd name="connsiteY966" fmla="*/ 38211 h 108380"/>
                  <a:gd name="connsiteX967" fmla="*/ 105117 w 138478"/>
                  <a:gd name="connsiteY967" fmla="*/ 39317 h 108380"/>
                  <a:gd name="connsiteX968" fmla="*/ 106966 w 138478"/>
                  <a:gd name="connsiteY968" fmla="*/ 41572 h 108380"/>
                  <a:gd name="connsiteX969" fmla="*/ 108086 w 138478"/>
                  <a:gd name="connsiteY969" fmla="*/ 41670 h 108380"/>
                  <a:gd name="connsiteX970" fmla="*/ 112049 w 138478"/>
                  <a:gd name="connsiteY970" fmla="*/ 41614 h 108380"/>
                  <a:gd name="connsiteX971" fmla="*/ 113295 w 138478"/>
                  <a:gd name="connsiteY971" fmla="*/ 41138 h 108380"/>
                  <a:gd name="connsiteX972" fmla="*/ 114317 w 138478"/>
                  <a:gd name="connsiteY972" fmla="*/ 39429 h 108380"/>
                  <a:gd name="connsiteX973" fmla="*/ 115396 w 138478"/>
                  <a:gd name="connsiteY973" fmla="*/ 37959 h 108380"/>
                  <a:gd name="connsiteX974" fmla="*/ 116348 w 138478"/>
                  <a:gd name="connsiteY974" fmla="*/ 37959 h 108380"/>
                  <a:gd name="connsiteX975" fmla="*/ 117440 w 138478"/>
                  <a:gd name="connsiteY975" fmla="*/ 38113 h 108380"/>
                  <a:gd name="connsiteX976" fmla="*/ 118728 w 138478"/>
                  <a:gd name="connsiteY976" fmla="*/ 37483 h 108380"/>
                  <a:gd name="connsiteX977" fmla="*/ 119344 w 138478"/>
                  <a:gd name="connsiteY977" fmla="*/ 37595 h 108380"/>
                  <a:gd name="connsiteX978" fmla="*/ 119344 w 138478"/>
                  <a:gd name="connsiteY978" fmla="*/ 38225 h 108380"/>
                  <a:gd name="connsiteX979" fmla="*/ 119008 w 138478"/>
                  <a:gd name="connsiteY979" fmla="*/ 38799 h 108380"/>
                  <a:gd name="connsiteX980" fmla="*/ 118952 w 138478"/>
                  <a:gd name="connsiteY980" fmla="*/ 39528 h 108380"/>
                  <a:gd name="connsiteX981" fmla="*/ 119666 w 138478"/>
                  <a:gd name="connsiteY981" fmla="*/ 39682 h 108380"/>
                  <a:gd name="connsiteX982" fmla="*/ 120255 w 138478"/>
                  <a:gd name="connsiteY982" fmla="*/ 39528 h 108380"/>
                  <a:gd name="connsiteX983" fmla="*/ 120899 w 138478"/>
                  <a:gd name="connsiteY983" fmla="*/ 39710 h 108380"/>
                  <a:gd name="connsiteX984" fmla="*/ 120689 w 138478"/>
                  <a:gd name="connsiteY984" fmla="*/ 40340 h 108380"/>
                  <a:gd name="connsiteX985" fmla="*/ 120227 w 138478"/>
                  <a:gd name="connsiteY985" fmla="*/ 40746 h 108380"/>
                  <a:gd name="connsiteX986" fmla="*/ 119862 w 138478"/>
                  <a:gd name="connsiteY986" fmla="*/ 41446 h 108380"/>
                  <a:gd name="connsiteX987" fmla="*/ 120591 w 138478"/>
                  <a:gd name="connsiteY987" fmla="*/ 41838 h 108380"/>
                  <a:gd name="connsiteX988" fmla="*/ 123013 w 138478"/>
                  <a:gd name="connsiteY988" fmla="*/ 42076 h 108380"/>
                  <a:gd name="connsiteX989" fmla="*/ 125226 w 138478"/>
                  <a:gd name="connsiteY989" fmla="*/ 42580 h 108380"/>
                  <a:gd name="connsiteX990" fmla="*/ 125786 w 138478"/>
                  <a:gd name="connsiteY990" fmla="*/ 43098 h 108380"/>
                  <a:gd name="connsiteX991" fmla="*/ 125156 w 138478"/>
                  <a:gd name="connsiteY991" fmla="*/ 43504 h 108380"/>
                  <a:gd name="connsiteX992" fmla="*/ 121893 w 138478"/>
                  <a:gd name="connsiteY992" fmla="*/ 44106 h 108380"/>
                  <a:gd name="connsiteX993" fmla="*/ 121081 w 138478"/>
                  <a:gd name="connsiteY993" fmla="*/ 44709 h 108380"/>
                  <a:gd name="connsiteX994" fmla="*/ 122005 w 138478"/>
                  <a:gd name="connsiteY994" fmla="*/ 45087 h 108380"/>
                  <a:gd name="connsiteX995" fmla="*/ 124763 w 138478"/>
                  <a:gd name="connsiteY995" fmla="*/ 45353 h 108380"/>
                  <a:gd name="connsiteX996" fmla="*/ 125464 w 138478"/>
                  <a:gd name="connsiteY996" fmla="*/ 45829 h 108380"/>
                  <a:gd name="connsiteX997" fmla="*/ 124749 w 138478"/>
                  <a:gd name="connsiteY997" fmla="*/ 46305 h 108380"/>
                  <a:gd name="connsiteX998" fmla="*/ 123279 w 138478"/>
                  <a:gd name="connsiteY998" fmla="*/ 46599 h 108380"/>
                  <a:gd name="connsiteX999" fmla="*/ 122677 w 138478"/>
                  <a:gd name="connsiteY999" fmla="*/ 47047 h 108380"/>
                  <a:gd name="connsiteX1000" fmla="*/ 123335 w 138478"/>
                  <a:gd name="connsiteY1000" fmla="*/ 47411 h 108380"/>
                  <a:gd name="connsiteX1001" fmla="*/ 126766 w 138478"/>
                  <a:gd name="connsiteY1001" fmla="*/ 47733 h 108380"/>
                  <a:gd name="connsiteX1002" fmla="*/ 133431 w 138478"/>
                  <a:gd name="connsiteY1002" fmla="*/ 49638 h 108380"/>
                  <a:gd name="connsiteX1003" fmla="*/ 136750 w 138478"/>
                  <a:gd name="connsiteY1003" fmla="*/ 52522 h 108380"/>
                  <a:gd name="connsiteX1004" fmla="*/ 137100 w 138478"/>
                  <a:gd name="connsiteY1004" fmla="*/ 53082 h 108380"/>
                  <a:gd name="connsiteX1005" fmla="*/ 137198 w 138478"/>
                  <a:gd name="connsiteY1005" fmla="*/ 53965 h 108380"/>
                  <a:gd name="connsiteX1006" fmla="*/ 136274 w 138478"/>
                  <a:gd name="connsiteY1006" fmla="*/ 54007 h 108380"/>
                  <a:gd name="connsiteX1007" fmla="*/ 135490 w 138478"/>
                  <a:gd name="connsiteY1007" fmla="*/ 53741 h 108380"/>
                  <a:gd name="connsiteX1008" fmla="*/ 134930 w 138478"/>
                  <a:gd name="connsiteY1008" fmla="*/ 53839 h 108380"/>
                  <a:gd name="connsiteX1009" fmla="*/ 135056 w 138478"/>
                  <a:gd name="connsiteY1009" fmla="*/ 54441 h 108380"/>
                  <a:gd name="connsiteX1010" fmla="*/ 136078 w 138478"/>
                  <a:gd name="connsiteY1010" fmla="*/ 55603 h 108380"/>
                  <a:gd name="connsiteX1011" fmla="*/ 138458 w 138478"/>
                  <a:gd name="connsiteY1011" fmla="*/ 61246 h 108380"/>
                  <a:gd name="connsiteX1012" fmla="*/ 138248 w 138478"/>
                  <a:gd name="connsiteY1012" fmla="*/ 61932 h 108380"/>
                  <a:gd name="connsiteX1013" fmla="*/ 137604 w 138478"/>
                  <a:gd name="connsiteY1013" fmla="*/ 61638 h 108380"/>
                  <a:gd name="connsiteX1014" fmla="*/ 135364 w 138478"/>
                  <a:gd name="connsiteY1014" fmla="*/ 59496 h 108380"/>
                  <a:gd name="connsiteX1015" fmla="*/ 134958 w 138478"/>
                  <a:gd name="connsiteY1015" fmla="*/ 59216 h 108380"/>
                  <a:gd name="connsiteX1016" fmla="*/ 134286 w 138478"/>
                  <a:gd name="connsiteY1016" fmla="*/ 59118 h 108380"/>
                  <a:gd name="connsiteX1017" fmla="*/ 134173 w 138478"/>
                  <a:gd name="connsiteY1017" fmla="*/ 59776 h 108380"/>
                  <a:gd name="connsiteX1018" fmla="*/ 134342 w 138478"/>
                  <a:gd name="connsiteY1018" fmla="*/ 60364 h 108380"/>
                  <a:gd name="connsiteX1019" fmla="*/ 134187 w 138478"/>
                  <a:gd name="connsiteY1019" fmla="*/ 60924 h 108380"/>
                  <a:gd name="connsiteX1020" fmla="*/ 133627 w 138478"/>
                  <a:gd name="connsiteY1020" fmla="*/ 60882 h 108380"/>
                  <a:gd name="connsiteX1021" fmla="*/ 133445 w 138478"/>
                  <a:gd name="connsiteY1021" fmla="*/ 60756 h 108380"/>
                  <a:gd name="connsiteX1022" fmla="*/ 132773 w 138478"/>
                  <a:gd name="connsiteY1022" fmla="*/ 60588 h 108380"/>
                  <a:gd name="connsiteX1023" fmla="*/ 132843 w 138478"/>
                  <a:gd name="connsiteY1023" fmla="*/ 61302 h 108380"/>
                  <a:gd name="connsiteX1024" fmla="*/ 134692 w 138478"/>
                  <a:gd name="connsiteY1024" fmla="*/ 66273 h 108380"/>
                  <a:gd name="connsiteX1025" fmla="*/ 134804 w 138478"/>
                  <a:gd name="connsiteY1025" fmla="*/ 66987 h 108380"/>
                  <a:gd name="connsiteX1026" fmla="*/ 134580 w 138478"/>
                  <a:gd name="connsiteY1026" fmla="*/ 67631 h 108380"/>
                  <a:gd name="connsiteX1027" fmla="*/ 133949 w 138478"/>
                  <a:gd name="connsiteY1027" fmla="*/ 67421 h 108380"/>
                  <a:gd name="connsiteX1028" fmla="*/ 133025 w 138478"/>
                  <a:gd name="connsiteY1028" fmla="*/ 66455 h 108380"/>
                  <a:gd name="connsiteX1029" fmla="*/ 132591 w 138478"/>
                  <a:gd name="connsiteY1029" fmla="*/ 66133 h 108380"/>
                  <a:gd name="connsiteX1030" fmla="*/ 132017 w 138478"/>
                  <a:gd name="connsiteY1030" fmla="*/ 66133 h 108380"/>
                  <a:gd name="connsiteX1031" fmla="*/ 131961 w 138478"/>
                  <a:gd name="connsiteY1031" fmla="*/ 66651 h 108380"/>
                  <a:gd name="connsiteX1032" fmla="*/ 132563 w 138478"/>
                  <a:gd name="connsiteY1032" fmla="*/ 68220 h 108380"/>
                  <a:gd name="connsiteX1033" fmla="*/ 133249 w 138478"/>
                  <a:gd name="connsiteY1033" fmla="*/ 71398 h 108380"/>
                  <a:gd name="connsiteX1034" fmla="*/ 132647 w 138478"/>
                  <a:gd name="connsiteY1034" fmla="*/ 71720 h 108380"/>
                  <a:gd name="connsiteX1035" fmla="*/ 132213 w 138478"/>
                  <a:gd name="connsiteY1035" fmla="*/ 71188 h 108380"/>
                  <a:gd name="connsiteX1036" fmla="*/ 129062 w 138478"/>
                  <a:gd name="connsiteY1036" fmla="*/ 66791 h 108380"/>
                  <a:gd name="connsiteX1037" fmla="*/ 128908 w 138478"/>
                  <a:gd name="connsiteY1037" fmla="*/ 66637 h 108380"/>
                  <a:gd name="connsiteX1038" fmla="*/ 128236 w 138478"/>
                  <a:gd name="connsiteY1038" fmla="*/ 66413 h 108380"/>
                  <a:gd name="connsiteX1039" fmla="*/ 128124 w 138478"/>
                  <a:gd name="connsiteY1039" fmla="*/ 67127 h 108380"/>
                  <a:gd name="connsiteX1040" fmla="*/ 128810 w 138478"/>
                  <a:gd name="connsiteY1040" fmla="*/ 70376 h 108380"/>
                  <a:gd name="connsiteX1041" fmla="*/ 128292 w 138478"/>
                  <a:gd name="connsiteY1041" fmla="*/ 77336 h 108380"/>
                  <a:gd name="connsiteX1042" fmla="*/ 127648 w 138478"/>
                  <a:gd name="connsiteY1042" fmla="*/ 78036 h 108380"/>
                  <a:gd name="connsiteX1043" fmla="*/ 127298 w 138478"/>
                  <a:gd name="connsiteY1043" fmla="*/ 77139 h 108380"/>
                  <a:gd name="connsiteX1044" fmla="*/ 125100 w 138478"/>
                  <a:gd name="connsiteY1044" fmla="*/ 66749 h 108380"/>
                  <a:gd name="connsiteX1045" fmla="*/ 124623 w 138478"/>
                  <a:gd name="connsiteY1045" fmla="*/ 65811 h 108380"/>
                  <a:gd name="connsiteX1046" fmla="*/ 124035 w 138478"/>
                  <a:gd name="connsiteY1046" fmla="*/ 65391 h 108380"/>
                  <a:gd name="connsiteX1047" fmla="*/ 123755 w 138478"/>
                  <a:gd name="connsiteY1047" fmla="*/ 66049 h 108380"/>
                  <a:gd name="connsiteX1048" fmla="*/ 123755 w 138478"/>
                  <a:gd name="connsiteY1048" fmla="*/ 70712 h 10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Lst>
                <a:rect l="l" t="t" r="r" b="b"/>
                <a:pathLst>
                  <a:path w="138478" h="108380">
                    <a:moveTo>
                      <a:pt x="123573" y="70908"/>
                    </a:moveTo>
                    <a:cubicBezTo>
                      <a:pt x="123699" y="73163"/>
                      <a:pt x="123783" y="75431"/>
                      <a:pt x="123461" y="77672"/>
                    </a:cubicBezTo>
                    <a:cubicBezTo>
                      <a:pt x="123335" y="78540"/>
                      <a:pt x="123265" y="79436"/>
                      <a:pt x="122929" y="80262"/>
                    </a:cubicBezTo>
                    <a:cubicBezTo>
                      <a:pt x="122873" y="80416"/>
                      <a:pt x="122817" y="80570"/>
                      <a:pt x="122733" y="80724"/>
                    </a:cubicBezTo>
                    <a:cubicBezTo>
                      <a:pt x="122621" y="80948"/>
                      <a:pt x="122453" y="81158"/>
                      <a:pt x="122173" y="81088"/>
                    </a:cubicBezTo>
                    <a:cubicBezTo>
                      <a:pt x="121921" y="81018"/>
                      <a:pt x="121893" y="80780"/>
                      <a:pt x="121879" y="80542"/>
                    </a:cubicBezTo>
                    <a:cubicBezTo>
                      <a:pt x="121851" y="79604"/>
                      <a:pt x="121837" y="78652"/>
                      <a:pt x="121767" y="77714"/>
                    </a:cubicBezTo>
                    <a:cubicBezTo>
                      <a:pt x="121641" y="75725"/>
                      <a:pt x="121417" y="73737"/>
                      <a:pt x="120787" y="71832"/>
                    </a:cubicBezTo>
                    <a:cubicBezTo>
                      <a:pt x="120675" y="71482"/>
                      <a:pt x="120619" y="70950"/>
                      <a:pt x="120129" y="71006"/>
                    </a:cubicBezTo>
                    <a:cubicBezTo>
                      <a:pt x="119652" y="71062"/>
                      <a:pt x="119778" y="71594"/>
                      <a:pt x="119722" y="71930"/>
                    </a:cubicBezTo>
                    <a:cubicBezTo>
                      <a:pt x="119624" y="72575"/>
                      <a:pt x="119596" y="73219"/>
                      <a:pt x="119498" y="73863"/>
                    </a:cubicBezTo>
                    <a:cubicBezTo>
                      <a:pt x="119456" y="74129"/>
                      <a:pt x="119400" y="74479"/>
                      <a:pt x="119036" y="74465"/>
                    </a:cubicBezTo>
                    <a:cubicBezTo>
                      <a:pt x="118686" y="74465"/>
                      <a:pt x="118658" y="74115"/>
                      <a:pt x="118630" y="73835"/>
                    </a:cubicBezTo>
                    <a:cubicBezTo>
                      <a:pt x="118420" y="71972"/>
                      <a:pt x="117958" y="70166"/>
                      <a:pt x="117426" y="68374"/>
                    </a:cubicBezTo>
                    <a:cubicBezTo>
                      <a:pt x="117384" y="68234"/>
                      <a:pt x="117356" y="68080"/>
                      <a:pt x="117300" y="67954"/>
                    </a:cubicBezTo>
                    <a:cubicBezTo>
                      <a:pt x="117174" y="67687"/>
                      <a:pt x="117132" y="67281"/>
                      <a:pt x="116712" y="67309"/>
                    </a:cubicBezTo>
                    <a:cubicBezTo>
                      <a:pt x="116334" y="67337"/>
                      <a:pt x="116292" y="67701"/>
                      <a:pt x="116236" y="67982"/>
                    </a:cubicBezTo>
                    <a:cubicBezTo>
                      <a:pt x="115872" y="69452"/>
                      <a:pt x="115409" y="70894"/>
                      <a:pt x="114891" y="72308"/>
                    </a:cubicBezTo>
                    <a:cubicBezTo>
                      <a:pt x="114821" y="72519"/>
                      <a:pt x="114737" y="72729"/>
                      <a:pt x="114639" y="72925"/>
                    </a:cubicBezTo>
                    <a:cubicBezTo>
                      <a:pt x="114541" y="73121"/>
                      <a:pt x="114401" y="73317"/>
                      <a:pt x="114135" y="73261"/>
                    </a:cubicBezTo>
                    <a:cubicBezTo>
                      <a:pt x="113883" y="73219"/>
                      <a:pt x="113841" y="72995"/>
                      <a:pt x="113827" y="72785"/>
                    </a:cubicBezTo>
                    <a:cubicBezTo>
                      <a:pt x="113799" y="72589"/>
                      <a:pt x="113813" y="72378"/>
                      <a:pt x="113813" y="72168"/>
                    </a:cubicBezTo>
                    <a:cubicBezTo>
                      <a:pt x="113771" y="69592"/>
                      <a:pt x="113603" y="67029"/>
                      <a:pt x="113211" y="64481"/>
                    </a:cubicBezTo>
                    <a:cubicBezTo>
                      <a:pt x="113211" y="64425"/>
                      <a:pt x="113211" y="64369"/>
                      <a:pt x="113183" y="64313"/>
                    </a:cubicBezTo>
                    <a:cubicBezTo>
                      <a:pt x="113085" y="64061"/>
                      <a:pt x="113099" y="63697"/>
                      <a:pt x="112735" y="63683"/>
                    </a:cubicBezTo>
                    <a:cubicBezTo>
                      <a:pt x="112399" y="63669"/>
                      <a:pt x="112315" y="64005"/>
                      <a:pt x="112231" y="64257"/>
                    </a:cubicBezTo>
                    <a:cubicBezTo>
                      <a:pt x="111601" y="66063"/>
                      <a:pt x="110732" y="67758"/>
                      <a:pt x="109500" y="69228"/>
                    </a:cubicBezTo>
                    <a:cubicBezTo>
                      <a:pt x="109360" y="69396"/>
                      <a:pt x="109220" y="69564"/>
                      <a:pt x="109052" y="69718"/>
                    </a:cubicBezTo>
                    <a:cubicBezTo>
                      <a:pt x="108856" y="69914"/>
                      <a:pt x="108632" y="70138"/>
                      <a:pt x="108324" y="69998"/>
                    </a:cubicBezTo>
                    <a:cubicBezTo>
                      <a:pt x="108002" y="69844"/>
                      <a:pt x="108030" y="69522"/>
                      <a:pt x="108044" y="69214"/>
                    </a:cubicBezTo>
                    <a:cubicBezTo>
                      <a:pt x="108072" y="68794"/>
                      <a:pt x="108100" y="68360"/>
                      <a:pt x="108142" y="67940"/>
                    </a:cubicBezTo>
                    <a:cubicBezTo>
                      <a:pt x="108254" y="66777"/>
                      <a:pt x="108142" y="65615"/>
                      <a:pt x="107988" y="64453"/>
                    </a:cubicBezTo>
                    <a:cubicBezTo>
                      <a:pt x="107960" y="64215"/>
                      <a:pt x="107904" y="63935"/>
                      <a:pt x="107624" y="63893"/>
                    </a:cubicBezTo>
                    <a:cubicBezTo>
                      <a:pt x="107288" y="63851"/>
                      <a:pt x="107204" y="64173"/>
                      <a:pt x="107148" y="64411"/>
                    </a:cubicBezTo>
                    <a:cubicBezTo>
                      <a:pt x="106924" y="65237"/>
                      <a:pt x="106686" y="66049"/>
                      <a:pt x="106336" y="66819"/>
                    </a:cubicBezTo>
                    <a:cubicBezTo>
                      <a:pt x="106182" y="67183"/>
                      <a:pt x="106112" y="67687"/>
                      <a:pt x="105607" y="67687"/>
                    </a:cubicBezTo>
                    <a:cubicBezTo>
                      <a:pt x="105131" y="67687"/>
                      <a:pt x="105047" y="67211"/>
                      <a:pt x="104893" y="66861"/>
                    </a:cubicBezTo>
                    <a:cubicBezTo>
                      <a:pt x="103745" y="64355"/>
                      <a:pt x="102107" y="62254"/>
                      <a:pt x="99922" y="60574"/>
                    </a:cubicBezTo>
                    <a:cubicBezTo>
                      <a:pt x="99376" y="60154"/>
                      <a:pt x="98802" y="59790"/>
                      <a:pt x="98200" y="59468"/>
                    </a:cubicBezTo>
                    <a:cubicBezTo>
                      <a:pt x="97948" y="59342"/>
                      <a:pt x="97640" y="59132"/>
                      <a:pt x="97388" y="59398"/>
                    </a:cubicBezTo>
                    <a:cubicBezTo>
                      <a:pt x="97122" y="59692"/>
                      <a:pt x="97416" y="59944"/>
                      <a:pt x="97584" y="60168"/>
                    </a:cubicBezTo>
                    <a:cubicBezTo>
                      <a:pt x="98802" y="61764"/>
                      <a:pt x="99852" y="63445"/>
                      <a:pt x="100300" y="65433"/>
                    </a:cubicBezTo>
                    <a:cubicBezTo>
                      <a:pt x="100496" y="66301"/>
                      <a:pt x="100594" y="67183"/>
                      <a:pt x="100496" y="68080"/>
                    </a:cubicBezTo>
                    <a:cubicBezTo>
                      <a:pt x="100468" y="68346"/>
                      <a:pt x="100426" y="68640"/>
                      <a:pt x="100104" y="68682"/>
                    </a:cubicBezTo>
                    <a:cubicBezTo>
                      <a:pt x="99740" y="68738"/>
                      <a:pt x="99642" y="68430"/>
                      <a:pt x="99558" y="68164"/>
                    </a:cubicBezTo>
                    <a:cubicBezTo>
                      <a:pt x="99250" y="67225"/>
                      <a:pt x="98844" y="66343"/>
                      <a:pt x="98200" y="65587"/>
                    </a:cubicBezTo>
                    <a:cubicBezTo>
                      <a:pt x="98088" y="65461"/>
                      <a:pt x="97976" y="65335"/>
                      <a:pt x="97850" y="65223"/>
                    </a:cubicBezTo>
                    <a:cubicBezTo>
                      <a:pt x="97682" y="65069"/>
                      <a:pt x="97486" y="64915"/>
                      <a:pt x="97248" y="65041"/>
                    </a:cubicBezTo>
                    <a:cubicBezTo>
                      <a:pt x="96996" y="65181"/>
                      <a:pt x="97010" y="65433"/>
                      <a:pt x="97066" y="65685"/>
                    </a:cubicBezTo>
                    <a:cubicBezTo>
                      <a:pt x="97248" y="66469"/>
                      <a:pt x="97248" y="67267"/>
                      <a:pt x="97108" y="68052"/>
                    </a:cubicBezTo>
                    <a:cubicBezTo>
                      <a:pt x="97052" y="68360"/>
                      <a:pt x="97010" y="68710"/>
                      <a:pt x="96632" y="68780"/>
                    </a:cubicBezTo>
                    <a:cubicBezTo>
                      <a:pt x="96267" y="68850"/>
                      <a:pt x="96099" y="68570"/>
                      <a:pt x="95945" y="68318"/>
                    </a:cubicBezTo>
                    <a:cubicBezTo>
                      <a:pt x="95595" y="67772"/>
                      <a:pt x="95231" y="67239"/>
                      <a:pt x="94769" y="66777"/>
                    </a:cubicBezTo>
                    <a:cubicBezTo>
                      <a:pt x="94615" y="66623"/>
                      <a:pt x="94405" y="66441"/>
                      <a:pt x="94181" y="66581"/>
                    </a:cubicBezTo>
                    <a:cubicBezTo>
                      <a:pt x="93943" y="66735"/>
                      <a:pt x="94055" y="67001"/>
                      <a:pt x="94139" y="67183"/>
                    </a:cubicBezTo>
                    <a:cubicBezTo>
                      <a:pt x="94503" y="68010"/>
                      <a:pt x="94825" y="68850"/>
                      <a:pt x="95035" y="69732"/>
                    </a:cubicBezTo>
                    <a:cubicBezTo>
                      <a:pt x="95105" y="70040"/>
                      <a:pt x="95245" y="70390"/>
                      <a:pt x="94923" y="70600"/>
                    </a:cubicBezTo>
                    <a:cubicBezTo>
                      <a:pt x="94559" y="70838"/>
                      <a:pt x="94321" y="70502"/>
                      <a:pt x="94069" y="70306"/>
                    </a:cubicBezTo>
                    <a:cubicBezTo>
                      <a:pt x="93873" y="70138"/>
                      <a:pt x="93691" y="69956"/>
                      <a:pt x="93481" y="69802"/>
                    </a:cubicBezTo>
                    <a:cubicBezTo>
                      <a:pt x="93047" y="69522"/>
                      <a:pt x="92697" y="69620"/>
                      <a:pt x="92501" y="70096"/>
                    </a:cubicBezTo>
                    <a:cubicBezTo>
                      <a:pt x="92305" y="70600"/>
                      <a:pt x="92193" y="71132"/>
                      <a:pt x="92151" y="71664"/>
                    </a:cubicBezTo>
                    <a:cubicBezTo>
                      <a:pt x="92095" y="72322"/>
                      <a:pt x="92585" y="72701"/>
                      <a:pt x="93341" y="72575"/>
                    </a:cubicBezTo>
                    <a:cubicBezTo>
                      <a:pt x="94545" y="72378"/>
                      <a:pt x="95763" y="72224"/>
                      <a:pt x="96982" y="72140"/>
                    </a:cubicBezTo>
                    <a:cubicBezTo>
                      <a:pt x="102653" y="71748"/>
                      <a:pt x="108114" y="72392"/>
                      <a:pt x="112959" y="75669"/>
                    </a:cubicBezTo>
                    <a:cubicBezTo>
                      <a:pt x="116180" y="77854"/>
                      <a:pt x="118574" y="80766"/>
                      <a:pt x="120395" y="84197"/>
                    </a:cubicBezTo>
                    <a:cubicBezTo>
                      <a:pt x="121795" y="86858"/>
                      <a:pt x="122803" y="89658"/>
                      <a:pt x="123587" y="92557"/>
                    </a:cubicBezTo>
                    <a:cubicBezTo>
                      <a:pt x="123615" y="92669"/>
                      <a:pt x="123629" y="92781"/>
                      <a:pt x="123643" y="92879"/>
                    </a:cubicBezTo>
                    <a:cubicBezTo>
                      <a:pt x="123657" y="93047"/>
                      <a:pt x="123657" y="93229"/>
                      <a:pt x="123489" y="93327"/>
                    </a:cubicBezTo>
                    <a:cubicBezTo>
                      <a:pt x="123293" y="93439"/>
                      <a:pt x="123111" y="93341"/>
                      <a:pt x="122999" y="93201"/>
                    </a:cubicBezTo>
                    <a:cubicBezTo>
                      <a:pt x="122677" y="92795"/>
                      <a:pt x="122397" y="92361"/>
                      <a:pt x="122075" y="91955"/>
                    </a:cubicBezTo>
                    <a:cubicBezTo>
                      <a:pt x="121851" y="91675"/>
                      <a:pt x="121641" y="91156"/>
                      <a:pt x="121207" y="91366"/>
                    </a:cubicBezTo>
                    <a:cubicBezTo>
                      <a:pt x="120801" y="91563"/>
                      <a:pt x="121053" y="92025"/>
                      <a:pt x="121137" y="92375"/>
                    </a:cubicBezTo>
                    <a:cubicBezTo>
                      <a:pt x="121543" y="94055"/>
                      <a:pt x="121697" y="95763"/>
                      <a:pt x="121921" y="97472"/>
                    </a:cubicBezTo>
                    <a:cubicBezTo>
                      <a:pt x="121935" y="97612"/>
                      <a:pt x="121921" y="97766"/>
                      <a:pt x="121907" y="97920"/>
                    </a:cubicBezTo>
                    <a:cubicBezTo>
                      <a:pt x="121879" y="98074"/>
                      <a:pt x="121823" y="98214"/>
                      <a:pt x="121655" y="98256"/>
                    </a:cubicBezTo>
                    <a:cubicBezTo>
                      <a:pt x="121501" y="98298"/>
                      <a:pt x="121361" y="98214"/>
                      <a:pt x="121277" y="98088"/>
                    </a:cubicBezTo>
                    <a:cubicBezTo>
                      <a:pt x="121179" y="97934"/>
                      <a:pt x="121095" y="97766"/>
                      <a:pt x="121011" y="97598"/>
                    </a:cubicBezTo>
                    <a:cubicBezTo>
                      <a:pt x="119988" y="95273"/>
                      <a:pt x="118784" y="93061"/>
                      <a:pt x="117132" y="91114"/>
                    </a:cubicBezTo>
                    <a:cubicBezTo>
                      <a:pt x="116880" y="90820"/>
                      <a:pt x="116628" y="90386"/>
                      <a:pt x="116194" y="90624"/>
                    </a:cubicBezTo>
                    <a:cubicBezTo>
                      <a:pt x="115718" y="90890"/>
                      <a:pt x="115970" y="91338"/>
                      <a:pt x="116152" y="91703"/>
                    </a:cubicBezTo>
                    <a:cubicBezTo>
                      <a:pt x="117160" y="93803"/>
                      <a:pt x="117804" y="96001"/>
                      <a:pt x="118140" y="98298"/>
                    </a:cubicBezTo>
                    <a:cubicBezTo>
                      <a:pt x="118196" y="98676"/>
                      <a:pt x="118434" y="99208"/>
                      <a:pt x="117972" y="99404"/>
                    </a:cubicBezTo>
                    <a:cubicBezTo>
                      <a:pt x="117482" y="99614"/>
                      <a:pt x="117328" y="99040"/>
                      <a:pt x="117090" y="98746"/>
                    </a:cubicBezTo>
                    <a:cubicBezTo>
                      <a:pt x="116656" y="98242"/>
                      <a:pt x="116264" y="97696"/>
                      <a:pt x="115844" y="97192"/>
                    </a:cubicBezTo>
                    <a:cubicBezTo>
                      <a:pt x="115662" y="96968"/>
                      <a:pt x="115438" y="96702"/>
                      <a:pt x="115101" y="96828"/>
                    </a:cubicBezTo>
                    <a:cubicBezTo>
                      <a:pt x="114779" y="96954"/>
                      <a:pt x="114751" y="97262"/>
                      <a:pt x="114723" y="97570"/>
                    </a:cubicBezTo>
                    <a:cubicBezTo>
                      <a:pt x="114583" y="99180"/>
                      <a:pt x="114303" y="100748"/>
                      <a:pt x="113827" y="102303"/>
                    </a:cubicBezTo>
                    <a:cubicBezTo>
                      <a:pt x="113715" y="102667"/>
                      <a:pt x="113687" y="103255"/>
                      <a:pt x="113169" y="103185"/>
                    </a:cubicBezTo>
                    <a:cubicBezTo>
                      <a:pt x="112637" y="103129"/>
                      <a:pt x="112777" y="102541"/>
                      <a:pt x="112749" y="102163"/>
                    </a:cubicBezTo>
                    <a:cubicBezTo>
                      <a:pt x="112595" y="100356"/>
                      <a:pt x="112329" y="98564"/>
                      <a:pt x="111489" y="96926"/>
                    </a:cubicBezTo>
                    <a:cubicBezTo>
                      <a:pt x="111349" y="96660"/>
                      <a:pt x="111195" y="96408"/>
                      <a:pt x="111013" y="96184"/>
                    </a:cubicBezTo>
                    <a:cubicBezTo>
                      <a:pt x="110887" y="96029"/>
                      <a:pt x="110732" y="95861"/>
                      <a:pt x="110494" y="95945"/>
                    </a:cubicBezTo>
                    <a:cubicBezTo>
                      <a:pt x="110256" y="96029"/>
                      <a:pt x="110256" y="96254"/>
                      <a:pt x="110270" y="96464"/>
                    </a:cubicBezTo>
                    <a:cubicBezTo>
                      <a:pt x="110354" y="97640"/>
                      <a:pt x="110438" y="98830"/>
                      <a:pt x="110522" y="100006"/>
                    </a:cubicBezTo>
                    <a:cubicBezTo>
                      <a:pt x="110690" y="102233"/>
                      <a:pt x="110522" y="104445"/>
                      <a:pt x="110326" y="106658"/>
                    </a:cubicBezTo>
                    <a:cubicBezTo>
                      <a:pt x="110298" y="107050"/>
                      <a:pt x="110256" y="107428"/>
                      <a:pt x="110200" y="107820"/>
                    </a:cubicBezTo>
                    <a:cubicBezTo>
                      <a:pt x="110158" y="108072"/>
                      <a:pt x="110116" y="108394"/>
                      <a:pt x="109780" y="108380"/>
                    </a:cubicBezTo>
                    <a:cubicBezTo>
                      <a:pt x="109444" y="108380"/>
                      <a:pt x="109402" y="108044"/>
                      <a:pt x="109388" y="107792"/>
                    </a:cubicBezTo>
                    <a:cubicBezTo>
                      <a:pt x="109276" y="106350"/>
                      <a:pt x="108926" y="104949"/>
                      <a:pt x="108590" y="103549"/>
                    </a:cubicBezTo>
                    <a:cubicBezTo>
                      <a:pt x="108268" y="102205"/>
                      <a:pt x="107806" y="100903"/>
                      <a:pt x="107246" y="99628"/>
                    </a:cubicBezTo>
                    <a:cubicBezTo>
                      <a:pt x="107190" y="99516"/>
                      <a:pt x="107134" y="99390"/>
                      <a:pt x="107064" y="99278"/>
                    </a:cubicBezTo>
                    <a:cubicBezTo>
                      <a:pt x="106924" y="99040"/>
                      <a:pt x="106798" y="98760"/>
                      <a:pt x="106462" y="98774"/>
                    </a:cubicBezTo>
                    <a:cubicBezTo>
                      <a:pt x="106126" y="98788"/>
                      <a:pt x="106041" y="99096"/>
                      <a:pt x="105944" y="99362"/>
                    </a:cubicBezTo>
                    <a:cubicBezTo>
                      <a:pt x="105817" y="99712"/>
                      <a:pt x="105733" y="100062"/>
                      <a:pt x="105607" y="100412"/>
                    </a:cubicBezTo>
                    <a:cubicBezTo>
                      <a:pt x="105299" y="101225"/>
                      <a:pt x="104977" y="102023"/>
                      <a:pt x="104655" y="102835"/>
                    </a:cubicBezTo>
                    <a:cubicBezTo>
                      <a:pt x="104585" y="103017"/>
                      <a:pt x="104487" y="103199"/>
                      <a:pt x="104375" y="103381"/>
                    </a:cubicBezTo>
                    <a:cubicBezTo>
                      <a:pt x="104263" y="103563"/>
                      <a:pt x="104109" y="103731"/>
                      <a:pt x="103871" y="103647"/>
                    </a:cubicBezTo>
                    <a:cubicBezTo>
                      <a:pt x="103633" y="103563"/>
                      <a:pt x="103633" y="103339"/>
                      <a:pt x="103661" y="103129"/>
                    </a:cubicBezTo>
                    <a:cubicBezTo>
                      <a:pt x="103759" y="102429"/>
                      <a:pt x="103871" y="101743"/>
                      <a:pt x="103983" y="101043"/>
                    </a:cubicBezTo>
                    <a:cubicBezTo>
                      <a:pt x="104389" y="98452"/>
                      <a:pt x="104711" y="95847"/>
                      <a:pt x="104781" y="93215"/>
                    </a:cubicBezTo>
                    <a:cubicBezTo>
                      <a:pt x="104795" y="92683"/>
                      <a:pt x="104753" y="92137"/>
                      <a:pt x="104725" y="91605"/>
                    </a:cubicBezTo>
                    <a:cubicBezTo>
                      <a:pt x="104711" y="91366"/>
                      <a:pt x="104697" y="91058"/>
                      <a:pt x="104375" y="91058"/>
                    </a:cubicBezTo>
                    <a:cubicBezTo>
                      <a:pt x="104081" y="91058"/>
                      <a:pt x="104039" y="91366"/>
                      <a:pt x="103997" y="91591"/>
                    </a:cubicBezTo>
                    <a:cubicBezTo>
                      <a:pt x="103815" y="92501"/>
                      <a:pt x="103689" y="93411"/>
                      <a:pt x="103479" y="94307"/>
                    </a:cubicBezTo>
                    <a:cubicBezTo>
                      <a:pt x="102961" y="96632"/>
                      <a:pt x="102373" y="98942"/>
                      <a:pt x="101295" y="101085"/>
                    </a:cubicBezTo>
                    <a:cubicBezTo>
                      <a:pt x="101140" y="101407"/>
                      <a:pt x="101014" y="101911"/>
                      <a:pt x="100566" y="101785"/>
                    </a:cubicBezTo>
                    <a:cubicBezTo>
                      <a:pt x="100090" y="101645"/>
                      <a:pt x="100314" y="101155"/>
                      <a:pt x="100370" y="100818"/>
                    </a:cubicBezTo>
                    <a:cubicBezTo>
                      <a:pt x="100524" y="99656"/>
                      <a:pt x="100566" y="98494"/>
                      <a:pt x="100566" y="97332"/>
                    </a:cubicBezTo>
                    <a:cubicBezTo>
                      <a:pt x="100566" y="97178"/>
                      <a:pt x="100566" y="97038"/>
                      <a:pt x="100538" y="96884"/>
                    </a:cubicBezTo>
                    <a:cubicBezTo>
                      <a:pt x="100482" y="96632"/>
                      <a:pt x="100468" y="96324"/>
                      <a:pt x="100146" y="96282"/>
                    </a:cubicBezTo>
                    <a:cubicBezTo>
                      <a:pt x="99866" y="96240"/>
                      <a:pt x="99726" y="96464"/>
                      <a:pt x="99600" y="96674"/>
                    </a:cubicBezTo>
                    <a:cubicBezTo>
                      <a:pt x="98900" y="97864"/>
                      <a:pt x="98354" y="99138"/>
                      <a:pt x="97836" y="100426"/>
                    </a:cubicBezTo>
                    <a:cubicBezTo>
                      <a:pt x="97766" y="100608"/>
                      <a:pt x="97696" y="100805"/>
                      <a:pt x="97598" y="100987"/>
                    </a:cubicBezTo>
                    <a:cubicBezTo>
                      <a:pt x="97500" y="101197"/>
                      <a:pt x="97374" y="101407"/>
                      <a:pt x="97108" y="101351"/>
                    </a:cubicBezTo>
                    <a:cubicBezTo>
                      <a:pt x="96828" y="101281"/>
                      <a:pt x="96828" y="101015"/>
                      <a:pt x="96842" y="100805"/>
                    </a:cubicBezTo>
                    <a:cubicBezTo>
                      <a:pt x="96940" y="99880"/>
                      <a:pt x="97052" y="98970"/>
                      <a:pt x="97178" y="98046"/>
                    </a:cubicBezTo>
                    <a:cubicBezTo>
                      <a:pt x="97318" y="97010"/>
                      <a:pt x="97430" y="95959"/>
                      <a:pt x="97668" y="94923"/>
                    </a:cubicBezTo>
                    <a:cubicBezTo>
                      <a:pt x="97724" y="94685"/>
                      <a:pt x="97780" y="94363"/>
                      <a:pt x="97486" y="94223"/>
                    </a:cubicBezTo>
                    <a:cubicBezTo>
                      <a:pt x="97164" y="94083"/>
                      <a:pt x="96968" y="94335"/>
                      <a:pt x="96800" y="94559"/>
                    </a:cubicBezTo>
                    <a:cubicBezTo>
                      <a:pt x="95861" y="95875"/>
                      <a:pt x="95049" y="97262"/>
                      <a:pt x="94349" y="98704"/>
                    </a:cubicBezTo>
                    <a:cubicBezTo>
                      <a:pt x="94251" y="98914"/>
                      <a:pt x="94139" y="99138"/>
                      <a:pt x="94013" y="99334"/>
                    </a:cubicBezTo>
                    <a:cubicBezTo>
                      <a:pt x="93901" y="99502"/>
                      <a:pt x="93747" y="99670"/>
                      <a:pt x="93523" y="99614"/>
                    </a:cubicBezTo>
                    <a:cubicBezTo>
                      <a:pt x="93299" y="99558"/>
                      <a:pt x="93201" y="99362"/>
                      <a:pt x="93215" y="99138"/>
                    </a:cubicBezTo>
                    <a:cubicBezTo>
                      <a:pt x="93215" y="98396"/>
                      <a:pt x="93215" y="97654"/>
                      <a:pt x="93285" y="96926"/>
                    </a:cubicBezTo>
                    <a:cubicBezTo>
                      <a:pt x="93621" y="93551"/>
                      <a:pt x="94811" y="90484"/>
                      <a:pt x="96589" y="87628"/>
                    </a:cubicBezTo>
                    <a:cubicBezTo>
                      <a:pt x="96730" y="87390"/>
                      <a:pt x="96884" y="87152"/>
                      <a:pt x="96996" y="86900"/>
                    </a:cubicBezTo>
                    <a:cubicBezTo>
                      <a:pt x="97066" y="86760"/>
                      <a:pt x="97122" y="86577"/>
                      <a:pt x="96968" y="86437"/>
                    </a:cubicBezTo>
                    <a:cubicBezTo>
                      <a:pt x="96786" y="86283"/>
                      <a:pt x="96604" y="86381"/>
                      <a:pt x="96477" y="86507"/>
                    </a:cubicBezTo>
                    <a:cubicBezTo>
                      <a:pt x="96001" y="86970"/>
                      <a:pt x="95539" y="87446"/>
                      <a:pt x="95077" y="87922"/>
                    </a:cubicBezTo>
                    <a:cubicBezTo>
                      <a:pt x="94783" y="88216"/>
                      <a:pt x="94573" y="88692"/>
                      <a:pt x="94069" y="88594"/>
                    </a:cubicBezTo>
                    <a:cubicBezTo>
                      <a:pt x="93565" y="88482"/>
                      <a:pt x="93579" y="87950"/>
                      <a:pt x="93467" y="87558"/>
                    </a:cubicBezTo>
                    <a:cubicBezTo>
                      <a:pt x="92963" y="85779"/>
                      <a:pt x="92417" y="84015"/>
                      <a:pt x="91590" y="82363"/>
                    </a:cubicBezTo>
                    <a:cubicBezTo>
                      <a:pt x="91450" y="82097"/>
                      <a:pt x="91324" y="81830"/>
                      <a:pt x="91086" y="81634"/>
                    </a:cubicBezTo>
                    <a:cubicBezTo>
                      <a:pt x="90918" y="81494"/>
                      <a:pt x="90736" y="81424"/>
                      <a:pt x="90526" y="81536"/>
                    </a:cubicBezTo>
                    <a:cubicBezTo>
                      <a:pt x="90344" y="81634"/>
                      <a:pt x="90288" y="81830"/>
                      <a:pt x="90316" y="82013"/>
                    </a:cubicBezTo>
                    <a:cubicBezTo>
                      <a:pt x="90358" y="82265"/>
                      <a:pt x="90428" y="82517"/>
                      <a:pt x="90512" y="82755"/>
                    </a:cubicBezTo>
                    <a:cubicBezTo>
                      <a:pt x="91828" y="86227"/>
                      <a:pt x="92333" y="89798"/>
                      <a:pt x="91786" y="93481"/>
                    </a:cubicBezTo>
                    <a:cubicBezTo>
                      <a:pt x="91422" y="95959"/>
                      <a:pt x="90498" y="98242"/>
                      <a:pt x="89196" y="100384"/>
                    </a:cubicBezTo>
                    <a:cubicBezTo>
                      <a:pt x="88888" y="100889"/>
                      <a:pt x="88580" y="101393"/>
                      <a:pt x="88244" y="101883"/>
                    </a:cubicBezTo>
                    <a:cubicBezTo>
                      <a:pt x="88076" y="102121"/>
                      <a:pt x="87880" y="102401"/>
                      <a:pt x="87530" y="102275"/>
                    </a:cubicBezTo>
                    <a:cubicBezTo>
                      <a:pt x="87208" y="102163"/>
                      <a:pt x="87222" y="101841"/>
                      <a:pt x="87236" y="101561"/>
                    </a:cubicBezTo>
                    <a:cubicBezTo>
                      <a:pt x="87306" y="100048"/>
                      <a:pt x="87306" y="98522"/>
                      <a:pt x="87124" y="97010"/>
                    </a:cubicBezTo>
                    <a:cubicBezTo>
                      <a:pt x="86983" y="95833"/>
                      <a:pt x="86591" y="94755"/>
                      <a:pt x="85891" y="93789"/>
                    </a:cubicBezTo>
                    <a:cubicBezTo>
                      <a:pt x="85681" y="93495"/>
                      <a:pt x="85429" y="93117"/>
                      <a:pt x="85009" y="93243"/>
                    </a:cubicBezTo>
                    <a:cubicBezTo>
                      <a:pt x="84561" y="93369"/>
                      <a:pt x="84631" y="93831"/>
                      <a:pt x="84603" y="94181"/>
                    </a:cubicBezTo>
                    <a:cubicBezTo>
                      <a:pt x="84463" y="96212"/>
                      <a:pt x="84015" y="98158"/>
                      <a:pt x="83245" y="100034"/>
                    </a:cubicBezTo>
                    <a:cubicBezTo>
                      <a:pt x="83105" y="100384"/>
                      <a:pt x="83007" y="100889"/>
                      <a:pt x="82531" y="100833"/>
                    </a:cubicBezTo>
                    <a:cubicBezTo>
                      <a:pt x="81998" y="100763"/>
                      <a:pt x="82096" y="100216"/>
                      <a:pt x="82040" y="99838"/>
                    </a:cubicBezTo>
                    <a:cubicBezTo>
                      <a:pt x="81648" y="97038"/>
                      <a:pt x="81270" y="94237"/>
                      <a:pt x="80038" y="91647"/>
                    </a:cubicBezTo>
                    <a:cubicBezTo>
                      <a:pt x="79856" y="91254"/>
                      <a:pt x="79758" y="90708"/>
                      <a:pt x="79212" y="90722"/>
                    </a:cubicBezTo>
                    <a:cubicBezTo>
                      <a:pt x="78694" y="90750"/>
                      <a:pt x="78638" y="91282"/>
                      <a:pt x="78484" y="91661"/>
                    </a:cubicBezTo>
                    <a:cubicBezTo>
                      <a:pt x="77994" y="92837"/>
                      <a:pt x="77657" y="94069"/>
                      <a:pt x="77377" y="95315"/>
                    </a:cubicBezTo>
                    <a:cubicBezTo>
                      <a:pt x="77349" y="95427"/>
                      <a:pt x="77321" y="95525"/>
                      <a:pt x="77293" y="95637"/>
                    </a:cubicBezTo>
                    <a:cubicBezTo>
                      <a:pt x="77223" y="95861"/>
                      <a:pt x="77111" y="96072"/>
                      <a:pt x="76859" y="96072"/>
                    </a:cubicBezTo>
                    <a:cubicBezTo>
                      <a:pt x="76593" y="96072"/>
                      <a:pt x="76481" y="95847"/>
                      <a:pt x="76397" y="95651"/>
                    </a:cubicBezTo>
                    <a:cubicBezTo>
                      <a:pt x="76313" y="95441"/>
                      <a:pt x="76299" y="95217"/>
                      <a:pt x="76229" y="95007"/>
                    </a:cubicBezTo>
                    <a:cubicBezTo>
                      <a:pt x="76145" y="94755"/>
                      <a:pt x="76075" y="94433"/>
                      <a:pt x="75725" y="94419"/>
                    </a:cubicBezTo>
                    <a:cubicBezTo>
                      <a:pt x="75417" y="94419"/>
                      <a:pt x="75319" y="94699"/>
                      <a:pt x="75235" y="94937"/>
                    </a:cubicBezTo>
                    <a:cubicBezTo>
                      <a:pt x="75235" y="94965"/>
                      <a:pt x="75207" y="95007"/>
                      <a:pt x="75193" y="95035"/>
                    </a:cubicBezTo>
                    <a:cubicBezTo>
                      <a:pt x="75109" y="95287"/>
                      <a:pt x="75067" y="95623"/>
                      <a:pt x="74717" y="95637"/>
                    </a:cubicBezTo>
                    <a:cubicBezTo>
                      <a:pt x="74325" y="95637"/>
                      <a:pt x="74283" y="95287"/>
                      <a:pt x="74213" y="95007"/>
                    </a:cubicBezTo>
                    <a:cubicBezTo>
                      <a:pt x="73877" y="93719"/>
                      <a:pt x="73653" y="92417"/>
                      <a:pt x="73485" y="91086"/>
                    </a:cubicBezTo>
                    <a:cubicBezTo>
                      <a:pt x="73443" y="90722"/>
                      <a:pt x="73513" y="90204"/>
                      <a:pt x="73050" y="90092"/>
                    </a:cubicBezTo>
                    <a:cubicBezTo>
                      <a:pt x="72560" y="89980"/>
                      <a:pt x="72462" y="90498"/>
                      <a:pt x="72294" y="90834"/>
                    </a:cubicBezTo>
                    <a:cubicBezTo>
                      <a:pt x="71636" y="92137"/>
                      <a:pt x="71202" y="93537"/>
                      <a:pt x="70866" y="94951"/>
                    </a:cubicBezTo>
                    <a:cubicBezTo>
                      <a:pt x="70838" y="95063"/>
                      <a:pt x="70824" y="95175"/>
                      <a:pt x="70796" y="95273"/>
                    </a:cubicBezTo>
                    <a:cubicBezTo>
                      <a:pt x="70712" y="95497"/>
                      <a:pt x="70628" y="95749"/>
                      <a:pt x="70320" y="95735"/>
                    </a:cubicBezTo>
                    <a:cubicBezTo>
                      <a:pt x="70054" y="95735"/>
                      <a:pt x="69942" y="95511"/>
                      <a:pt x="69872" y="95301"/>
                    </a:cubicBezTo>
                    <a:cubicBezTo>
                      <a:pt x="69634" y="94657"/>
                      <a:pt x="69564" y="93971"/>
                      <a:pt x="69410" y="93313"/>
                    </a:cubicBezTo>
                    <a:cubicBezTo>
                      <a:pt x="69382" y="93187"/>
                      <a:pt x="69368" y="93061"/>
                      <a:pt x="69312" y="92935"/>
                    </a:cubicBezTo>
                    <a:cubicBezTo>
                      <a:pt x="69116" y="92445"/>
                      <a:pt x="68780" y="92389"/>
                      <a:pt x="68458" y="92809"/>
                    </a:cubicBezTo>
                    <a:cubicBezTo>
                      <a:pt x="68233" y="93089"/>
                      <a:pt x="68163" y="93593"/>
                      <a:pt x="67617" y="93453"/>
                    </a:cubicBezTo>
                    <a:cubicBezTo>
                      <a:pt x="67085" y="93327"/>
                      <a:pt x="67169" y="92823"/>
                      <a:pt x="67085" y="92459"/>
                    </a:cubicBezTo>
                    <a:cubicBezTo>
                      <a:pt x="66945" y="91829"/>
                      <a:pt x="66847" y="91184"/>
                      <a:pt x="66833" y="90540"/>
                    </a:cubicBezTo>
                    <a:cubicBezTo>
                      <a:pt x="66833" y="90106"/>
                      <a:pt x="66665" y="89756"/>
                      <a:pt x="66203" y="89602"/>
                    </a:cubicBezTo>
                    <a:cubicBezTo>
                      <a:pt x="65657" y="89434"/>
                      <a:pt x="65797" y="89000"/>
                      <a:pt x="65909" y="88636"/>
                    </a:cubicBezTo>
                    <a:cubicBezTo>
                      <a:pt x="66231" y="87516"/>
                      <a:pt x="66581" y="86409"/>
                      <a:pt x="66917" y="85303"/>
                    </a:cubicBezTo>
                    <a:cubicBezTo>
                      <a:pt x="67001" y="85037"/>
                      <a:pt x="67113" y="84785"/>
                      <a:pt x="67169" y="84519"/>
                    </a:cubicBezTo>
                    <a:cubicBezTo>
                      <a:pt x="67211" y="84323"/>
                      <a:pt x="67267" y="84099"/>
                      <a:pt x="67057" y="83959"/>
                    </a:cubicBezTo>
                    <a:cubicBezTo>
                      <a:pt x="66819" y="83805"/>
                      <a:pt x="66623" y="83959"/>
                      <a:pt x="66455" y="84113"/>
                    </a:cubicBezTo>
                    <a:cubicBezTo>
                      <a:pt x="65853" y="84701"/>
                      <a:pt x="65335" y="85345"/>
                      <a:pt x="64817" y="85989"/>
                    </a:cubicBezTo>
                    <a:cubicBezTo>
                      <a:pt x="64593" y="86269"/>
                      <a:pt x="64397" y="86549"/>
                      <a:pt x="64173" y="86830"/>
                    </a:cubicBezTo>
                    <a:cubicBezTo>
                      <a:pt x="64005" y="87040"/>
                      <a:pt x="63809" y="87334"/>
                      <a:pt x="63486" y="87138"/>
                    </a:cubicBezTo>
                    <a:cubicBezTo>
                      <a:pt x="63206" y="86970"/>
                      <a:pt x="63346" y="86662"/>
                      <a:pt x="63416" y="86423"/>
                    </a:cubicBezTo>
                    <a:cubicBezTo>
                      <a:pt x="63977" y="84687"/>
                      <a:pt x="64691" y="83035"/>
                      <a:pt x="65713" y="81536"/>
                    </a:cubicBezTo>
                    <a:cubicBezTo>
                      <a:pt x="67981" y="78218"/>
                      <a:pt x="71104" y="75977"/>
                      <a:pt x="74815" y="74507"/>
                    </a:cubicBezTo>
                    <a:cubicBezTo>
                      <a:pt x="76915" y="73681"/>
                      <a:pt x="79114" y="73163"/>
                      <a:pt x="81340" y="72813"/>
                    </a:cubicBezTo>
                    <a:cubicBezTo>
                      <a:pt x="82166" y="72673"/>
                      <a:pt x="82433" y="72434"/>
                      <a:pt x="82629" y="71594"/>
                    </a:cubicBezTo>
                    <a:cubicBezTo>
                      <a:pt x="82965" y="70194"/>
                      <a:pt x="82923" y="69606"/>
                      <a:pt x="81158" y="69816"/>
                    </a:cubicBezTo>
                    <a:cubicBezTo>
                      <a:pt x="79086" y="70068"/>
                      <a:pt x="77195" y="70810"/>
                      <a:pt x="75361" y="71762"/>
                    </a:cubicBezTo>
                    <a:cubicBezTo>
                      <a:pt x="75137" y="71888"/>
                      <a:pt x="74913" y="72028"/>
                      <a:pt x="74675" y="72126"/>
                    </a:cubicBezTo>
                    <a:cubicBezTo>
                      <a:pt x="74437" y="72224"/>
                      <a:pt x="74171" y="72364"/>
                      <a:pt x="73961" y="72098"/>
                    </a:cubicBezTo>
                    <a:cubicBezTo>
                      <a:pt x="73793" y="71874"/>
                      <a:pt x="73933" y="71636"/>
                      <a:pt x="74087" y="71440"/>
                    </a:cubicBezTo>
                    <a:cubicBezTo>
                      <a:pt x="74563" y="70852"/>
                      <a:pt x="75025" y="70236"/>
                      <a:pt x="75543" y="69690"/>
                    </a:cubicBezTo>
                    <a:cubicBezTo>
                      <a:pt x="77279" y="67842"/>
                      <a:pt x="79422" y="66581"/>
                      <a:pt x="81676" y="65475"/>
                    </a:cubicBezTo>
                    <a:cubicBezTo>
                      <a:pt x="82138" y="65251"/>
                      <a:pt x="82601" y="65013"/>
                      <a:pt x="83049" y="64761"/>
                    </a:cubicBezTo>
                    <a:cubicBezTo>
                      <a:pt x="83371" y="64579"/>
                      <a:pt x="83693" y="64383"/>
                      <a:pt x="83959" y="64117"/>
                    </a:cubicBezTo>
                    <a:cubicBezTo>
                      <a:pt x="84155" y="63907"/>
                      <a:pt x="84337" y="63683"/>
                      <a:pt x="84225" y="63375"/>
                    </a:cubicBezTo>
                    <a:cubicBezTo>
                      <a:pt x="84113" y="63067"/>
                      <a:pt x="83819" y="63024"/>
                      <a:pt x="83539" y="63024"/>
                    </a:cubicBezTo>
                    <a:cubicBezTo>
                      <a:pt x="82236" y="63024"/>
                      <a:pt x="80962" y="63249"/>
                      <a:pt x="79730" y="63641"/>
                    </a:cubicBezTo>
                    <a:cubicBezTo>
                      <a:pt x="78218" y="64131"/>
                      <a:pt x="76887" y="64957"/>
                      <a:pt x="75627" y="65909"/>
                    </a:cubicBezTo>
                    <a:cubicBezTo>
                      <a:pt x="75361" y="66105"/>
                      <a:pt x="75053" y="66497"/>
                      <a:pt x="74717" y="66189"/>
                    </a:cubicBezTo>
                    <a:cubicBezTo>
                      <a:pt x="74381" y="65881"/>
                      <a:pt x="74773" y="65545"/>
                      <a:pt x="74955" y="65265"/>
                    </a:cubicBezTo>
                    <a:cubicBezTo>
                      <a:pt x="76747" y="62478"/>
                      <a:pt x="79380" y="60840"/>
                      <a:pt x="82390" y="59650"/>
                    </a:cubicBezTo>
                    <a:cubicBezTo>
                      <a:pt x="84645" y="58754"/>
                      <a:pt x="87025" y="58306"/>
                      <a:pt x="89364" y="57675"/>
                    </a:cubicBezTo>
                    <a:cubicBezTo>
                      <a:pt x="89742" y="57577"/>
                      <a:pt x="90106" y="57451"/>
                      <a:pt x="90484" y="57367"/>
                    </a:cubicBezTo>
                    <a:cubicBezTo>
                      <a:pt x="91282" y="57185"/>
                      <a:pt x="91632" y="56681"/>
                      <a:pt x="91744" y="55883"/>
                    </a:cubicBezTo>
                    <a:cubicBezTo>
                      <a:pt x="92165" y="52970"/>
                      <a:pt x="93159" y="50268"/>
                      <a:pt x="95077" y="47971"/>
                    </a:cubicBezTo>
                    <a:cubicBezTo>
                      <a:pt x="96505" y="46263"/>
                      <a:pt x="98186" y="44863"/>
                      <a:pt x="100188" y="43868"/>
                    </a:cubicBezTo>
                    <a:cubicBezTo>
                      <a:pt x="100524" y="43700"/>
                      <a:pt x="100846" y="43546"/>
                      <a:pt x="101168" y="43350"/>
                    </a:cubicBezTo>
                    <a:cubicBezTo>
                      <a:pt x="102023" y="42804"/>
                      <a:pt x="102191" y="42118"/>
                      <a:pt x="101603" y="41278"/>
                    </a:cubicBezTo>
                    <a:cubicBezTo>
                      <a:pt x="100762" y="40088"/>
                      <a:pt x="99698" y="39121"/>
                      <a:pt x="98564" y="38211"/>
                    </a:cubicBezTo>
                    <a:cubicBezTo>
                      <a:pt x="96646" y="36685"/>
                      <a:pt x="94503" y="35593"/>
                      <a:pt x="92193" y="34823"/>
                    </a:cubicBezTo>
                    <a:cubicBezTo>
                      <a:pt x="91913" y="34725"/>
                      <a:pt x="91478" y="34444"/>
                      <a:pt x="91310" y="34851"/>
                    </a:cubicBezTo>
                    <a:cubicBezTo>
                      <a:pt x="91170" y="35187"/>
                      <a:pt x="91632" y="35327"/>
                      <a:pt x="91899" y="35481"/>
                    </a:cubicBezTo>
                    <a:cubicBezTo>
                      <a:pt x="93355" y="36293"/>
                      <a:pt x="94755" y="37189"/>
                      <a:pt x="96001" y="38309"/>
                    </a:cubicBezTo>
                    <a:cubicBezTo>
                      <a:pt x="96646" y="38897"/>
                      <a:pt x="97220" y="39542"/>
                      <a:pt x="97696" y="40284"/>
                    </a:cubicBezTo>
                    <a:cubicBezTo>
                      <a:pt x="98438" y="41446"/>
                      <a:pt x="98172" y="42426"/>
                      <a:pt x="96926" y="43000"/>
                    </a:cubicBezTo>
                    <a:cubicBezTo>
                      <a:pt x="95455" y="43686"/>
                      <a:pt x="94069" y="44471"/>
                      <a:pt x="92963" y="45703"/>
                    </a:cubicBezTo>
                    <a:cubicBezTo>
                      <a:pt x="91254" y="47593"/>
                      <a:pt x="90470" y="49904"/>
                      <a:pt x="89980" y="52340"/>
                    </a:cubicBezTo>
                    <a:cubicBezTo>
                      <a:pt x="89840" y="53082"/>
                      <a:pt x="89756" y="53839"/>
                      <a:pt x="89630" y="54581"/>
                    </a:cubicBezTo>
                    <a:cubicBezTo>
                      <a:pt x="89588" y="54847"/>
                      <a:pt x="89560" y="55183"/>
                      <a:pt x="89210" y="55225"/>
                    </a:cubicBezTo>
                    <a:cubicBezTo>
                      <a:pt x="88874" y="55281"/>
                      <a:pt x="88734" y="54987"/>
                      <a:pt x="88622" y="54735"/>
                    </a:cubicBezTo>
                    <a:cubicBezTo>
                      <a:pt x="88118" y="53671"/>
                      <a:pt x="87880" y="52536"/>
                      <a:pt x="87740" y="51374"/>
                    </a:cubicBezTo>
                    <a:cubicBezTo>
                      <a:pt x="87740" y="51318"/>
                      <a:pt x="87740" y="51262"/>
                      <a:pt x="87740" y="51206"/>
                    </a:cubicBezTo>
                    <a:cubicBezTo>
                      <a:pt x="87698" y="50940"/>
                      <a:pt x="87698" y="50604"/>
                      <a:pt x="87348" y="50548"/>
                    </a:cubicBezTo>
                    <a:cubicBezTo>
                      <a:pt x="87011" y="50506"/>
                      <a:pt x="86885" y="50800"/>
                      <a:pt x="86759" y="51052"/>
                    </a:cubicBezTo>
                    <a:cubicBezTo>
                      <a:pt x="86423" y="51780"/>
                      <a:pt x="86185" y="52522"/>
                      <a:pt x="85975" y="53292"/>
                    </a:cubicBezTo>
                    <a:cubicBezTo>
                      <a:pt x="85779" y="54007"/>
                      <a:pt x="85667" y="54735"/>
                      <a:pt x="85583" y="55463"/>
                    </a:cubicBezTo>
                    <a:cubicBezTo>
                      <a:pt x="85541" y="55743"/>
                      <a:pt x="85513" y="56065"/>
                      <a:pt x="85163" y="56079"/>
                    </a:cubicBezTo>
                    <a:cubicBezTo>
                      <a:pt x="84827" y="56093"/>
                      <a:pt x="84729" y="55785"/>
                      <a:pt x="84631" y="55519"/>
                    </a:cubicBezTo>
                    <a:cubicBezTo>
                      <a:pt x="84449" y="54987"/>
                      <a:pt x="84351" y="54455"/>
                      <a:pt x="84295" y="53895"/>
                    </a:cubicBezTo>
                    <a:cubicBezTo>
                      <a:pt x="84267" y="53615"/>
                      <a:pt x="84267" y="53292"/>
                      <a:pt x="83945" y="53208"/>
                    </a:cubicBezTo>
                    <a:cubicBezTo>
                      <a:pt x="83609" y="53124"/>
                      <a:pt x="83455" y="53432"/>
                      <a:pt x="83343" y="53671"/>
                    </a:cubicBezTo>
                    <a:cubicBezTo>
                      <a:pt x="83035" y="54343"/>
                      <a:pt x="82741" y="55015"/>
                      <a:pt x="82447" y="55701"/>
                    </a:cubicBezTo>
                    <a:cubicBezTo>
                      <a:pt x="82363" y="55883"/>
                      <a:pt x="82306" y="56079"/>
                      <a:pt x="82222" y="56261"/>
                    </a:cubicBezTo>
                    <a:cubicBezTo>
                      <a:pt x="82110" y="56499"/>
                      <a:pt x="81984" y="56765"/>
                      <a:pt x="81662" y="56695"/>
                    </a:cubicBezTo>
                    <a:cubicBezTo>
                      <a:pt x="81354" y="56625"/>
                      <a:pt x="81326" y="56317"/>
                      <a:pt x="81326" y="56065"/>
                    </a:cubicBezTo>
                    <a:cubicBezTo>
                      <a:pt x="81368" y="54847"/>
                      <a:pt x="81438" y="53629"/>
                      <a:pt x="81592" y="52410"/>
                    </a:cubicBezTo>
                    <a:cubicBezTo>
                      <a:pt x="81774" y="50898"/>
                      <a:pt x="82096" y="49428"/>
                      <a:pt x="82475" y="47957"/>
                    </a:cubicBezTo>
                    <a:cubicBezTo>
                      <a:pt x="82531" y="47719"/>
                      <a:pt x="82657" y="47397"/>
                      <a:pt x="82334" y="47271"/>
                    </a:cubicBezTo>
                    <a:cubicBezTo>
                      <a:pt x="82026" y="47159"/>
                      <a:pt x="81886" y="47453"/>
                      <a:pt x="81760" y="47677"/>
                    </a:cubicBezTo>
                    <a:cubicBezTo>
                      <a:pt x="80752" y="49358"/>
                      <a:pt x="80206" y="51220"/>
                      <a:pt x="79786" y="53110"/>
                    </a:cubicBezTo>
                    <a:cubicBezTo>
                      <a:pt x="79576" y="54063"/>
                      <a:pt x="79422" y="55029"/>
                      <a:pt x="79240" y="55995"/>
                    </a:cubicBezTo>
                    <a:cubicBezTo>
                      <a:pt x="79184" y="56275"/>
                      <a:pt x="79114" y="56583"/>
                      <a:pt x="78778" y="56597"/>
                    </a:cubicBezTo>
                    <a:cubicBezTo>
                      <a:pt x="78428" y="56597"/>
                      <a:pt x="78358" y="56289"/>
                      <a:pt x="78288" y="56009"/>
                    </a:cubicBezTo>
                    <a:cubicBezTo>
                      <a:pt x="77924" y="54539"/>
                      <a:pt x="77994" y="53068"/>
                      <a:pt x="78260" y="51598"/>
                    </a:cubicBezTo>
                    <a:cubicBezTo>
                      <a:pt x="78400" y="50800"/>
                      <a:pt x="78610" y="50016"/>
                      <a:pt x="78848" y="49232"/>
                    </a:cubicBezTo>
                    <a:cubicBezTo>
                      <a:pt x="78932" y="48952"/>
                      <a:pt x="79142" y="48587"/>
                      <a:pt x="78778" y="48377"/>
                    </a:cubicBezTo>
                    <a:cubicBezTo>
                      <a:pt x="78442" y="48181"/>
                      <a:pt x="78190" y="48489"/>
                      <a:pt x="77966" y="48685"/>
                    </a:cubicBezTo>
                    <a:cubicBezTo>
                      <a:pt x="76859" y="49666"/>
                      <a:pt x="76019" y="50870"/>
                      <a:pt x="75277" y="52130"/>
                    </a:cubicBezTo>
                    <a:cubicBezTo>
                      <a:pt x="74843" y="52858"/>
                      <a:pt x="74493" y="53629"/>
                      <a:pt x="74101" y="54385"/>
                    </a:cubicBezTo>
                    <a:cubicBezTo>
                      <a:pt x="74017" y="54553"/>
                      <a:pt x="73947" y="54721"/>
                      <a:pt x="73835" y="54875"/>
                    </a:cubicBezTo>
                    <a:cubicBezTo>
                      <a:pt x="73723" y="55043"/>
                      <a:pt x="73583" y="55225"/>
                      <a:pt x="73345" y="55141"/>
                    </a:cubicBezTo>
                    <a:cubicBezTo>
                      <a:pt x="73121" y="55057"/>
                      <a:pt x="73079" y="54833"/>
                      <a:pt x="73121" y="54623"/>
                    </a:cubicBezTo>
                    <a:cubicBezTo>
                      <a:pt x="73233" y="54021"/>
                      <a:pt x="73373" y="53432"/>
                      <a:pt x="73513" y="52844"/>
                    </a:cubicBezTo>
                    <a:cubicBezTo>
                      <a:pt x="74325" y="49386"/>
                      <a:pt x="75711" y="46165"/>
                      <a:pt x="77517" y="43112"/>
                    </a:cubicBezTo>
                    <a:cubicBezTo>
                      <a:pt x="77657" y="42874"/>
                      <a:pt x="77798" y="42636"/>
                      <a:pt x="77924" y="42384"/>
                    </a:cubicBezTo>
                    <a:cubicBezTo>
                      <a:pt x="78022" y="42202"/>
                      <a:pt x="78078" y="41992"/>
                      <a:pt x="77896" y="41824"/>
                    </a:cubicBezTo>
                    <a:cubicBezTo>
                      <a:pt x="77714" y="41656"/>
                      <a:pt x="77489" y="41740"/>
                      <a:pt x="77335" y="41852"/>
                    </a:cubicBezTo>
                    <a:cubicBezTo>
                      <a:pt x="76705" y="42300"/>
                      <a:pt x="76089" y="42776"/>
                      <a:pt x="75473" y="43252"/>
                    </a:cubicBezTo>
                    <a:cubicBezTo>
                      <a:pt x="73513" y="44779"/>
                      <a:pt x="72014" y="46739"/>
                      <a:pt x="70516" y="48699"/>
                    </a:cubicBezTo>
                    <a:cubicBezTo>
                      <a:pt x="70320" y="48966"/>
                      <a:pt x="70124" y="49414"/>
                      <a:pt x="69718" y="49190"/>
                    </a:cubicBezTo>
                    <a:cubicBezTo>
                      <a:pt x="69354" y="48980"/>
                      <a:pt x="69620" y="48573"/>
                      <a:pt x="69718" y="48279"/>
                    </a:cubicBezTo>
                    <a:cubicBezTo>
                      <a:pt x="70796" y="44835"/>
                      <a:pt x="72686" y="41866"/>
                      <a:pt x="75053" y="39177"/>
                    </a:cubicBezTo>
                    <a:cubicBezTo>
                      <a:pt x="75277" y="38925"/>
                      <a:pt x="75473" y="38673"/>
                      <a:pt x="75669" y="38393"/>
                    </a:cubicBezTo>
                    <a:cubicBezTo>
                      <a:pt x="75739" y="38295"/>
                      <a:pt x="75781" y="38155"/>
                      <a:pt x="75669" y="38029"/>
                    </a:cubicBezTo>
                    <a:cubicBezTo>
                      <a:pt x="75571" y="37917"/>
                      <a:pt x="75431" y="37917"/>
                      <a:pt x="75305" y="37973"/>
                    </a:cubicBezTo>
                    <a:cubicBezTo>
                      <a:pt x="75109" y="38071"/>
                      <a:pt x="74913" y="38169"/>
                      <a:pt x="74731" y="38295"/>
                    </a:cubicBezTo>
                    <a:cubicBezTo>
                      <a:pt x="72084" y="40074"/>
                      <a:pt x="70082" y="42454"/>
                      <a:pt x="68458" y="45157"/>
                    </a:cubicBezTo>
                    <a:cubicBezTo>
                      <a:pt x="68318" y="45381"/>
                      <a:pt x="68191" y="45605"/>
                      <a:pt x="68037" y="45801"/>
                    </a:cubicBezTo>
                    <a:cubicBezTo>
                      <a:pt x="67897" y="45983"/>
                      <a:pt x="67673" y="46081"/>
                      <a:pt x="67449" y="45983"/>
                    </a:cubicBezTo>
                    <a:cubicBezTo>
                      <a:pt x="67225" y="45885"/>
                      <a:pt x="67239" y="45661"/>
                      <a:pt x="67239" y="45451"/>
                    </a:cubicBezTo>
                    <a:cubicBezTo>
                      <a:pt x="67281" y="44723"/>
                      <a:pt x="67687" y="44106"/>
                      <a:pt x="67855" y="43420"/>
                    </a:cubicBezTo>
                    <a:cubicBezTo>
                      <a:pt x="68107" y="42412"/>
                      <a:pt x="68458" y="41446"/>
                      <a:pt x="68906" y="40508"/>
                    </a:cubicBezTo>
                    <a:cubicBezTo>
                      <a:pt x="68934" y="40438"/>
                      <a:pt x="68976" y="40382"/>
                      <a:pt x="68990" y="40312"/>
                    </a:cubicBezTo>
                    <a:cubicBezTo>
                      <a:pt x="69060" y="40088"/>
                      <a:pt x="69200" y="39836"/>
                      <a:pt x="68962" y="39640"/>
                    </a:cubicBezTo>
                    <a:cubicBezTo>
                      <a:pt x="68724" y="39444"/>
                      <a:pt x="68500" y="39626"/>
                      <a:pt x="68318" y="39766"/>
                    </a:cubicBezTo>
                    <a:cubicBezTo>
                      <a:pt x="67673" y="40256"/>
                      <a:pt x="67029" y="40760"/>
                      <a:pt x="66427" y="41292"/>
                    </a:cubicBezTo>
                    <a:cubicBezTo>
                      <a:pt x="65825" y="41810"/>
                      <a:pt x="65265" y="42370"/>
                      <a:pt x="64677" y="42916"/>
                    </a:cubicBezTo>
                    <a:cubicBezTo>
                      <a:pt x="64523" y="43056"/>
                      <a:pt x="64369" y="43182"/>
                      <a:pt x="64201" y="43294"/>
                    </a:cubicBezTo>
                    <a:cubicBezTo>
                      <a:pt x="64075" y="43378"/>
                      <a:pt x="63921" y="43420"/>
                      <a:pt x="63781" y="43294"/>
                    </a:cubicBezTo>
                    <a:cubicBezTo>
                      <a:pt x="63640" y="43182"/>
                      <a:pt x="63655" y="43028"/>
                      <a:pt x="63711" y="42888"/>
                    </a:cubicBezTo>
                    <a:cubicBezTo>
                      <a:pt x="63767" y="42734"/>
                      <a:pt x="63851" y="42580"/>
                      <a:pt x="63935" y="42440"/>
                    </a:cubicBezTo>
                    <a:cubicBezTo>
                      <a:pt x="64971" y="40774"/>
                      <a:pt x="66063" y="39135"/>
                      <a:pt x="67365" y="37679"/>
                    </a:cubicBezTo>
                    <a:cubicBezTo>
                      <a:pt x="69046" y="35789"/>
                      <a:pt x="70614" y="33800"/>
                      <a:pt x="72462" y="32064"/>
                    </a:cubicBezTo>
                    <a:cubicBezTo>
                      <a:pt x="72658" y="31882"/>
                      <a:pt x="72840" y="31658"/>
                      <a:pt x="72981" y="31420"/>
                    </a:cubicBezTo>
                    <a:cubicBezTo>
                      <a:pt x="73317" y="30846"/>
                      <a:pt x="72995" y="30286"/>
                      <a:pt x="72322" y="30258"/>
                    </a:cubicBezTo>
                    <a:cubicBezTo>
                      <a:pt x="71832" y="30230"/>
                      <a:pt x="71468" y="30482"/>
                      <a:pt x="71146" y="30790"/>
                    </a:cubicBezTo>
                    <a:cubicBezTo>
                      <a:pt x="70488" y="31420"/>
                      <a:pt x="69858" y="32064"/>
                      <a:pt x="69200" y="32694"/>
                    </a:cubicBezTo>
                    <a:cubicBezTo>
                      <a:pt x="69060" y="32834"/>
                      <a:pt x="68920" y="32988"/>
                      <a:pt x="68766" y="33114"/>
                    </a:cubicBezTo>
                    <a:cubicBezTo>
                      <a:pt x="68584" y="33268"/>
                      <a:pt x="68374" y="33408"/>
                      <a:pt x="68107" y="33296"/>
                    </a:cubicBezTo>
                    <a:cubicBezTo>
                      <a:pt x="67827" y="33170"/>
                      <a:pt x="67841" y="32904"/>
                      <a:pt x="67869" y="32666"/>
                    </a:cubicBezTo>
                    <a:cubicBezTo>
                      <a:pt x="67995" y="31658"/>
                      <a:pt x="68149" y="30650"/>
                      <a:pt x="68262" y="29641"/>
                    </a:cubicBezTo>
                    <a:cubicBezTo>
                      <a:pt x="68374" y="28591"/>
                      <a:pt x="68458" y="27541"/>
                      <a:pt x="68402" y="26477"/>
                    </a:cubicBezTo>
                    <a:cubicBezTo>
                      <a:pt x="68388" y="26085"/>
                      <a:pt x="68402" y="25595"/>
                      <a:pt x="67855" y="25511"/>
                    </a:cubicBezTo>
                    <a:cubicBezTo>
                      <a:pt x="67463" y="25441"/>
                      <a:pt x="67267" y="25805"/>
                      <a:pt x="67211" y="26491"/>
                    </a:cubicBezTo>
                    <a:cubicBezTo>
                      <a:pt x="66889" y="30580"/>
                      <a:pt x="66161" y="34584"/>
                      <a:pt x="64537" y="38379"/>
                    </a:cubicBezTo>
                    <a:cubicBezTo>
                      <a:pt x="63388" y="41054"/>
                      <a:pt x="61750" y="43378"/>
                      <a:pt x="59356" y="45101"/>
                    </a:cubicBezTo>
                    <a:cubicBezTo>
                      <a:pt x="59286" y="45157"/>
                      <a:pt x="59202" y="45213"/>
                      <a:pt x="59146" y="45283"/>
                    </a:cubicBezTo>
                    <a:cubicBezTo>
                      <a:pt x="58908" y="45521"/>
                      <a:pt x="58599" y="45731"/>
                      <a:pt x="58767" y="46123"/>
                    </a:cubicBezTo>
                    <a:cubicBezTo>
                      <a:pt x="58908" y="46473"/>
                      <a:pt x="59258" y="46473"/>
                      <a:pt x="59580" y="46487"/>
                    </a:cubicBezTo>
                    <a:cubicBezTo>
                      <a:pt x="61918" y="46571"/>
                      <a:pt x="63837" y="47649"/>
                      <a:pt x="65559" y="49092"/>
                    </a:cubicBezTo>
                    <a:cubicBezTo>
                      <a:pt x="69116" y="52032"/>
                      <a:pt x="71118" y="55897"/>
                      <a:pt x="72014" y="60378"/>
                    </a:cubicBezTo>
                    <a:cubicBezTo>
                      <a:pt x="72322" y="61932"/>
                      <a:pt x="72490" y="63487"/>
                      <a:pt x="72448" y="65069"/>
                    </a:cubicBezTo>
                    <a:cubicBezTo>
                      <a:pt x="72448" y="65237"/>
                      <a:pt x="72448" y="65405"/>
                      <a:pt x="72420" y="65559"/>
                    </a:cubicBezTo>
                    <a:cubicBezTo>
                      <a:pt x="72308" y="66007"/>
                      <a:pt x="71972" y="66119"/>
                      <a:pt x="71650" y="65769"/>
                    </a:cubicBezTo>
                    <a:cubicBezTo>
                      <a:pt x="71356" y="65447"/>
                      <a:pt x="71118" y="65069"/>
                      <a:pt x="70852" y="64705"/>
                    </a:cubicBezTo>
                    <a:cubicBezTo>
                      <a:pt x="70460" y="64173"/>
                      <a:pt x="70040" y="63655"/>
                      <a:pt x="69550" y="63193"/>
                    </a:cubicBezTo>
                    <a:cubicBezTo>
                      <a:pt x="69396" y="63039"/>
                      <a:pt x="69200" y="62870"/>
                      <a:pt x="68962" y="62997"/>
                    </a:cubicBezTo>
                    <a:cubicBezTo>
                      <a:pt x="68710" y="63123"/>
                      <a:pt x="68710" y="63389"/>
                      <a:pt x="68752" y="63627"/>
                    </a:cubicBezTo>
                    <a:cubicBezTo>
                      <a:pt x="68990" y="64901"/>
                      <a:pt x="69382" y="66133"/>
                      <a:pt x="69746" y="67365"/>
                    </a:cubicBezTo>
                    <a:cubicBezTo>
                      <a:pt x="70194" y="68948"/>
                      <a:pt x="70698" y="70516"/>
                      <a:pt x="70810" y="72168"/>
                    </a:cubicBezTo>
                    <a:cubicBezTo>
                      <a:pt x="70838" y="72561"/>
                      <a:pt x="70950" y="73065"/>
                      <a:pt x="70404" y="73191"/>
                    </a:cubicBezTo>
                    <a:cubicBezTo>
                      <a:pt x="69886" y="73303"/>
                      <a:pt x="69732" y="72827"/>
                      <a:pt x="69578" y="72462"/>
                    </a:cubicBezTo>
                    <a:cubicBezTo>
                      <a:pt x="69088" y="71286"/>
                      <a:pt x="68598" y="70110"/>
                      <a:pt x="67967" y="69004"/>
                    </a:cubicBezTo>
                    <a:cubicBezTo>
                      <a:pt x="67533" y="68220"/>
                      <a:pt x="67001" y="67491"/>
                      <a:pt x="66483" y="66763"/>
                    </a:cubicBezTo>
                    <a:cubicBezTo>
                      <a:pt x="66231" y="66413"/>
                      <a:pt x="65867" y="66105"/>
                      <a:pt x="65391" y="66343"/>
                    </a:cubicBezTo>
                    <a:cubicBezTo>
                      <a:pt x="64901" y="66609"/>
                      <a:pt x="64957" y="67085"/>
                      <a:pt x="65139" y="67519"/>
                    </a:cubicBezTo>
                    <a:cubicBezTo>
                      <a:pt x="65783" y="69032"/>
                      <a:pt x="66357" y="70572"/>
                      <a:pt x="66609" y="72210"/>
                    </a:cubicBezTo>
                    <a:cubicBezTo>
                      <a:pt x="66847" y="73709"/>
                      <a:pt x="66889" y="75235"/>
                      <a:pt x="66693" y="76747"/>
                    </a:cubicBezTo>
                    <a:cubicBezTo>
                      <a:pt x="66637" y="77182"/>
                      <a:pt x="66525" y="77658"/>
                      <a:pt x="66007" y="77700"/>
                    </a:cubicBezTo>
                    <a:cubicBezTo>
                      <a:pt x="65447" y="77742"/>
                      <a:pt x="65293" y="77252"/>
                      <a:pt x="65181" y="76817"/>
                    </a:cubicBezTo>
                    <a:cubicBezTo>
                      <a:pt x="64803" y="75333"/>
                      <a:pt x="64411" y="73849"/>
                      <a:pt x="63865" y="72420"/>
                    </a:cubicBezTo>
                    <a:cubicBezTo>
                      <a:pt x="63136" y="70530"/>
                      <a:pt x="62268" y="68724"/>
                      <a:pt x="61092" y="67085"/>
                    </a:cubicBezTo>
                    <a:cubicBezTo>
                      <a:pt x="60924" y="66861"/>
                      <a:pt x="60742" y="66651"/>
                      <a:pt x="60490" y="66511"/>
                    </a:cubicBezTo>
                    <a:cubicBezTo>
                      <a:pt x="60014" y="66259"/>
                      <a:pt x="59580" y="66483"/>
                      <a:pt x="59524" y="67015"/>
                    </a:cubicBezTo>
                    <a:cubicBezTo>
                      <a:pt x="59468" y="67435"/>
                      <a:pt x="59664" y="67814"/>
                      <a:pt x="59832" y="68178"/>
                    </a:cubicBezTo>
                    <a:cubicBezTo>
                      <a:pt x="60182" y="68976"/>
                      <a:pt x="60644" y="69704"/>
                      <a:pt x="60924" y="70544"/>
                    </a:cubicBezTo>
                    <a:cubicBezTo>
                      <a:pt x="61148" y="71202"/>
                      <a:pt x="61260" y="71860"/>
                      <a:pt x="61120" y="72561"/>
                    </a:cubicBezTo>
                    <a:cubicBezTo>
                      <a:pt x="61050" y="72925"/>
                      <a:pt x="60910" y="73247"/>
                      <a:pt x="60616" y="73457"/>
                    </a:cubicBezTo>
                    <a:cubicBezTo>
                      <a:pt x="60112" y="73835"/>
                      <a:pt x="60070" y="74269"/>
                      <a:pt x="60294" y="74815"/>
                    </a:cubicBezTo>
                    <a:cubicBezTo>
                      <a:pt x="60924" y="76327"/>
                      <a:pt x="61386" y="77910"/>
                      <a:pt x="61722" y="79520"/>
                    </a:cubicBezTo>
                    <a:cubicBezTo>
                      <a:pt x="61792" y="79870"/>
                      <a:pt x="62072" y="80402"/>
                      <a:pt x="61624" y="80570"/>
                    </a:cubicBezTo>
                    <a:cubicBezTo>
                      <a:pt x="61106" y="80766"/>
                      <a:pt x="61022" y="80164"/>
                      <a:pt x="60840" y="79828"/>
                    </a:cubicBezTo>
                    <a:cubicBezTo>
                      <a:pt x="59846" y="77910"/>
                      <a:pt x="58795" y="76019"/>
                      <a:pt x="57563" y="74241"/>
                    </a:cubicBezTo>
                    <a:cubicBezTo>
                      <a:pt x="57381" y="73989"/>
                      <a:pt x="57213" y="73541"/>
                      <a:pt x="56835" y="73737"/>
                    </a:cubicBezTo>
                    <a:cubicBezTo>
                      <a:pt x="56471" y="73919"/>
                      <a:pt x="56737" y="74311"/>
                      <a:pt x="56835" y="74591"/>
                    </a:cubicBezTo>
                    <a:cubicBezTo>
                      <a:pt x="57997" y="78176"/>
                      <a:pt x="58837" y="81816"/>
                      <a:pt x="58767" y="85611"/>
                    </a:cubicBezTo>
                    <a:cubicBezTo>
                      <a:pt x="58725" y="88216"/>
                      <a:pt x="58221" y="90708"/>
                      <a:pt x="56961" y="93019"/>
                    </a:cubicBezTo>
                    <a:cubicBezTo>
                      <a:pt x="56779" y="93341"/>
                      <a:pt x="56639" y="93859"/>
                      <a:pt x="56177" y="93747"/>
                    </a:cubicBezTo>
                    <a:cubicBezTo>
                      <a:pt x="55673" y="93621"/>
                      <a:pt x="55869" y="93089"/>
                      <a:pt x="55897" y="92739"/>
                    </a:cubicBezTo>
                    <a:cubicBezTo>
                      <a:pt x="56065" y="90288"/>
                      <a:pt x="56009" y="87852"/>
                      <a:pt x="55547" y="85443"/>
                    </a:cubicBezTo>
                    <a:cubicBezTo>
                      <a:pt x="55323" y="84253"/>
                      <a:pt x="54917" y="83119"/>
                      <a:pt x="54006" y="82251"/>
                    </a:cubicBezTo>
                    <a:cubicBezTo>
                      <a:pt x="53782" y="82027"/>
                      <a:pt x="53530" y="81788"/>
                      <a:pt x="53180" y="81943"/>
                    </a:cubicBezTo>
                    <a:cubicBezTo>
                      <a:pt x="52858" y="82097"/>
                      <a:pt x="52886" y="82433"/>
                      <a:pt x="52900" y="82727"/>
                    </a:cubicBezTo>
                    <a:cubicBezTo>
                      <a:pt x="52942" y="84239"/>
                      <a:pt x="53040" y="85765"/>
                      <a:pt x="52662" y="87250"/>
                    </a:cubicBezTo>
                    <a:cubicBezTo>
                      <a:pt x="52466" y="88048"/>
                      <a:pt x="52186" y="88804"/>
                      <a:pt x="51682" y="89462"/>
                    </a:cubicBezTo>
                    <a:cubicBezTo>
                      <a:pt x="51514" y="89686"/>
                      <a:pt x="51318" y="89938"/>
                      <a:pt x="50996" y="89826"/>
                    </a:cubicBezTo>
                    <a:cubicBezTo>
                      <a:pt x="50646" y="89714"/>
                      <a:pt x="50716" y="89378"/>
                      <a:pt x="50744" y="89112"/>
                    </a:cubicBezTo>
                    <a:cubicBezTo>
                      <a:pt x="50828" y="88118"/>
                      <a:pt x="50744" y="87152"/>
                      <a:pt x="50366" y="86227"/>
                    </a:cubicBezTo>
                    <a:cubicBezTo>
                      <a:pt x="50002" y="85317"/>
                      <a:pt x="49554" y="85247"/>
                      <a:pt x="48923" y="85975"/>
                    </a:cubicBezTo>
                    <a:cubicBezTo>
                      <a:pt x="48839" y="86073"/>
                      <a:pt x="48769" y="86185"/>
                      <a:pt x="48671" y="86269"/>
                    </a:cubicBezTo>
                    <a:cubicBezTo>
                      <a:pt x="48489" y="86451"/>
                      <a:pt x="48293" y="86676"/>
                      <a:pt x="47999" y="86535"/>
                    </a:cubicBezTo>
                    <a:cubicBezTo>
                      <a:pt x="47691" y="86381"/>
                      <a:pt x="47733" y="86073"/>
                      <a:pt x="47775" y="85807"/>
                    </a:cubicBezTo>
                    <a:cubicBezTo>
                      <a:pt x="47789" y="85667"/>
                      <a:pt x="47845" y="85513"/>
                      <a:pt x="47845" y="85373"/>
                    </a:cubicBezTo>
                    <a:cubicBezTo>
                      <a:pt x="47873" y="84883"/>
                      <a:pt x="47607" y="84659"/>
                      <a:pt x="47117" y="84743"/>
                    </a:cubicBezTo>
                    <a:cubicBezTo>
                      <a:pt x="47075" y="84743"/>
                      <a:pt x="47047" y="84771"/>
                      <a:pt x="47005" y="84771"/>
                    </a:cubicBezTo>
                    <a:cubicBezTo>
                      <a:pt x="46627" y="84855"/>
                      <a:pt x="46193" y="85149"/>
                      <a:pt x="45885" y="84715"/>
                    </a:cubicBezTo>
                    <a:cubicBezTo>
                      <a:pt x="45591" y="84309"/>
                      <a:pt x="45941" y="83945"/>
                      <a:pt x="46095" y="83581"/>
                    </a:cubicBezTo>
                    <a:cubicBezTo>
                      <a:pt x="46445" y="82811"/>
                      <a:pt x="46753" y="82013"/>
                      <a:pt x="46991" y="81200"/>
                    </a:cubicBezTo>
                    <a:cubicBezTo>
                      <a:pt x="47103" y="80850"/>
                      <a:pt x="47075" y="80500"/>
                      <a:pt x="46739" y="80318"/>
                    </a:cubicBezTo>
                    <a:cubicBezTo>
                      <a:pt x="46375" y="80122"/>
                      <a:pt x="46095" y="80374"/>
                      <a:pt x="45899" y="80668"/>
                    </a:cubicBezTo>
                    <a:cubicBezTo>
                      <a:pt x="45227" y="81648"/>
                      <a:pt x="44484" y="82559"/>
                      <a:pt x="43672" y="83427"/>
                    </a:cubicBezTo>
                    <a:cubicBezTo>
                      <a:pt x="43014" y="84141"/>
                      <a:pt x="43042" y="84771"/>
                      <a:pt x="43756" y="85527"/>
                    </a:cubicBezTo>
                    <a:cubicBezTo>
                      <a:pt x="44582" y="86409"/>
                      <a:pt x="45479" y="87208"/>
                      <a:pt x="46263" y="88132"/>
                    </a:cubicBezTo>
                    <a:cubicBezTo>
                      <a:pt x="47831" y="89980"/>
                      <a:pt x="49161" y="91969"/>
                      <a:pt x="49596" y="94419"/>
                    </a:cubicBezTo>
                    <a:cubicBezTo>
                      <a:pt x="49708" y="95063"/>
                      <a:pt x="49722" y="95707"/>
                      <a:pt x="49694" y="96352"/>
                    </a:cubicBezTo>
                    <a:cubicBezTo>
                      <a:pt x="49680" y="96646"/>
                      <a:pt x="49694" y="96996"/>
                      <a:pt x="49301" y="97052"/>
                    </a:cubicBezTo>
                    <a:cubicBezTo>
                      <a:pt x="48937" y="97108"/>
                      <a:pt x="48797" y="96786"/>
                      <a:pt x="48671" y="96534"/>
                    </a:cubicBezTo>
                    <a:cubicBezTo>
                      <a:pt x="48391" y="95945"/>
                      <a:pt x="48055" y="95399"/>
                      <a:pt x="47677" y="94867"/>
                    </a:cubicBezTo>
                    <a:cubicBezTo>
                      <a:pt x="47593" y="94741"/>
                      <a:pt x="47509" y="94629"/>
                      <a:pt x="47411" y="94517"/>
                    </a:cubicBezTo>
                    <a:cubicBezTo>
                      <a:pt x="47243" y="94335"/>
                      <a:pt x="47075" y="94125"/>
                      <a:pt x="46795" y="94251"/>
                    </a:cubicBezTo>
                    <a:cubicBezTo>
                      <a:pt x="46543" y="94377"/>
                      <a:pt x="46557" y="94643"/>
                      <a:pt x="46613" y="94881"/>
                    </a:cubicBezTo>
                    <a:cubicBezTo>
                      <a:pt x="46795" y="95763"/>
                      <a:pt x="47005" y="96646"/>
                      <a:pt x="47145" y="97542"/>
                    </a:cubicBezTo>
                    <a:cubicBezTo>
                      <a:pt x="47271" y="98326"/>
                      <a:pt x="47341" y="99124"/>
                      <a:pt x="47411" y="99908"/>
                    </a:cubicBezTo>
                    <a:cubicBezTo>
                      <a:pt x="47425" y="100104"/>
                      <a:pt x="47411" y="100314"/>
                      <a:pt x="47327" y="100510"/>
                    </a:cubicBezTo>
                    <a:cubicBezTo>
                      <a:pt x="47187" y="100875"/>
                      <a:pt x="46935" y="100903"/>
                      <a:pt x="46697" y="100608"/>
                    </a:cubicBezTo>
                    <a:cubicBezTo>
                      <a:pt x="46557" y="100440"/>
                      <a:pt x="46487" y="100230"/>
                      <a:pt x="46403" y="100020"/>
                    </a:cubicBezTo>
                    <a:cubicBezTo>
                      <a:pt x="46067" y="99082"/>
                      <a:pt x="45661" y="98172"/>
                      <a:pt x="45101" y="97332"/>
                    </a:cubicBezTo>
                    <a:cubicBezTo>
                      <a:pt x="44947" y="97094"/>
                      <a:pt x="44778" y="96828"/>
                      <a:pt x="44442" y="96926"/>
                    </a:cubicBezTo>
                    <a:cubicBezTo>
                      <a:pt x="44106" y="97024"/>
                      <a:pt x="44134" y="97360"/>
                      <a:pt x="44162" y="97626"/>
                    </a:cubicBezTo>
                    <a:cubicBezTo>
                      <a:pt x="44260" y="98788"/>
                      <a:pt x="44162" y="99950"/>
                      <a:pt x="44078" y="101113"/>
                    </a:cubicBezTo>
                    <a:cubicBezTo>
                      <a:pt x="44078" y="101183"/>
                      <a:pt x="44078" y="101267"/>
                      <a:pt x="44064" y="101337"/>
                    </a:cubicBezTo>
                    <a:cubicBezTo>
                      <a:pt x="43980" y="101645"/>
                      <a:pt x="43994" y="102079"/>
                      <a:pt x="43574" y="102107"/>
                    </a:cubicBezTo>
                    <a:cubicBezTo>
                      <a:pt x="43182" y="102135"/>
                      <a:pt x="43098" y="101757"/>
                      <a:pt x="42986" y="101463"/>
                    </a:cubicBezTo>
                    <a:cubicBezTo>
                      <a:pt x="42888" y="101211"/>
                      <a:pt x="42818" y="100931"/>
                      <a:pt x="42636" y="100706"/>
                    </a:cubicBezTo>
                    <a:cubicBezTo>
                      <a:pt x="42356" y="100384"/>
                      <a:pt x="42076" y="100426"/>
                      <a:pt x="41950" y="100847"/>
                    </a:cubicBezTo>
                    <a:cubicBezTo>
                      <a:pt x="41894" y="101029"/>
                      <a:pt x="41880" y="101253"/>
                      <a:pt x="41880" y="101449"/>
                    </a:cubicBezTo>
                    <a:cubicBezTo>
                      <a:pt x="41866" y="101953"/>
                      <a:pt x="41880" y="102443"/>
                      <a:pt x="41782" y="102947"/>
                    </a:cubicBezTo>
                    <a:cubicBezTo>
                      <a:pt x="41740" y="103157"/>
                      <a:pt x="41670" y="103353"/>
                      <a:pt x="41446" y="103409"/>
                    </a:cubicBezTo>
                    <a:cubicBezTo>
                      <a:pt x="41180" y="103465"/>
                      <a:pt x="41040" y="103269"/>
                      <a:pt x="40942" y="103073"/>
                    </a:cubicBezTo>
                    <a:cubicBezTo>
                      <a:pt x="40774" y="102737"/>
                      <a:pt x="40648" y="102401"/>
                      <a:pt x="40466" y="102079"/>
                    </a:cubicBezTo>
                    <a:cubicBezTo>
                      <a:pt x="40340" y="101855"/>
                      <a:pt x="40186" y="101603"/>
                      <a:pt x="39863" y="101701"/>
                    </a:cubicBezTo>
                    <a:cubicBezTo>
                      <a:pt x="39583" y="101785"/>
                      <a:pt x="39569" y="102051"/>
                      <a:pt x="39541" y="102289"/>
                    </a:cubicBezTo>
                    <a:cubicBezTo>
                      <a:pt x="39457" y="103129"/>
                      <a:pt x="39415" y="103983"/>
                      <a:pt x="39107" y="104795"/>
                    </a:cubicBezTo>
                    <a:cubicBezTo>
                      <a:pt x="38995" y="105075"/>
                      <a:pt x="38911" y="105397"/>
                      <a:pt x="38533" y="105383"/>
                    </a:cubicBezTo>
                    <a:cubicBezTo>
                      <a:pt x="38197" y="105355"/>
                      <a:pt x="38141" y="105047"/>
                      <a:pt x="38057" y="104767"/>
                    </a:cubicBezTo>
                    <a:cubicBezTo>
                      <a:pt x="37539" y="102905"/>
                      <a:pt x="37007" y="101043"/>
                      <a:pt x="36195" y="99278"/>
                    </a:cubicBezTo>
                    <a:cubicBezTo>
                      <a:pt x="36097" y="99054"/>
                      <a:pt x="35985" y="98844"/>
                      <a:pt x="35859" y="98634"/>
                    </a:cubicBezTo>
                    <a:cubicBezTo>
                      <a:pt x="35761" y="98466"/>
                      <a:pt x="35635" y="98326"/>
                      <a:pt x="35411" y="98368"/>
                    </a:cubicBezTo>
                    <a:cubicBezTo>
                      <a:pt x="35158" y="98410"/>
                      <a:pt x="35102" y="98620"/>
                      <a:pt x="35088" y="98830"/>
                    </a:cubicBezTo>
                    <a:cubicBezTo>
                      <a:pt x="35004" y="99656"/>
                      <a:pt x="34948" y="100482"/>
                      <a:pt x="34850" y="101323"/>
                    </a:cubicBezTo>
                    <a:cubicBezTo>
                      <a:pt x="34654" y="103157"/>
                      <a:pt x="34430" y="104991"/>
                      <a:pt x="33772" y="106742"/>
                    </a:cubicBezTo>
                    <a:cubicBezTo>
                      <a:pt x="33674" y="106994"/>
                      <a:pt x="33548" y="107246"/>
                      <a:pt x="33394" y="107484"/>
                    </a:cubicBezTo>
                    <a:cubicBezTo>
                      <a:pt x="33296" y="107652"/>
                      <a:pt x="33128" y="107764"/>
                      <a:pt x="32932" y="107708"/>
                    </a:cubicBezTo>
                    <a:cubicBezTo>
                      <a:pt x="32736" y="107652"/>
                      <a:pt x="32666" y="107456"/>
                      <a:pt x="32638" y="107274"/>
                    </a:cubicBezTo>
                    <a:cubicBezTo>
                      <a:pt x="32624" y="107092"/>
                      <a:pt x="32638" y="106910"/>
                      <a:pt x="32638" y="106714"/>
                    </a:cubicBezTo>
                    <a:cubicBezTo>
                      <a:pt x="32820" y="104179"/>
                      <a:pt x="32540" y="101687"/>
                      <a:pt x="31840" y="99250"/>
                    </a:cubicBezTo>
                    <a:cubicBezTo>
                      <a:pt x="31728" y="98858"/>
                      <a:pt x="31714" y="98298"/>
                      <a:pt x="31182" y="98270"/>
                    </a:cubicBezTo>
                    <a:cubicBezTo>
                      <a:pt x="30678" y="98228"/>
                      <a:pt x="30622" y="98788"/>
                      <a:pt x="30425" y="99124"/>
                    </a:cubicBezTo>
                    <a:cubicBezTo>
                      <a:pt x="30173" y="99530"/>
                      <a:pt x="29977" y="99978"/>
                      <a:pt x="29739" y="100398"/>
                    </a:cubicBezTo>
                    <a:cubicBezTo>
                      <a:pt x="29613" y="100636"/>
                      <a:pt x="29431" y="100847"/>
                      <a:pt x="29123" y="100748"/>
                    </a:cubicBezTo>
                    <a:cubicBezTo>
                      <a:pt x="28857" y="100650"/>
                      <a:pt x="28829" y="100384"/>
                      <a:pt x="28829" y="100146"/>
                    </a:cubicBezTo>
                    <a:cubicBezTo>
                      <a:pt x="28829" y="98928"/>
                      <a:pt x="28885" y="97696"/>
                      <a:pt x="28717" y="96492"/>
                    </a:cubicBezTo>
                    <a:cubicBezTo>
                      <a:pt x="28689" y="96310"/>
                      <a:pt x="28661" y="96128"/>
                      <a:pt x="28619" y="95945"/>
                    </a:cubicBezTo>
                    <a:cubicBezTo>
                      <a:pt x="28563" y="95707"/>
                      <a:pt x="28493" y="95441"/>
                      <a:pt x="28199" y="95427"/>
                    </a:cubicBezTo>
                    <a:cubicBezTo>
                      <a:pt x="27905" y="95413"/>
                      <a:pt x="27793" y="95665"/>
                      <a:pt x="27723" y="95889"/>
                    </a:cubicBezTo>
                    <a:cubicBezTo>
                      <a:pt x="26701" y="98732"/>
                      <a:pt x="26071" y="101645"/>
                      <a:pt x="26323" y="104683"/>
                    </a:cubicBezTo>
                    <a:cubicBezTo>
                      <a:pt x="26323" y="104795"/>
                      <a:pt x="26351" y="104907"/>
                      <a:pt x="26351" y="105019"/>
                    </a:cubicBezTo>
                    <a:cubicBezTo>
                      <a:pt x="26351" y="105243"/>
                      <a:pt x="26337" y="105482"/>
                      <a:pt x="26085" y="105580"/>
                    </a:cubicBezTo>
                    <a:cubicBezTo>
                      <a:pt x="25846" y="105678"/>
                      <a:pt x="25650" y="105524"/>
                      <a:pt x="25496" y="105355"/>
                    </a:cubicBezTo>
                    <a:cubicBezTo>
                      <a:pt x="24950" y="104739"/>
                      <a:pt x="24586" y="104025"/>
                      <a:pt x="24236" y="103283"/>
                    </a:cubicBezTo>
                    <a:cubicBezTo>
                      <a:pt x="24068" y="102919"/>
                      <a:pt x="24040" y="102345"/>
                      <a:pt x="23522" y="102331"/>
                    </a:cubicBezTo>
                    <a:cubicBezTo>
                      <a:pt x="23004" y="102331"/>
                      <a:pt x="22906" y="102863"/>
                      <a:pt x="22724" y="103227"/>
                    </a:cubicBezTo>
                    <a:cubicBezTo>
                      <a:pt x="22360" y="103969"/>
                      <a:pt x="22038" y="104739"/>
                      <a:pt x="21688" y="105495"/>
                    </a:cubicBezTo>
                    <a:cubicBezTo>
                      <a:pt x="21562" y="105776"/>
                      <a:pt x="21450" y="106112"/>
                      <a:pt x="21043" y="106098"/>
                    </a:cubicBezTo>
                    <a:cubicBezTo>
                      <a:pt x="20651" y="106070"/>
                      <a:pt x="20567" y="105734"/>
                      <a:pt x="20455" y="105439"/>
                    </a:cubicBezTo>
                    <a:cubicBezTo>
                      <a:pt x="20203" y="104795"/>
                      <a:pt x="20049" y="104137"/>
                      <a:pt x="19923" y="103465"/>
                    </a:cubicBezTo>
                    <a:cubicBezTo>
                      <a:pt x="19881" y="103199"/>
                      <a:pt x="19811" y="102933"/>
                      <a:pt x="19531" y="102849"/>
                    </a:cubicBezTo>
                    <a:cubicBezTo>
                      <a:pt x="19209" y="102751"/>
                      <a:pt x="19013" y="102989"/>
                      <a:pt x="18845" y="103199"/>
                    </a:cubicBezTo>
                    <a:cubicBezTo>
                      <a:pt x="18453" y="103717"/>
                      <a:pt x="18089" y="104249"/>
                      <a:pt x="17697" y="104767"/>
                    </a:cubicBezTo>
                    <a:cubicBezTo>
                      <a:pt x="17543" y="104977"/>
                      <a:pt x="17375" y="105243"/>
                      <a:pt x="17067" y="105103"/>
                    </a:cubicBezTo>
                    <a:cubicBezTo>
                      <a:pt x="16745" y="104963"/>
                      <a:pt x="16829" y="104655"/>
                      <a:pt x="16899" y="104375"/>
                    </a:cubicBezTo>
                    <a:cubicBezTo>
                      <a:pt x="17137" y="103353"/>
                      <a:pt x="17375" y="102331"/>
                      <a:pt x="17711" y="101323"/>
                    </a:cubicBezTo>
                    <a:cubicBezTo>
                      <a:pt x="17795" y="101057"/>
                      <a:pt x="17935" y="100748"/>
                      <a:pt x="17627" y="100580"/>
                    </a:cubicBezTo>
                    <a:cubicBezTo>
                      <a:pt x="17319" y="100412"/>
                      <a:pt x="17109" y="100678"/>
                      <a:pt x="16927" y="100875"/>
                    </a:cubicBezTo>
                    <a:cubicBezTo>
                      <a:pt x="16240" y="101603"/>
                      <a:pt x="15652" y="102415"/>
                      <a:pt x="15064" y="103213"/>
                    </a:cubicBezTo>
                    <a:cubicBezTo>
                      <a:pt x="14868" y="103479"/>
                      <a:pt x="14700" y="103941"/>
                      <a:pt x="14280" y="103759"/>
                    </a:cubicBezTo>
                    <a:cubicBezTo>
                      <a:pt x="13846" y="103563"/>
                      <a:pt x="14084" y="103143"/>
                      <a:pt x="14168" y="102821"/>
                    </a:cubicBezTo>
                    <a:cubicBezTo>
                      <a:pt x="15274" y="98578"/>
                      <a:pt x="17151" y="94727"/>
                      <a:pt x="19965" y="91353"/>
                    </a:cubicBezTo>
                    <a:cubicBezTo>
                      <a:pt x="21240" y="89812"/>
                      <a:pt x="22794" y="88594"/>
                      <a:pt x="24502" y="87558"/>
                    </a:cubicBezTo>
                    <a:cubicBezTo>
                      <a:pt x="25076" y="87222"/>
                      <a:pt x="25622" y="86844"/>
                      <a:pt x="26169" y="86465"/>
                    </a:cubicBezTo>
                    <a:cubicBezTo>
                      <a:pt x="26393" y="86311"/>
                      <a:pt x="26687" y="86101"/>
                      <a:pt x="26519" y="85793"/>
                    </a:cubicBezTo>
                    <a:cubicBezTo>
                      <a:pt x="26337" y="85457"/>
                      <a:pt x="26015" y="85667"/>
                      <a:pt x="25776" y="85765"/>
                    </a:cubicBezTo>
                    <a:cubicBezTo>
                      <a:pt x="22010" y="87460"/>
                      <a:pt x="18537" y="89630"/>
                      <a:pt x="15638" y="92627"/>
                    </a:cubicBezTo>
                    <a:cubicBezTo>
                      <a:pt x="14448" y="93859"/>
                      <a:pt x="13328" y="95133"/>
                      <a:pt x="12348" y="96520"/>
                    </a:cubicBezTo>
                    <a:cubicBezTo>
                      <a:pt x="12306" y="96576"/>
                      <a:pt x="12264" y="96646"/>
                      <a:pt x="12222" y="96702"/>
                    </a:cubicBezTo>
                    <a:cubicBezTo>
                      <a:pt x="12026" y="96940"/>
                      <a:pt x="11858" y="97304"/>
                      <a:pt x="11493" y="97150"/>
                    </a:cubicBezTo>
                    <a:cubicBezTo>
                      <a:pt x="11073" y="96982"/>
                      <a:pt x="11255" y="96576"/>
                      <a:pt x="11311" y="96268"/>
                    </a:cubicBezTo>
                    <a:cubicBezTo>
                      <a:pt x="11367" y="95945"/>
                      <a:pt x="11493" y="95623"/>
                      <a:pt x="11577" y="95301"/>
                    </a:cubicBezTo>
                    <a:cubicBezTo>
                      <a:pt x="11633" y="95049"/>
                      <a:pt x="11689" y="94769"/>
                      <a:pt x="11465" y="94573"/>
                    </a:cubicBezTo>
                    <a:cubicBezTo>
                      <a:pt x="11213" y="94363"/>
                      <a:pt x="10933" y="94475"/>
                      <a:pt x="10695" y="94615"/>
                    </a:cubicBezTo>
                    <a:cubicBezTo>
                      <a:pt x="9351" y="95371"/>
                      <a:pt x="8105" y="96268"/>
                      <a:pt x="6984" y="97318"/>
                    </a:cubicBezTo>
                    <a:cubicBezTo>
                      <a:pt x="6130" y="98116"/>
                      <a:pt x="5402" y="99026"/>
                      <a:pt x="4688" y="99950"/>
                    </a:cubicBezTo>
                    <a:cubicBezTo>
                      <a:pt x="4492" y="100202"/>
                      <a:pt x="4296" y="100622"/>
                      <a:pt x="3904" y="100412"/>
                    </a:cubicBezTo>
                    <a:cubicBezTo>
                      <a:pt x="3512" y="100202"/>
                      <a:pt x="3778" y="99810"/>
                      <a:pt x="3890" y="99516"/>
                    </a:cubicBezTo>
                    <a:cubicBezTo>
                      <a:pt x="4492" y="97920"/>
                      <a:pt x="5360" y="96464"/>
                      <a:pt x="6382" y="95091"/>
                    </a:cubicBezTo>
                    <a:cubicBezTo>
                      <a:pt x="6592" y="94825"/>
                      <a:pt x="6957" y="94503"/>
                      <a:pt x="6676" y="94167"/>
                    </a:cubicBezTo>
                    <a:cubicBezTo>
                      <a:pt x="6368" y="93803"/>
                      <a:pt x="5990" y="94125"/>
                      <a:pt x="5682" y="94307"/>
                    </a:cubicBezTo>
                    <a:cubicBezTo>
                      <a:pt x="5234" y="94573"/>
                      <a:pt x="4814" y="94867"/>
                      <a:pt x="4366" y="95133"/>
                    </a:cubicBezTo>
                    <a:cubicBezTo>
                      <a:pt x="4142" y="95273"/>
                      <a:pt x="3890" y="95497"/>
                      <a:pt x="3610" y="95259"/>
                    </a:cubicBezTo>
                    <a:cubicBezTo>
                      <a:pt x="3358" y="95035"/>
                      <a:pt x="3498" y="94741"/>
                      <a:pt x="3610" y="94489"/>
                    </a:cubicBezTo>
                    <a:cubicBezTo>
                      <a:pt x="4366" y="92851"/>
                      <a:pt x="5318" y="91338"/>
                      <a:pt x="6410" y="89910"/>
                    </a:cubicBezTo>
                    <a:cubicBezTo>
                      <a:pt x="6578" y="89686"/>
                      <a:pt x="6746" y="89462"/>
                      <a:pt x="6872" y="89224"/>
                    </a:cubicBezTo>
                    <a:cubicBezTo>
                      <a:pt x="7097" y="88804"/>
                      <a:pt x="6942" y="88580"/>
                      <a:pt x="6480" y="88608"/>
                    </a:cubicBezTo>
                    <a:cubicBezTo>
                      <a:pt x="6214" y="88636"/>
                      <a:pt x="5892" y="88776"/>
                      <a:pt x="5738" y="88454"/>
                    </a:cubicBezTo>
                    <a:cubicBezTo>
                      <a:pt x="5598" y="88174"/>
                      <a:pt x="5794" y="87922"/>
                      <a:pt x="5920" y="87684"/>
                    </a:cubicBezTo>
                    <a:cubicBezTo>
                      <a:pt x="6074" y="87390"/>
                      <a:pt x="6438" y="87082"/>
                      <a:pt x="6130" y="86746"/>
                    </a:cubicBezTo>
                    <a:cubicBezTo>
                      <a:pt x="5822" y="86409"/>
                      <a:pt x="5472" y="86704"/>
                      <a:pt x="5164" y="86830"/>
                    </a:cubicBezTo>
                    <a:cubicBezTo>
                      <a:pt x="4128" y="87278"/>
                      <a:pt x="3218" y="87950"/>
                      <a:pt x="2265" y="88538"/>
                    </a:cubicBezTo>
                    <a:cubicBezTo>
                      <a:pt x="2013" y="88692"/>
                      <a:pt x="1747" y="88930"/>
                      <a:pt x="1467" y="88706"/>
                    </a:cubicBezTo>
                    <a:cubicBezTo>
                      <a:pt x="1159" y="88454"/>
                      <a:pt x="1355" y="88118"/>
                      <a:pt x="1467" y="87838"/>
                    </a:cubicBezTo>
                    <a:cubicBezTo>
                      <a:pt x="2420" y="85513"/>
                      <a:pt x="3988" y="83707"/>
                      <a:pt x="6018" y="82279"/>
                    </a:cubicBezTo>
                    <a:cubicBezTo>
                      <a:pt x="6242" y="82125"/>
                      <a:pt x="6480" y="81971"/>
                      <a:pt x="6690" y="81788"/>
                    </a:cubicBezTo>
                    <a:cubicBezTo>
                      <a:pt x="6830" y="81676"/>
                      <a:pt x="6900" y="81522"/>
                      <a:pt x="6816" y="81340"/>
                    </a:cubicBezTo>
                    <a:cubicBezTo>
                      <a:pt x="6746" y="81186"/>
                      <a:pt x="6592" y="81130"/>
                      <a:pt x="6438" y="81158"/>
                    </a:cubicBezTo>
                    <a:cubicBezTo>
                      <a:pt x="6046" y="81200"/>
                      <a:pt x="5668" y="81242"/>
                      <a:pt x="5290" y="81298"/>
                    </a:cubicBezTo>
                    <a:cubicBezTo>
                      <a:pt x="5010" y="81326"/>
                      <a:pt x="4702" y="81396"/>
                      <a:pt x="4548" y="81088"/>
                    </a:cubicBezTo>
                    <a:cubicBezTo>
                      <a:pt x="4394" y="80780"/>
                      <a:pt x="4646" y="80570"/>
                      <a:pt x="4856" y="80388"/>
                    </a:cubicBezTo>
                    <a:cubicBezTo>
                      <a:pt x="6256" y="79128"/>
                      <a:pt x="7881" y="78302"/>
                      <a:pt x="9659" y="77714"/>
                    </a:cubicBezTo>
                    <a:cubicBezTo>
                      <a:pt x="10737" y="77364"/>
                      <a:pt x="11830" y="77111"/>
                      <a:pt x="12936" y="76929"/>
                    </a:cubicBezTo>
                    <a:cubicBezTo>
                      <a:pt x="13076" y="76901"/>
                      <a:pt x="13230" y="76887"/>
                      <a:pt x="13370" y="76845"/>
                    </a:cubicBezTo>
                    <a:cubicBezTo>
                      <a:pt x="13958" y="76663"/>
                      <a:pt x="14056" y="76299"/>
                      <a:pt x="13580" y="75893"/>
                    </a:cubicBezTo>
                    <a:cubicBezTo>
                      <a:pt x="12936" y="75333"/>
                      <a:pt x="12180" y="74927"/>
                      <a:pt x="11451" y="74507"/>
                    </a:cubicBezTo>
                    <a:cubicBezTo>
                      <a:pt x="11269" y="74409"/>
                      <a:pt x="11087" y="74311"/>
                      <a:pt x="10919" y="74199"/>
                    </a:cubicBezTo>
                    <a:cubicBezTo>
                      <a:pt x="10723" y="74073"/>
                      <a:pt x="10555" y="73905"/>
                      <a:pt x="10625" y="73653"/>
                    </a:cubicBezTo>
                    <a:cubicBezTo>
                      <a:pt x="10681" y="73415"/>
                      <a:pt x="10905" y="73317"/>
                      <a:pt x="11129" y="73275"/>
                    </a:cubicBezTo>
                    <a:cubicBezTo>
                      <a:pt x="11395" y="73219"/>
                      <a:pt x="11675" y="73191"/>
                      <a:pt x="11956" y="73163"/>
                    </a:cubicBezTo>
                    <a:cubicBezTo>
                      <a:pt x="12208" y="73121"/>
                      <a:pt x="12446" y="73065"/>
                      <a:pt x="12530" y="72799"/>
                    </a:cubicBezTo>
                    <a:cubicBezTo>
                      <a:pt x="12600" y="72519"/>
                      <a:pt x="12404" y="72336"/>
                      <a:pt x="12208" y="72210"/>
                    </a:cubicBezTo>
                    <a:cubicBezTo>
                      <a:pt x="11297" y="71594"/>
                      <a:pt x="10345" y="71076"/>
                      <a:pt x="9365" y="70600"/>
                    </a:cubicBezTo>
                    <a:cubicBezTo>
                      <a:pt x="9029" y="70446"/>
                      <a:pt x="8469" y="70362"/>
                      <a:pt x="8581" y="69886"/>
                    </a:cubicBezTo>
                    <a:cubicBezTo>
                      <a:pt x="8693" y="69382"/>
                      <a:pt x="9239" y="69606"/>
                      <a:pt x="9589" y="69620"/>
                    </a:cubicBezTo>
                    <a:cubicBezTo>
                      <a:pt x="13118" y="69760"/>
                      <a:pt x="16633" y="70152"/>
                      <a:pt x="20133" y="70670"/>
                    </a:cubicBezTo>
                    <a:cubicBezTo>
                      <a:pt x="24110" y="71258"/>
                      <a:pt x="28017" y="72070"/>
                      <a:pt x="31812" y="73373"/>
                    </a:cubicBezTo>
                    <a:cubicBezTo>
                      <a:pt x="34318" y="74227"/>
                      <a:pt x="36573" y="75445"/>
                      <a:pt x="38449" y="77350"/>
                    </a:cubicBezTo>
                    <a:cubicBezTo>
                      <a:pt x="39065" y="77980"/>
                      <a:pt x="39695" y="78610"/>
                      <a:pt x="40340" y="79240"/>
                    </a:cubicBezTo>
                    <a:cubicBezTo>
                      <a:pt x="40872" y="79758"/>
                      <a:pt x="41250" y="79800"/>
                      <a:pt x="41880" y="79422"/>
                    </a:cubicBezTo>
                    <a:cubicBezTo>
                      <a:pt x="43308" y="78568"/>
                      <a:pt x="44106" y="77294"/>
                      <a:pt x="44288" y="75641"/>
                    </a:cubicBezTo>
                    <a:cubicBezTo>
                      <a:pt x="44372" y="74871"/>
                      <a:pt x="44358" y="74087"/>
                      <a:pt x="44190" y="73317"/>
                    </a:cubicBezTo>
                    <a:cubicBezTo>
                      <a:pt x="44120" y="72995"/>
                      <a:pt x="44120" y="72589"/>
                      <a:pt x="43728" y="72504"/>
                    </a:cubicBezTo>
                    <a:cubicBezTo>
                      <a:pt x="43280" y="72407"/>
                      <a:pt x="43154" y="72827"/>
                      <a:pt x="42986" y="73121"/>
                    </a:cubicBezTo>
                    <a:cubicBezTo>
                      <a:pt x="42664" y="73639"/>
                      <a:pt x="42384" y="74185"/>
                      <a:pt x="42090" y="74703"/>
                    </a:cubicBezTo>
                    <a:cubicBezTo>
                      <a:pt x="41964" y="74927"/>
                      <a:pt x="41810" y="75193"/>
                      <a:pt x="41502" y="75095"/>
                    </a:cubicBezTo>
                    <a:cubicBezTo>
                      <a:pt x="41166" y="74983"/>
                      <a:pt x="41194" y="74661"/>
                      <a:pt x="41222" y="74381"/>
                    </a:cubicBezTo>
                    <a:cubicBezTo>
                      <a:pt x="41348" y="73373"/>
                      <a:pt x="41516" y="72364"/>
                      <a:pt x="41628" y="71356"/>
                    </a:cubicBezTo>
                    <a:cubicBezTo>
                      <a:pt x="41726" y="70572"/>
                      <a:pt x="41600" y="70460"/>
                      <a:pt x="40858" y="70600"/>
                    </a:cubicBezTo>
                    <a:cubicBezTo>
                      <a:pt x="40452" y="70670"/>
                      <a:pt x="40298" y="70502"/>
                      <a:pt x="40354" y="70110"/>
                    </a:cubicBezTo>
                    <a:cubicBezTo>
                      <a:pt x="40368" y="69970"/>
                      <a:pt x="40438" y="69830"/>
                      <a:pt x="40480" y="69690"/>
                    </a:cubicBezTo>
                    <a:cubicBezTo>
                      <a:pt x="40662" y="69060"/>
                      <a:pt x="40578" y="68920"/>
                      <a:pt x="39920" y="68836"/>
                    </a:cubicBezTo>
                    <a:cubicBezTo>
                      <a:pt x="39471" y="68780"/>
                      <a:pt x="39331" y="68542"/>
                      <a:pt x="39457" y="67968"/>
                    </a:cubicBezTo>
                    <a:cubicBezTo>
                      <a:pt x="39653" y="67001"/>
                      <a:pt x="39821" y="66035"/>
                      <a:pt x="39751" y="65055"/>
                    </a:cubicBezTo>
                    <a:cubicBezTo>
                      <a:pt x="39723" y="64593"/>
                      <a:pt x="39723" y="63991"/>
                      <a:pt x="39135" y="63991"/>
                    </a:cubicBezTo>
                    <a:cubicBezTo>
                      <a:pt x="38547" y="63991"/>
                      <a:pt x="38645" y="64593"/>
                      <a:pt x="38617" y="64985"/>
                    </a:cubicBezTo>
                    <a:cubicBezTo>
                      <a:pt x="38449" y="66959"/>
                      <a:pt x="38281" y="68920"/>
                      <a:pt x="37651" y="70824"/>
                    </a:cubicBezTo>
                    <a:cubicBezTo>
                      <a:pt x="37497" y="71286"/>
                      <a:pt x="37329" y="71734"/>
                      <a:pt x="37049" y="72126"/>
                    </a:cubicBezTo>
                    <a:cubicBezTo>
                      <a:pt x="36881" y="72350"/>
                      <a:pt x="36713" y="72617"/>
                      <a:pt x="36377" y="72491"/>
                    </a:cubicBezTo>
                    <a:cubicBezTo>
                      <a:pt x="36083" y="72378"/>
                      <a:pt x="36083" y="72070"/>
                      <a:pt x="36111" y="71818"/>
                    </a:cubicBezTo>
                    <a:cubicBezTo>
                      <a:pt x="36195" y="70992"/>
                      <a:pt x="36195" y="70152"/>
                      <a:pt x="36181" y="69326"/>
                    </a:cubicBezTo>
                    <a:cubicBezTo>
                      <a:pt x="36153" y="68346"/>
                      <a:pt x="36055" y="67365"/>
                      <a:pt x="35873" y="66399"/>
                    </a:cubicBezTo>
                    <a:cubicBezTo>
                      <a:pt x="35817" y="66133"/>
                      <a:pt x="35761" y="65853"/>
                      <a:pt x="35467" y="65797"/>
                    </a:cubicBezTo>
                    <a:cubicBezTo>
                      <a:pt x="35130" y="65727"/>
                      <a:pt x="34976" y="66021"/>
                      <a:pt x="34864" y="66273"/>
                    </a:cubicBezTo>
                    <a:cubicBezTo>
                      <a:pt x="34416" y="67253"/>
                      <a:pt x="34052" y="68248"/>
                      <a:pt x="33772" y="69284"/>
                    </a:cubicBezTo>
                    <a:cubicBezTo>
                      <a:pt x="33744" y="69410"/>
                      <a:pt x="33716" y="69536"/>
                      <a:pt x="33674" y="69662"/>
                    </a:cubicBezTo>
                    <a:cubicBezTo>
                      <a:pt x="33590" y="69900"/>
                      <a:pt x="33492" y="70152"/>
                      <a:pt x="33198" y="70096"/>
                    </a:cubicBezTo>
                    <a:cubicBezTo>
                      <a:pt x="32904" y="70054"/>
                      <a:pt x="32862" y="69774"/>
                      <a:pt x="32862" y="69536"/>
                    </a:cubicBezTo>
                    <a:cubicBezTo>
                      <a:pt x="32862" y="68332"/>
                      <a:pt x="32806" y="67127"/>
                      <a:pt x="32918" y="65923"/>
                    </a:cubicBezTo>
                    <a:cubicBezTo>
                      <a:pt x="32988" y="65237"/>
                      <a:pt x="33086" y="64565"/>
                      <a:pt x="33156" y="63893"/>
                    </a:cubicBezTo>
                    <a:cubicBezTo>
                      <a:pt x="33184" y="63627"/>
                      <a:pt x="33254" y="63277"/>
                      <a:pt x="32918" y="63179"/>
                    </a:cubicBezTo>
                    <a:cubicBezTo>
                      <a:pt x="32624" y="63094"/>
                      <a:pt x="32456" y="63389"/>
                      <a:pt x="32344" y="63613"/>
                    </a:cubicBezTo>
                    <a:cubicBezTo>
                      <a:pt x="31672" y="64873"/>
                      <a:pt x="31098" y="66161"/>
                      <a:pt x="30607" y="67505"/>
                    </a:cubicBezTo>
                    <a:cubicBezTo>
                      <a:pt x="30495" y="67828"/>
                      <a:pt x="30425" y="68374"/>
                      <a:pt x="29977" y="68276"/>
                    </a:cubicBezTo>
                    <a:cubicBezTo>
                      <a:pt x="29515" y="68178"/>
                      <a:pt x="29697" y="67673"/>
                      <a:pt x="29725" y="67323"/>
                    </a:cubicBezTo>
                    <a:cubicBezTo>
                      <a:pt x="29977" y="64285"/>
                      <a:pt x="30678" y="61344"/>
                      <a:pt x="31588" y="58460"/>
                    </a:cubicBezTo>
                    <a:cubicBezTo>
                      <a:pt x="31686" y="58151"/>
                      <a:pt x="31980" y="57731"/>
                      <a:pt x="31546" y="57521"/>
                    </a:cubicBezTo>
                    <a:cubicBezTo>
                      <a:pt x="31154" y="57339"/>
                      <a:pt x="30958" y="57801"/>
                      <a:pt x="30748" y="58053"/>
                    </a:cubicBezTo>
                    <a:cubicBezTo>
                      <a:pt x="30537" y="58320"/>
                      <a:pt x="30369" y="58600"/>
                      <a:pt x="30159" y="58866"/>
                    </a:cubicBezTo>
                    <a:cubicBezTo>
                      <a:pt x="30005" y="59062"/>
                      <a:pt x="29809" y="59300"/>
                      <a:pt x="29515" y="59160"/>
                    </a:cubicBezTo>
                    <a:cubicBezTo>
                      <a:pt x="29235" y="59034"/>
                      <a:pt x="29263" y="58768"/>
                      <a:pt x="29305" y="58530"/>
                    </a:cubicBezTo>
                    <a:cubicBezTo>
                      <a:pt x="29501" y="57045"/>
                      <a:pt x="29795" y="55575"/>
                      <a:pt x="30257" y="54161"/>
                    </a:cubicBezTo>
                    <a:cubicBezTo>
                      <a:pt x="30453" y="53558"/>
                      <a:pt x="30678" y="52984"/>
                      <a:pt x="30888" y="52382"/>
                    </a:cubicBezTo>
                    <a:cubicBezTo>
                      <a:pt x="30986" y="52088"/>
                      <a:pt x="31196" y="51752"/>
                      <a:pt x="30888" y="51514"/>
                    </a:cubicBezTo>
                    <a:cubicBezTo>
                      <a:pt x="30552" y="51248"/>
                      <a:pt x="30271" y="51570"/>
                      <a:pt x="30019" y="51766"/>
                    </a:cubicBezTo>
                    <a:cubicBezTo>
                      <a:pt x="29599" y="52102"/>
                      <a:pt x="29207" y="52466"/>
                      <a:pt x="28801" y="52816"/>
                    </a:cubicBezTo>
                    <a:cubicBezTo>
                      <a:pt x="28283" y="53278"/>
                      <a:pt x="27933" y="53250"/>
                      <a:pt x="27513" y="52690"/>
                    </a:cubicBezTo>
                    <a:cubicBezTo>
                      <a:pt x="27345" y="52466"/>
                      <a:pt x="27219" y="52228"/>
                      <a:pt x="27051" y="52004"/>
                    </a:cubicBezTo>
                    <a:cubicBezTo>
                      <a:pt x="26897" y="51808"/>
                      <a:pt x="26743" y="51514"/>
                      <a:pt x="26435" y="51654"/>
                    </a:cubicBezTo>
                    <a:cubicBezTo>
                      <a:pt x="26127" y="51794"/>
                      <a:pt x="26225" y="52088"/>
                      <a:pt x="26281" y="52340"/>
                    </a:cubicBezTo>
                    <a:cubicBezTo>
                      <a:pt x="26505" y="53362"/>
                      <a:pt x="26757" y="54385"/>
                      <a:pt x="26939" y="55421"/>
                    </a:cubicBezTo>
                    <a:cubicBezTo>
                      <a:pt x="27401" y="58081"/>
                      <a:pt x="27835" y="60756"/>
                      <a:pt x="27667" y="63473"/>
                    </a:cubicBezTo>
                    <a:cubicBezTo>
                      <a:pt x="27583" y="64719"/>
                      <a:pt x="27387" y="65937"/>
                      <a:pt x="26897" y="67085"/>
                    </a:cubicBezTo>
                    <a:cubicBezTo>
                      <a:pt x="26757" y="67435"/>
                      <a:pt x="26631" y="67926"/>
                      <a:pt x="26141" y="67828"/>
                    </a:cubicBezTo>
                    <a:cubicBezTo>
                      <a:pt x="25678" y="67730"/>
                      <a:pt x="25776" y="67239"/>
                      <a:pt x="25776" y="66889"/>
                    </a:cubicBezTo>
                    <a:cubicBezTo>
                      <a:pt x="25776" y="65447"/>
                      <a:pt x="25622" y="64005"/>
                      <a:pt x="25342" y="62590"/>
                    </a:cubicBezTo>
                    <a:cubicBezTo>
                      <a:pt x="25342" y="62548"/>
                      <a:pt x="25342" y="62520"/>
                      <a:pt x="25328" y="62478"/>
                    </a:cubicBezTo>
                    <a:cubicBezTo>
                      <a:pt x="25244" y="62198"/>
                      <a:pt x="25202" y="61820"/>
                      <a:pt x="24838" y="61820"/>
                    </a:cubicBezTo>
                    <a:cubicBezTo>
                      <a:pt x="24446" y="61820"/>
                      <a:pt x="24404" y="62226"/>
                      <a:pt x="24348" y="62520"/>
                    </a:cubicBezTo>
                    <a:cubicBezTo>
                      <a:pt x="24194" y="63361"/>
                      <a:pt x="24026" y="64187"/>
                      <a:pt x="23774" y="64999"/>
                    </a:cubicBezTo>
                    <a:cubicBezTo>
                      <a:pt x="23522" y="65853"/>
                      <a:pt x="23270" y="66693"/>
                      <a:pt x="23004" y="67533"/>
                    </a:cubicBezTo>
                    <a:cubicBezTo>
                      <a:pt x="22934" y="67743"/>
                      <a:pt x="22836" y="67940"/>
                      <a:pt x="22724" y="68136"/>
                    </a:cubicBezTo>
                    <a:cubicBezTo>
                      <a:pt x="22654" y="68276"/>
                      <a:pt x="22528" y="68360"/>
                      <a:pt x="22360" y="68346"/>
                    </a:cubicBezTo>
                    <a:cubicBezTo>
                      <a:pt x="22164" y="68332"/>
                      <a:pt x="22080" y="68178"/>
                      <a:pt x="22038" y="68010"/>
                    </a:cubicBezTo>
                    <a:cubicBezTo>
                      <a:pt x="22010" y="67884"/>
                      <a:pt x="21982" y="67758"/>
                      <a:pt x="21996" y="67631"/>
                    </a:cubicBezTo>
                    <a:cubicBezTo>
                      <a:pt x="22080" y="66049"/>
                      <a:pt x="21870" y="64495"/>
                      <a:pt x="21772" y="62926"/>
                    </a:cubicBezTo>
                    <a:cubicBezTo>
                      <a:pt x="21772" y="62856"/>
                      <a:pt x="21772" y="62772"/>
                      <a:pt x="21758" y="62702"/>
                    </a:cubicBezTo>
                    <a:cubicBezTo>
                      <a:pt x="21688" y="62436"/>
                      <a:pt x="21674" y="62114"/>
                      <a:pt x="21338" y="62058"/>
                    </a:cubicBezTo>
                    <a:cubicBezTo>
                      <a:pt x="21001" y="62002"/>
                      <a:pt x="20847" y="62282"/>
                      <a:pt x="20721" y="62534"/>
                    </a:cubicBezTo>
                    <a:cubicBezTo>
                      <a:pt x="20231" y="63487"/>
                      <a:pt x="19895" y="64509"/>
                      <a:pt x="19559" y="65517"/>
                    </a:cubicBezTo>
                    <a:cubicBezTo>
                      <a:pt x="19461" y="65825"/>
                      <a:pt x="19447" y="66329"/>
                      <a:pt x="18999" y="66287"/>
                    </a:cubicBezTo>
                    <a:cubicBezTo>
                      <a:pt x="18523" y="66231"/>
                      <a:pt x="18663" y="65741"/>
                      <a:pt x="18649" y="65419"/>
                    </a:cubicBezTo>
                    <a:cubicBezTo>
                      <a:pt x="18593" y="62758"/>
                      <a:pt x="18929" y="60140"/>
                      <a:pt x="19391" y="57535"/>
                    </a:cubicBezTo>
                    <a:cubicBezTo>
                      <a:pt x="19447" y="57213"/>
                      <a:pt x="19657" y="56723"/>
                      <a:pt x="19223" y="56611"/>
                    </a:cubicBezTo>
                    <a:cubicBezTo>
                      <a:pt x="18803" y="56499"/>
                      <a:pt x="18719" y="57017"/>
                      <a:pt x="18593" y="57325"/>
                    </a:cubicBezTo>
                    <a:cubicBezTo>
                      <a:pt x="17361" y="60210"/>
                      <a:pt x="16366" y="63193"/>
                      <a:pt x="15568" y="66217"/>
                    </a:cubicBezTo>
                    <a:cubicBezTo>
                      <a:pt x="15526" y="66357"/>
                      <a:pt x="15498" y="66497"/>
                      <a:pt x="15442" y="66637"/>
                    </a:cubicBezTo>
                    <a:cubicBezTo>
                      <a:pt x="15344" y="66875"/>
                      <a:pt x="15260" y="67169"/>
                      <a:pt x="14924" y="67113"/>
                    </a:cubicBezTo>
                    <a:cubicBezTo>
                      <a:pt x="14602" y="67071"/>
                      <a:pt x="14560" y="66763"/>
                      <a:pt x="14546" y="66511"/>
                    </a:cubicBezTo>
                    <a:cubicBezTo>
                      <a:pt x="14476" y="65377"/>
                      <a:pt x="14644" y="64257"/>
                      <a:pt x="14812" y="63151"/>
                    </a:cubicBezTo>
                    <a:cubicBezTo>
                      <a:pt x="14882" y="62716"/>
                      <a:pt x="14938" y="62268"/>
                      <a:pt x="15008" y="61834"/>
                    </a:cubicBezTo>
                    <a:cubicBezTo>
                      <a:pt x="15036" y="61610"/>
                      <a:pt x="15064" y="61372"/>
                      <a:pt x="14840" y="61232"/>
                    </a:cubicBezTo>
                    <a:cubicBezTo>
                      <a:pt x="14602" y="61078"/>
                      <a:pt x="14364" y="61190"/>
                      <a:pt x="14182" y="61358"/>
                    </a:cubicBezTo>
                    <a:cubicBezTo>
                      <a:pt x="13566" y="61862"/>
                      <a:pt x="12964" y="62394"/>
                      <a:pt x="12362" y="62898"/>
                    </a:cubicBezTo>
                    <a:cubicBezTo>
                      <a:pt x="12082" y="63137"/>
                      <a:pt x="11830" y="63417"/>
                      <a:pt x="11465" y="63543"/>
                    </a:cubicBezTo>
                    <a:cubicBezTo>
                      <a:pt x="11031" y="63697"/>
                      <a:pt x="10737" y="63487"/>
                      <a:pt x="10723" y="63024"/>
                    </a:cubicBezTo>
                    <a:cubicBezTo>
                      <a:pt x="10723" y="62758"/>
                      <a:pt x="10821" y="62520"/>
                      <a:pt x="10919" y="62282"/>
                    </a:cubicBezTo>
                    <a:cubicBezTo>
                      <a:pt x="11577" y="60756"/>
                      <a:pt x="12404" y="59314"/>
                      <a:pt x="13342" y="57941"/>
                    </a:cubicBezTo>
                    <a:cubicBezTo>
                      <a:pt x="13580" y="57605"/>
                      <a:pt x="13972" y="57227"/>
                      <a:pt x="13552" y="56821"/>
                    </a:cubicBezTo>
                    <a:cubicBezTo>
                      <a:pt x="13132" y="56415"/>
                      <a:pt x="12712" y="56765"/>
                      <a:pt x="12362" y="57031"/>
                    </a:cubicBezTo>
                    <a:cubicBezTo>
                      <a:pt x="10331" y="58586"/>
                      <a:pt x="8847" y="60602"/>
                      <a:pt x="7601" y="62814"/>
                    </a:cubicBezTo>
                    <a:cubicBezTo>
                      <a:pt x="7433" y="63109"/>
                      <a:pt x="7293" y="63403"/>
                      <a:pt x="7125" y="63683"/>
                    </a:cubicBezTo>
                    <a:cubicBezTo>
                      <a:pt x="6984" y="63921"/>
                      <a:pt x="6830" y="64215"/>
                      <a:pt x="6494" y="64103"/>
                    </a:cubicBezTo>
                    <a:cubicBezTo>
                      <a:pt x="6158" y="63991"/>
                      <a:pt x="6186" y="63655"/>
                      <a:pt x="6228" y="63389"/>
                    </a:cubicBezTo>
                    <a:cubicBezTo>
                      <a:pt x="6438" y="61848"/>
                      <a:pt x="6648" y="60322"/>
                      <a:pt x="7153" y="58838"/>
                    </a:cubicBezTo>
                    <a:cubicBezTo>
                      <a:pt x="7237" y="58572"/>
                      <a:pt x="7307" y="58306"/>
                      <a:pt x="7377" y="58039"/>
                    </a:cubicBezTo>
                    <a:cubicBezTo>
                      <a:pt x="7447" y="57731"/>
                      <a:pt x="7419" y="57437"/>
                      <a:pt x="7153" y="57227"/>
                    </a:cubicBezTo>
                    <a:cubicBezTo>
                      <a:pt x="6900" y="57017"/>
                      <a:pt x="6620" y="57115"/>
                      <a:pt x="6368" y="57241"/>
                    </a:cubicBezTo>
                    <a:cubicBezTo>
                      <a:pt x="5682" y="57591"/>
                      <a:pt x="5066" y="58081"/>
                      <a:pt x="4408" y="58502"/>
                    </a:cubicBezTo>
                    <a:cubicBezTo>
                      <a:pt x="4086" y="58712"/>
                      <a:pt x="3708" y="59160"/>
                      <a:pt x="3344" y="58838"/>
                    </a:cubicBezTo>
                    <a:cubicBezTo>
                      <a:pt x="2910" y="58474"/>
                      <a:pt x="3344" y="58053"/>
                      <a:pt x="3540" y="57703"/>
                    </a:cubicBezTo>
                    <a:cubicBezTo>
                      <a:pt x="4702" y="55589"/>
                      <a:pt x="6130" y="53699"/>
                      <a:pt x="8021" y="52186"/>
                    </a:cubicBezTo>
                    <a:cubicBezTo>
                      <a:pt x="8035" y="52186"/>
                      <a:pt x="8049" y="52158"/>
                      <a:pt x="8063" y="52158"/>
                    </a:cubicBezTo>
                    <a:cubicBezTo>
                      <a:pt x="8371" y="51850"/>
                      <a:pt x="8819" y="51598"/>
                      <a:pt x="8567" y="51052"/>
                    </a:cubicBezTo>
                    <a:cubicBezTo>
                      <a:pt x="8399" y="50702"/>
                      <a:pt x="7895" y="50702"/>
                      <a:pt x="7265" y="51052"/>
                    </a:cubicBezTo>
                    <a:cubicBezTo>
                      <a:pt x="5696" y="51934"/>
                      <a:pt x="4310" y="53082"/>
                      <a:pt x="2980" y="54287"/>
                    </a:cubicBezTo>
                    <a:cubicBezTo>
                      <a:pt x="2265" y="54931"/>
                      <a:pt x="1565" y="55575"/>
                      <a:pt x="921" y="56289"/>
                    </a:cubicBezTo>
                    <a:cubicBezTo>
                      <a:pt x="837" y="56387"/>
                      <a:pt x="739" y="56471"/>
                      <a:pt x="627" y="56541"/>
                    </a:cubicBezTo>
                    <a:cubicBezTo>
                      <a:pt x="473" y="56653"/>
                      <a:pt x="291" y="56737"/>
                      <a:pt x="123" y="56611"/>
                    </a:cubicBezTo>
                    <a:cubicBezTo>
                      <a:pt x="-31" y="56499"/>
                      <a:pt x="-17" y="56317"/>
                      <a:pt x="39" y="56149"/>
                    </a:cubicBezTo>
                    <a:cubicBezTo>
                      <a:pt x="95" y="55995"/>
                      <a:pt x="151" y="55841"/>
                      <a:pt x="235" y="55687"/>
                    </a:cubicBezTo>
                    <a:cubicBezTo>
                      <a:pt x="851" y="54483"/>
                      <a:pt x="1495" y="53292"/>
                      <a:pt x="2279" y="52200"/>
                    </a:cubicBezTo>
                    <a:cubicBezTo>
                      <a:pt x="2686" y="51640"/>
                      <a:pt x="3120" y="51094"/>
                      <a:pt x="3512" y="50520"/>
                    </a:cubicBezTo>
                    <a:cubicBezTo>
                      <a:pt x="3680" y="50282"/>
                      <a:pt x="4016" y="49988"/>
                      <a:pt x="3708" y="49694"/>
                    </a:cubicBezTo>
                    <a:cubicBezTo>
                      <a:pt x="3456" y="49442"/>
                      <a:pt x="3162" y="49722"/>
                      <a:pt x="2910" y="49876"/>
                    </a:cubicBezTo>
                    <a:cubicBezTo>
                      <a:pt x="2322" y="50240"/>
                      <a:pt x="1733" y="50632"/>
                      <a:pt x="1131" y="50996"/>
                    </a:cubicBezTo>
                    <a:cubicBezTo>
                      <a:pt x="921" y="51136"/>
                      <a:pt x="669" y="51332"/>
                      <a:pt x="431" y="51094"/>
                    </a:cubicBezTo>
                    <a:cubicBezTo>
                      <a:pt x="207" y="50856"/>
                      <a:pt x="403" y="50604"/>
                      <a:pt x="557" y="50394"/>
                    </a:cubicBezTo>
                    <a:cubicBezTo>
                      <a:pt x="2013" y="48349"/>
                      <a:pt x="3750" y="46529"/>
                      <a:pt x="5528" y="44751"/>
                    </a:cubicBezTo>
                    <a:cubicBezTo>
                      <a:pt x="6452" y="43826"/>
                      <a:pt x="7433" y="42944"/>
                      <a:pt x="8469" y="42132"/>
                    </a:cubicBezTo>
                    <a:cubicBezTo>
                      <a:pt x="8581" y="42034"/>
                      <a:pt x="8693" y="41936"/>
                      <a:pt x="8791" y="41824"/>
                    </a:cubicBezTo>
                    <a:cubicBezTo>
                      <a:pt x="9309" y="41264"/>
                      <a:pt x="9197" y="40718"/>
                      <a:pt x="8497" y="40424"/>
                    </a:cubicBezTo>
                    <a:cubicBezTo>
                      <a:pt x="7909" y="40172"/>
                      <a:pt x="7279" y="40130"/>
                      <a:pt x="6648" y="40088"/>
                    </a:cubicBezTo>
                    <a:cubicBezTo>
                      <a:pt x="6340" y="40074"/>
                      <a:pt x="6018" y="40088"/>
                      <a:pt x="5710" y="40060"/>
                    </a:cubicBezTo>
                    <a:cubicBezTo>
                      <a:pt x="5486" y="40046"/>
                      <a:pt x="5248" y="39990"/>
                      <a:pt x="5178" y="39724"/>
                    </a:cubicBezTo>
                    <a:cubicBezTo>
                      <a:pt x="5094" y="39472"/>
                      <a:pt x="5276" y="39303"/>
                      <a:pt x="5458" y="39163"/>
                    </a:cubicBezTo>
                    <a:cubicBezTo>
                      <a:pt x="5640" y="39037"/>
                      <a:pt x="5836" y="38925"/>
                      <a:pt x="6032" y="38827"/>
                    </a:cubicBezTo>
                    <a:cubicBezTo>
                      <a:pt x="9799" y="36839"/>
                      <a:pt x="13538" y="37203"/>
                      <a:pt x="17249" y="39023"/>
                    </a:cubicBezTo>
                    <a:cubicBezTo>
                      <a:pt x="19013" y="39878"/>
                      <a:pt x="20581" y="41012"/>
                      <a:pt x="21996" y="42342"/>
                    </a:cubicBezTo>
                    <a:cubicBezTo>
                      <a:pt x="22164" y="42496"/>
                      <a:pt x="22318" y="42650"/>
                      <a:pt x="22500" y="42790"/>
                    </a:cubicBezTo>
                    <a:cubicBezTo>
                      <a:pt x="23354" y="43448"/>
                      <a:pt x="24012" y="43476"/>
                      <a:pt x="24852" y="42790"/>
                    </a:cubicBezTo>
                    <a:cubicBezTo>
                      <a:pt x="25846" y="41992"/>
                      <a:pt x="26757" y="41096"/>
                      <a:pt x="27821" y="40368"/>
                    </a:cubicBezTo>
                    <a:cubicBezTo>
                      <a:pt x="29165" y="39444"/>
                      <a:pt x="30565" y="38617"/>
                      <a:pt x="32162" y="38225"/>
                    </a:cubicBezTo>
                    <a:cubicBezTo>
                      <a:pt x="32232" y="38211"/>
                      <a:pt x="32302" y="38183"/>
                      <a:pt x="32386" y="38183"/>
                    </a:cubicBezTo>
                    <a:cubicBezTo>
                      <a:pt x="32848" y="38155"/>
                      <a:pt x="33366" y="38099"/>
                      <a:pt x="33604" y="38603"/>
                    </a:cubicBezTo>
                    <a:cubicBezTo>
                      <a:pt x="33828" y="39079"/>
                      <a:pt x="33464" y="39402"/>
                      <a:pt x="33170" y="39710"/>
                    </a:cubicBezTo>
                    <a:cubicBezTo>
                      <a:pt x="31532" y="41390"/>
                      <a:pt x="30355" y="43350"/>
                      <a:pt x="29417" y="45493"/>
                    </a:cubicBezTo>
                    <a:cubicBezTo>
                      <a:pt x="29291" y="45759"/>
                      <a:pt x="29179" y="46039"/>
                      <a:pt x="29193" y="46347"/>
                    </a:cubicBezTo>
                    <a:cubicBezTo>
                      <a:pt x="29207" y="46879"/>
                      <a:pt x="29599" y="47117"/>
                      <a:pt x="30061" y="46865"/>
                    </a:cubicBezTo>
                    <a:cubicBezTo>
                      <a:pt x="30285" y="46739"/>
                      <a:pt x="30481" y="46571"/>
                      <a:pt x="30678" y="46389"/>
                    </a:cubicBezTo>
                    <a:cubicBezTo>
                      <a:pt x="32036" y="45129"/>
                      <a:pt x="33380" y="43854"/>
                      <a:pt x="34724" y="42594"/>
                    </a:cubicBezTo>
                    <a:cubicBezTo>
                      <a:pt x="34976" y="42356"/>
                      <a:pt x="35229" y="42034"/>
                      <a:pt x="35635" y="42202"/>
                    </a:cubicBezTo>
                    <a:cubicBezTo>
                      <a:pt x="35985" y="42356"/>
                      <a:pt x="35971" y="42734"/>
                      <a:pt x="35999" y="43070"/>
                    </a:cubicBezTo>
                    <a:cubicBezTo>
                      <a:pt x="36293" y="46473"/>
                      <a:pt x="37049" y="49736"/>
                      <a:pt x="38981" y="52634"/>
                    </a:cubicBezTo>
                    <a:cubicBezTo>
                      <a:pt x="40564" y="55029"/>
                      <a:pt x="42622" y="56905"/>
                      <a:pt x="45073" y="58362"/>
                    </a:cubicBezTo>
                    <a:cubicBezTo>
                      <a:pt x="46333" y="59104"/>
                      <a:pt x="47369" y="58726"/>
                      <a:pt x="47761" y="57283"/>
                    </a:cubicBezTo>
                    <a:cubicBezTo>
                      <a:pt x="48293" y="55337"/>
                      <a:pt x="49077" y="53530"/>
                      <a:pt x="50310" y="51920"/>
                    </a:cubicBezTo>
                    <a:cubicBezTo>
                      <a:pt x="51360" y="50548"/>
                      <a:pt x="52564" y="49316"/>
                      <a:pt x="53894" y="48223"/>
                    </a:cubicBezTo>
                    <a:cubicBezTo>
                      <a:pt x="54048" y="48097"/>
                      <a:pt x="54203" y="47957"/>
                      <a:pt x="54357" y="47817"/>
                    </a:cubicBezTo>
                    <a:cubicBezTo>
                      <a:pt x="54553" y="47621"/>
                      <a:pt x="54791" y="47411"/>
                      <a:pt x="54609" y="47103"/>
                    </a:cubicBezTo>
                    <a:cubicBezTo>
                      <a:pt x="54427" y="46809"/>
                      <a:pt x="54104" y="46893"/>
                      <a:pt x="53852" y="46991"/>
                    </a:cubicBezTo>
                    <a:cubicBezTo>
                      <a:pt x="52816" y="47341"/>
                      <a:pt x="52046" y="48055"/>
                      <a:pt x="51332" y="48839"/>
                    </a:cubicBezTo>
                    <a:cubicBezTo>
                      <a:pt x="50828" y="49386"/>
                      <a:pt x="50338" y="49946"/>
                      <a:pt x="49834" y="50478"/>
                    </a:cubicBezTo>
                    <a:cubicBezTo>
                      <a:pt x="49638" y="50688"/>
                      <a:pt x="49400" y="50968"/>
                      <a:pt x="49077" y="50758"/>
                    </a:cubicBezTo>
                    <a:cubicBezTo>
                      <a:pt x="48755" y="50562"/>
                      <a:pt x="48895" y="50240"/>
                      <a:pt x="48979" y="49946"/>
                    </a:cubicBezTo>
                    <a:cubicBezTo>
                      <a:pt x="49063" y="49666"/>
                      <a:pt x="49147" y="49386"/>
                      <a:pt x="49231" y="49092"/>
                    </a:cubicBezTo>
                    <a:cubicBezTo>
                      <a:pt x="49273" y="48924"/>
                      <a:pt x="49273" y="48741"/>
                      <a:pt x="49119" y="48629"/>
                    </a:cubicBezTo>
                    <a:cubicBezTo>
                      <a:pt x="48951" y="48489"/>
                      <a:pt x="48741" y="48531"/>
                      <a:pt x="48601" y="48629"/>
                    </a:cubicBezTo>
                    <a:cubicBezTo>
                      <a:pt x="48195" y="48924"/>
                      <a:pt x="47803" y="49232"/>
                      <a:pt x="47439" y="49568"/>
                    </a:cubicBezTo>
                    <a:cubicBezTo>
                      <a:pt x="46781" y="50170"/>
                      <a:pt x="46221" y="50856"/>
                      <a:pt x="45689" y="51570"/>
                    </a:cubicBezTo>
                    <a:cubicBezTo>
                      <a:pt x="45521" y="51794"/>
                      <a:pt x="45353" y="52018"/>
                      <a:pt x="45157" y="52214"/>
                    </a:cubicBezTo>
                    <a:cubicBezTo>
                      <a:pt x="45045" y="52340"/>
                      <a:pt x="44877" y="52424"/>
                      <a:pt x="44708" y="52326"/>
                    </a:cubicBezTo>
                    <a:cubicBezTo>
                      <a:pt x="44540" y="52242"/>
                      <a:pt x="44526" y="52060"/>
                      <a:pt x="44526" y="51892"/>
                    </a:cubicBezTo>
                    <a:cubicBezTo>
                      <a:pt x="44540" y="51514"/>
                      <a:pt x="44708" y="51178"/>
                      <a:pt x="44821" y="50828"/>
                    </a:cubicBezTo>
                    <a:cubicBezTo>
                      <a:pt x="44877" y="50660"/>
                      <a:pt x="44947" y="50478"/>
                      <a:pt x="44989" y="50296"/>
                    </a:cubicBezTo>
                    <a:cubicBezTo>
                      <a:pt x="45031" y="50100"/>
                      <a:pt x="45045" y="49876"/>
                      <a:pt x="44835" y="49750"/>
                    </a:cubicBezTo>
                    <a:cubicBezTo>
                      <a:pt x="44652" y="49638"/>
                      <a:pt x="44470" y="49722"/>
                      <a:pt x="44316" y="49820"/>
                    </a:cubicBezTo>
                    <a:cubicBezTo>
                      <a:pt x="44120" y="49946"/>
                      <a:pt x="43938" y="50114"/>
                      <a:pt x="43742" y="50254"/>
                    </a:cubicBezTo>
                    <a:cubicBezTo>
                      <a:pt x="43434" y="50478"/>
                      <a:pt x="43098" y="51010"/>
                      <a:pt x="42734" y="50688"/>
                    </a:cubicBezTo>
                    <a:cubicBezTo>
                      <a:pt x="42342" y="50338"/>
                      <a:pt x="42832" y="49932"/>
                      <a:pt x="43056" y="49596"/>
                    </a:cubicBezTo>
                    <a:cubicBezTo>
                      <a:pt x="43966" y="48251"/>
                      <a:pt x="45157" y="47173"/>
                      <a:pt x="46473" y="46207"/>
                    </a:cubicBezTo>
                    <a:cubicBezTo>
                      <a:pt x="46613" y="46109"/>
                      <a:pt x="46739" y="46011"/>
                      <a:pt x="46865" y="45913"/>
                    </a:cubicBezTo>
                    <a:cubicBezTo>
                      <a:pt x="47033" y="45773"/>
                      <a:pt x="47243" y="45605"/>
                      <a:pt x="47117" y="45367"/>
                    </a:cubicBezTo>
                    <a:cubicBezTo>
                      <a:pt x="47005" y="45115"/>
                      <a:pt x="46753" y="45143"/>
                      <a:pt x="46529" y="45213"/>
                    </a:cubicBezTo>
                    <a:cubicBezTo>
                      <a:pt x="45969" y="45395"/>
                      <a:pt x="45395" y="45549"/>
                      <a:pt x="44849" y="45759"/>
                    </a:cubicBezTo>
                    <a:cubicBezTo>
                      <a:pt x="44036" y="46067"/>
                      <a:pt x="43252" y="46445"/>
                      <a:pt x="42524" y="46907"/>
                    </a:cubicBezTo>
                    <a:cubicBezTo>
                      <a:pt x="42384" y="46991"/>
                      <a:pt x="42230" y="47075"/>
                      <a:pt x="42090" y="47145"/>
                    </a:cubicBezTo>
                    <a:cubicBezTo>
                      <a:pt x="41894" y="47229"/>
                      <a:pt x="41698" y="47299"/>
                      <a:pt x="41516" y="47131"/>
                    </a:cubicBezTo>
                    <a:cubicBezTo>
                      <a:pt x="41348" y="46963"/>
                      <a:pt x="41404" y="46739"/>
                      <a:pt x="41502" y="46557"/>
                    </a:cubicBezTo>
                    <a:cubicBezTo>
                      <a:pt x="41740" y="46067"/>
                      <a:pt x="42062" y="45647"/>
                      <a:pt x="42398" y="45227"/>
                    </a:cubicBezTo>
                    <a:cubicBezTo>
                      <a:pt x="44120" y="43070"/>
                      <a:pt x="46193" y="41292"/>
                      <a:pt x="48321" y="39556"/>
                    </a:cubicBezTo>
                    <a:cubicBezTo>
                      <a:pt x="48601" y="39331"/>
                      <a:pt x="49077" y="39107"/>
                      <a:pt x="48853" y="38701"/>
                    </a:cubicBezTo>
                    <a:cubicBezTo>
                      <a:pt x="48629" y="38281"/>
                      <a:pt x="48181" y="38603"/>
                      <a:pt x="47859" y="38701"/>
                    </a:cubicBezTo>
                    <a:cubicBezTo>
                      <a:pt x="45171" y="39612"/>
                      <a:pt x="42692" y="40956"/>
                      <a:pt x="40200" y="42286"/>
                    </a:cubicBezTo>
                    <a:cubicBezTo>
                      <a:pt x="39933" y="42426"/>
                      <a:pt x="39681" y="42566"/>
                      <a:pt x="39415" y="42692"/>
                    </a:cubicBezTo>
                    <a:cubicBezTo>
                      <a:pt x="39205" y="42790"/>
                      <a:pt x="38967" y="42874"/>
                      <a:pt x="38799" y="42664"/>
                    </a:cubicBezTo>
                    <a:cubicBezTo>
                      <a:pt x="38631" y="42454"/>
                      <a:pt x="38757" y="42244"/>
                      <a:pt x="38897" y="42062"/>
                    </a:cubicBezTo>
                    <a:cubicBezTo>
                      <a:pt x="39597" y="41124"/>
                      <a:pt x="40438" y="40312"/>
                      <a:pt x="41334" y="39570"/>
                    </a:cubicBezTo>
                    <a:cubicBezTo>
                      <a:pt x="43154" y="38043"/>
                      <a:pt x="45227" y="36965"/>
                      <a:pt x="47481" y="36251"/>
                    </a:cubicBezTo>
                    <a:cubicBezTo>
                      <a:pt x="48573" y="35901"/>
                      <a:pt x="49400" y="35229"/>
                      <a:pt x="50002" y="34290"/>
                    </a:cubicBezTo>
                    <a:cubicBezTo>
                      <a:pt x="50534" y="33478"/>
                      <a:pt x="50520" y="32666"/>
                      <a:pt x="49918" y="31882"/>
                    </a:cubicBezTo>
                    <a:cubicBezTo>
                      <a:pt x="48909" y="30566"/>
                      <a:pt x="47537" y="29809"/>
                      <a:pt x="46067" y="29179"/>
                    </a:cubicBezTo>
                    <a:cubicBezTo>
                      <a:pt x="45675" y="29011"/>
                      <a:pt x="45269" y="28885"/>
                      <a:pt x="44863" y="28773"/>
                    </a:cubicBezTo>
                    <a:cubicBezTo>
                      <a:pt x="44610" y="28703"/>
                      <a:pt x="44344" y="28647"/>
                      <a:pt x="44134" y="28885"/>
                    </a:cubicBezTo>
                    <a:cubicBezTo>
                      <a:pt x="43938" y="29109"/>
                      <a:pt x="44050" y="29347"/>
                      <a:pt x="44134" y="29571"/>
                    </a:cubicBezTo>
                    <a:cubicBezTo>
                      <a:pt x="44386" y="30146"/>
                      <a:pt x="44639" y="30720"/>
                      <a:pt x="44807" y="31322"/>
                    </a:cubicBezTo>
                    <a:cubicBezTo>
                      <a:pt x="44891" y="31602"/>
                      <a:pt x="44989" y="31882"/>
                      <a:pt x="44736" y="32092"/>
                    </a:cubicBezTo>
                    <a:cubicBezTo>
                      <a:pt x="44456" y="32330"/>
                      <a:pt x="44176" y="32162"/>
                      <a:pt x="43910" y="32008"/>
                    </a:cubicBezTo>
                    <a:cubicBezTo>
                      <a:pt x="42622" y="31266"/>
                      <a:pt x="41334" y="30566"/>
                      <a:pt x="39920" y="30104"/>
                    </a:cubicBezTo>
                    <a:cubicBezTo>
                      <a:pt x="39765" y="30048"/>
                      <a:pt x="39611" y="29992"/>
                      <a:pt x="39443" y="29964"/>
                    </a:cubicBezTo>
                    <a:cubicBezTo>
                      <a:pt x="39163" y="29922"/>
                      <a:pt x="38813" y="29739"/>
                      <a:pt x="38631" y="30062"/>
                    </a:cubicBezTo>
                    <a:cubicBezTo>
                      <a:pt x="38435" y="30398"/>
                      <a:pt x="38785" y="30594"/>
                      <a:pt x="38981" y="30790"/>
                    </a:cubicBezTo>
                    <a:cubicBezTo>
                      <a:pt x="39737" y="31476"/>
                      <a:pt x="40466" y="32176"/>
                      <a:pt x="41166" y="32918"/>
                    </a:cubicBezTo>
                    <a:cubicBezTo>
                      <a:pt x="41264" y="33030"/>
                      <a:pt x="41376" y="33128"/>
                      <a:pt x="41460" y="33254"/>
                    </a:cubicBezTo>
                    <a:cubicBezTo>
                      <a:pt x="41572" y="33422"/>
                      <a:pt x="41670" y="33618"/>
                      <a:pt x="41558" y="33828"/>
                    </a:cubicBezTo>
                    <a:cubicBezTo>
                      <a:pt x="41418" y="34066"/>
                      <a:pt x="41194" y="34066"/>
                      <a:pt x="40970" y="34024"/>
                    </a:cubicBezTo>
                    <a:cubicBezTo>
                      <a:pt x="40368" y="33912"/>
                      <a:pt x="39779" y="33786"/>
                      <a:pt x="39177" y="33674"/>
                    </a:cubicBezTo>
                    <a:cubicBezTo>
                      <a:pt x="38995" y="33646"/>
                      <a:pt x="38813" y="33618"/>
                      <a:pt x="38631" y="33618"/>
                    </a:cubicBezTo>
                    <a:cubicBezTo>
                      <a:pt x="37959" y="33618"/>
                      <a:pt x="37721" y="33884"/>
                      <a:pt x="37833" y="34542"/>
                    </a:cubicBezTo>
                    <a:cubicBezTo>
                      <a:pt x="38001" y="35453"/>
                      <a:pt x="38057" y="36377"/>
                      <a:pt x="37903" y="37301"/>
                    </a:cubicBezTo>
                    <a:cubicBezTo>
                      <a:pt x="37861" y="37581"/>
                      <a:pt x="37833" y="37889"/>
                      <a:pt x="37511" y="37973"/>
                    </a:cubicBezTo>
                    <a:cubicBezTo>
                      <a:pt x="37147" y="38071"/>
                      <a:pt x="36993" y="37777"/>
                      <a:pt x="36825" y="37525"/>
                    </a:cubicBezTo>
                    <a:cubicBezTo>
                      <a:pt x="36545" y="37091"/>
                      <a:pt x="36293" y="36643"/>
                      <a:pt x="35985" y="36223"/>
                    </a:cubicBezTo>
                    <a:cubicBezTo>
                      <a:pt x="34514" y="34290"/>
                      <a:pt x="32652" y="33786"/>
                      <a:pt x="30397" y="34711"/>
                    </a:cubicBezTo>
                    <a:cubicBezTo>
                      <a:pt x="28339" y="35551"/>
                      <a:pt x="26687" y="36965"/>
                      <a:pt x="25048" y="38421"/>
                    </a:cubicBezTo>
                    <a:cubicBezTo>
                      <a:pt x="24628" y="38785"/>
                      <a:pt x="24236" y="39177"/>
                      <a:pt x="23816" y="39542"/>
                    </a:cubicBezTo>
                    <a:cubicBezTo>
                      <a:pt x="23606" y="39724"/>
                      <a:pt x="23382" y="39948"/>
                      <a:pt x="23088" y="39738"/>
                    </a:cubicBezTo>
                    <a:cubicBezTo>
                      <a:pt x="22822" y="39556"/>
                      <a:pt x="22934" y="39261"/>
                      <a:pt x="23004" y="39023"/>
                    </a:cubicBezTo>
                    <a:cubicBezTo>
                      <a:pt x="23494" y="37427"/>
                      <a:pt x="24110" y="35901"/>
                      <a:pt x="24936" y="34444"/>
                    </a:cubicBezTo>
                    <a:cubicBezTo>
                      <a:pt x="25104" y="34136"/>
                      <a:pt x="25440" y="33786"/>
                      <a:pt x="25132" y="33450"/>
                    </a:cubicBezTo>
                    <a:cubicBezTo>
                      <a:pt x="24824" y="33114"/>
                      <a:pt x="24446" y="33422"/>
                      <a:pt x="24110" y="33576"/>
                    </a:cubicBezTo>
                    <a:cubicBezTo>
                      <a:pt x="23018" y="34080"/>
                      <a:pt x="22010" y="34725"/>
                      <a:pt x="21029" y="35425"/>
                    </a:cubicBezTo>
                    <a:cubicBezTo>
                      <a:pt x="20763" y="35621"/>
                      <a:pt x="20413" y="35999"/>
                      <a:pt x="20119" y="35635"/>
                    </a:cubicBezTo>
                    <a:cubicBezTo>
                      <a:pt x="19839" y="35299"/>
                      <a:pt x="20245" y="35005"/>
                      <a:pt x="20455" y="34738"/>
                    </a:cubicBezTo>
                    <a:cubicBezTo>
                      <a:pt x="22290" y="32498"/>
                      <a:pt x="24656" y="30916"/>
                      <a:pt x="27107" y="29445"/>
                    </a:cubicBezTo>
                    <a:cubicBezTo>
                      <a:pt x="27303" y="29333"/>
                      <a:pt x="27499" y="29235"/>
                      <a:pt x="27681" y="29109"/>
                    </a:cubicBezTo>
                    <a:cubicBezTo>
                      <a:pt x="27891" y="28983"/>
                      <a:pt x="28101" y="28815"/>
                      <a:pt x="28045" y="28535"/>
                    </a:cubicBezTo>
                    <a:cubicBezTo>
                      <a:pt x="27975" y="28227"/>
                      <a:pt x="27681" y="28171"/>
                      <a:pt x="27429" y="28185"/>
                    </a:cubicBezTo>
                    <a:cubicBezTo>
                      <a:pt x="26813" y="28199"/>
                      <a:pt x="26211" y="28227"/>
                      <a:pt x="25608" y="28311"/>
                    </a:cubicBezTo>
                    <a:cubicBezTo>
                      <a:pt x="24726" y="28437"/>
                      <a:pt x="23844" y="28549"/>
                      <a:pt x="22990" y="28787"/>
                    </a:cubicBezTo>
                    <a:cubicBezTo>
                      <a:pt x="22906" y="28815"/>
                      <a:pt x="22808" y="28829"/>
                      <a:pt x="22710" y="28829"/>
                    </a:cubicBezTo>
                    <a:cubicBezTo>
                      <a:pt x="22500" y="28829"/>
                      <a:pt x="22276" y="28829"/>
                      <a:pt x="22206" y="28591"/>
                    </a:cubicBezTo>
                    <a:cubicBezTo>
                      <a:pt x="22136" y="28353"/>
                      <a:pt x="22304" y="28199"/>
                      <a:pt x="22486" y="28101"/>
                    </a:cubicBezTo>
                    <a:cubicBezTo>
                      <a:pt x="23158" y="27737"/>
                      <a:pt x="23858" y="27457"/>
                      <a:pt x="24586" y="27247"/>
                    </a:cubicBezTo>
                    <a:cubicBezTo>
                      <a:pt x="26379" y="26729"/>
                      <a:pt x="28227" y="26477"/>
                      <a:pt x="30075" y="26155"/>
                    </a:cubicBezTo>
                    <a:cubicBezTo>
                      <a:pt x="30874" y="26015"/>
                      <a:pt x="31672" y="25833"/>
                      <a:pt x="32428" y="25525"/>
                    </a:cubicBezTo>
                    <a:cubicBezTo>
                      <a:pt x="32848" y="25357"/>
                      <a:pt x="33282" y="25132"/>
                      <a:pt x="33226" y="24586"/>
                    </a:cubicBezTo>
                    <a:cubicBezTo>
                      <a:pt x="33170" y="24040"/>
                      <a:pt x="32736" y="23830"/>
                      <a:pt x="32260" y="23718"/>
                    </a:cubicBezTo>
                    <a:cubicBezTo>
                      <a:pt x="31168" y="23466"/>
                      <a:pt x="30075" y="23620"/>
                      <a:pt x="28997" y="23760"/>
                    </a:cubicBezTo>
                    <a:cubicBezTo>
                      <a:pt x="25636" y="24180"/>
                      <a:pt x="22360" y="25020"/>
                      <a:pt x="19125" y="25973"/>
                    </a:cubicBezTo>
                    <a:cubicBezTo>
                      <a:pt x="18803" y="26071"/>
                      <a:pt x="18327" y="26351"/>
                      <a:pt x="18145" y="25903"/>
                    </a:cubicBezTo>
                    <a:cubicBezTo>
                      <a:pt x="17977" y="25497"/>
                      <a:pt x="18467" y="25343"/>
                      <a:pt x="18747" y="25160"/>
                    </a:cubicBezTo>
                    <a:cubicBezTo>
                      <a:pt x="20987" y="23704"/>
                      <a:pt x="23382" y="22570"/>
                      <a:pt x="25832" y="21520"/>
                    </a:cubicBezTo>
                    <a:cubicBezTo>
                      <a:pt x="25987" y="21450"/>
                      <a:pt x="26141" y="21394"/>
                      <a:pt x="26281" y="21310"/>
                    </a:cubicBezTo>
                    <a:cubicBezTo>
                      <a:pt x="26771" y="21030"/>
                      <a:pt x="26813" y="20652"/>
                      <a:pt x="26379" y="20301"/>
                    </a:cubicBezTo>
                    <a:cubicBezTo>
                      <a:pt x="25959" y="19951"/>
                      <a:pt x="25482" y="19643"/>
                      <a:pt x="25048" y="19307"/>
                    </a:cubicBezTo>
                    <a:cubicBezTo>
                      <a:pt x="23662" y="18243"/>
                      <a:pt x="22430" y="17025"/>
                      <a:pt x="21450" y="15554"/>
                    </a:cubicBezTo>
                    <a:cubicBezTo>
                      <a:pt x="21352" y="15414"/>
                      <a:pt x="21254" y="15288"/>
                      <a:pt x="21184" y="15134"/>
                    </a:cubicBezTo>
                    <a:cubicBezTo>
                      <a:pt x="21043" y="14854"/>
                      <a:pt x="20735" y="14532"/>
                      <a:pt x="21058" y="14238"/>
                    </a:cubicBezTo>
                    <a:cubicBezTo>
                      <a:pt x="21352" y="13972"/>
                      <a:pt x="21646" y="14266"/>
                      <a:pt x="21898" y="14434"/>
                    </a:cubicBezTo>
                    <a:cubicBezTo>
                      <a:pt x="24026" y="15891"/>
                      <a:pt x="26295" y="17081"/>
                      <a:pt x="28745" y="17879"/>
                    </a:cubicBezTo>
                    <a:cubicBezTo>
                      <a:pt x="28857" y="17907"/>
                      <a:pt x="28955" y="17949"/>
                      <a:pt x="29067" y="17977"/>
                    </a:cubicBezTo>
                    <a:cubicBezTo>
                      <a:pt x="29879" y="18215"/>
                      <a:pt x="30159" y="17977"/>
                      <a:pt x="30033" y="17151"/>
                    </a:cubicBezTo>
                    <a:cubicBezTo>
                      <a:pt x="30005" y="17025"/>
                      <a:pt x="29963" y="16899"/>
                      <a:pt x="29963" y="16773"/>
                    </a:cubicBezTo>
                    <a:cubicBezTo>
                      <a:pt x="29935" y="16367"/>
                      <a:pt x="30159" y="16199"/>
                      <a:pt x="30552" y="16325"/>
                    </a:cubicBezTo>
                    <a:cubicBezTo>
                      <a:pt x="30846" y="16423"/>
                      <a:pt x="31140" y="16647"/>
                      <a:pt x="31420" y="16325"/>
                    </a:cubicBezTo>
                    <a:cubicBezTo>
                      <a:pt x="31686" y="16031"/>
                      <a:pt x="31560" y="15694"/>
                      <a:pt x="31462" y="15372"/>
                    </a:cubicBezTo>
                    <a:cubicBezTo>
                      <a:pt x="31266" y="14700"/>
                      <a:pt x="30972" y="14056"/>
                      <a:pt x="30622" y="13440"/>
                    </a:cubicBezTo>
                    <a:cubicBezTo>
                      <a:pt x="30495" y="13216"/>
                      <a:pt x="30327" y="12950"/>
                      <a:pt x="30580" y="12726"/>
                    </a:cubicBezTo>
                    <a:cubicBezTo>
                      <a:pt x="30818" y="12516"/>
                      <a:pt x="31070" y="12684"/>
                      <a:pt x="31280" y="12838"/>
                    </a:cubicBezTo>
                    <a:cubicBezTo>
                      <a:pt x="31686" y="13132"/>
                      <a:pt x="32078" y="13440"/>
                      <a:pt x="32470" y="13748"/>
                    </a:cubicBezTo>
                    <a:cubicBezTo>
                      <a:pt x="32666" y="13888"/>
                      <a:pt x="32876" y="14042"/>
                      <a:pt x="33128" y="13930"/>
                    </a:cubicBezTo>
                    <a:cubicBezTo>
                      <a:pt x="33408" y="13804"/>
                      <a:pt x="33436" y="13524"/>
                      <a:pt x="33436" y="13272"/>
                    </a:cubicBezTo>
                    <a:cubicBezTo>
                      <a:pt x="33436" y="12082"/>
                      <a:pt x="33142" y="10933"/>
                      <a:pt x="32834" y="9785"/>
                    </a:cubicBezTo>
                    <a:cubicBezTo>
                      <a:pt x="32414" y="8245"/>
                      <a:pt x="31728" y="6817"/>
                      <a:pt x="30986" y="5416"/>
                    </a:cubicBezTo>
                    <a:cubicBezTo>
                      <a:pt x="30902" y="5262"/>
                      <a:pt x="30832" y="5122"/>
                      <a:pt x="30762" y="4968"/>
                    </a:cubicBezTo>
                    <a:cubicBezTo>
                      <a:pt x="30678" y="4786"/>
                      <a:pt x="30580" y="4562"/>
                      <a:pt x="30804" y="4422"/>
                    </a:cubicBezTo>
                    <a:cubicBezTo>
                      <a:pt x="31014" y="4296"/>
                      <a:pt x="31196" y="4436"/>
                      <a:pt x="31336" y="4590"/>
                    </a:cubicBezTo>
                    <a:cubicBezTo>
                      <a:pt x="31924" y="5206"/>
                      <a:pt x="32456" y="5878"/>
                      <a:pt x="32932" y="6579"/>
                    </a:cubicBezTo>
                    <a:cubicBezTo>
                      <a:pt x="33464" y="7363"/>
                      <a:pt x="33982" y="8147"/>
                      <a:pt x="34514" y="8917"/>
                    </a:cubicBezTo>
                    <a:cubicBezTo>
                      <a:pt x="34654" y="9113"/>
                      <a:pt x="34794" y="9309"/>
                      <a:pt x="34962" y="9477"/>
                    </a:cubicBezTo>
                    <a:cubicBezTo>
                      <a:pt x="35088" y="9617"/>
                      <a:pt x="35256" y="9729"/>
                      <a:pt x="35453" y="9645"/>
                    </a:cubicBezTo>
                    <a:cubicBezTo>
                      <a:pt x="35649" y="9561"/>
                      <a:pt x="35705" y="9379"/>
                      <a:pt x="35705" y="9183"/>
                    </a:cubicBezTo>
                    <a:cubicBezTo>
                      <a:pt x="35733" y="8511"/>
                      <a:pt x="35579" y="7867"/>
                      <a:pt x="35439" y="7209"/>
                    </a:cubicBezTo>
                    <a:cubicBezTo>
                      <a:pt x="35355" y="6845"/>
                      <a:pt x="35102" y="6382"/>
                      <a:pt x="35537" y="6158"/>
                    </a:cubicBezTo>
                    <a:cubicBezTo>
                      <a:pt x="35957" y="5934"/>
                      <a:pt x="36237" y="6369"/>
                      <a:pt x="36503" y="6635"/>
                    </a:cubicBezTo>
                    <a:cubicBezTo>
                      <a:pt x="37735" y="7909"/>
                      <a:pt x="38673" y="9393"/>
                      <a:pt x="39471" y="10947"/>
                    </a:cubicBezTo>
                    <a:cubicBezTo>
                      <a:pt x="39513" y="11031"/>
                      <a:pt x="39541" y="11115"/>
                      <a:pt x="39597" y="11200"/>
                    </a:cubicBezTo>
                    <a:cubicBezTo>
                      <a:pt x="39737" y="11452"/>
                      <a:pt x="39835" y="11816"/>
                      <a:pt x="40200" y="11746"/>
                    </a:cubicBezTo>
                    <a:cubicBezTo>
                      <a:pt x="40550" y="11690"/>
                      <a:pt x="40480" y="11312"/>
                      <a:pt x="40536" y="11060"/>
                    </a:cubicBezTo>
                    <a:cubicBezTo>
                      <a:pt x="40578" y="10849"/>
                      <a:pt x="40606" y="10639"/>
                      <a:pt x="40844" y="10569"/>
                    </a:cubicBezTo>
                    <a:cubicBezTo>
                      <a:pt x="41096" y="10499"/>
                      <a:pt x="41278" y="10625"/>
                      <a:pt x="41418" y="10807"/>
                    </a:cubicBezTo>
                    <a:cubicBezTo>
                      <a:pt x="41572" y="11018"/>
                      <a:pt x="41698" y="11242"/>
                      <a:pt x="41852" y="11452"/>
                    </a:cubicBezTo>
                    <a:cubicBezTo>
                      <a:pt x="41992" y="11662"/>
                      <a:pt x="42132" y="11942"/>
                      <a:pt x="42440" y="11858"/>
                    </a:cubicBezTo>
                    <a:cubicBezTo>
                      <a:pt x="42762" y="11774"/>
                      <a:pt x="42790" y="11452"/>
                      <a:pt x="42790" y="11172"/>
                    </a:cubicBezTo>
                    <a:cubicBezTo>
                      <a:pt x="42804" y="10219"/>
                      <a:pt x="42748" y="9281"/>
                      <a:pt x="42482" y="8371"/>
                    </a:cubicBezTo>
                    <a:cubicBezTo>
                      <a:pt x="42384" y="8035"/>
                      <a:pt x="42286" y="7699"/>
                      <a:pt x="42188" y="7363"/>
                    </a:cubicBezTo>
                    <a:cubicBezTo>
                      <a:pt x="42118" y="7111"/>
                      <a:pt x="42034" y="6831"/>
                      <a:pt x="42300" y="6663"/>
                    </a:cubicBezTo>
                    <a:cubicBezTo>
                      <a:pt x="42566" y="6495"/>
                      <a:pt x="42804" y="6691"/>
                      <a:pt x="42986" y="6859"/>
                    </a:cubicBezTo>
                    <a:cubicBezTo>
                      <a:pt x="44610" y="8343"/>
                      <a:pt x="45913" y="10037"/>
                      <a:pt x="46473" y="12208"/>
                    </a:cubicBezTo>
                    <a:cubicBezTo>
                      <a:pt x="46627" y="12796"/>
                      <a:pt x="46697" y="13398"/>
                      <a:pt x="46767" y="14014"/>
                    </a:cubicBezTo>
                    <a:cubicBezTo>
                      <a:pt x="46795" y="14238"/>
                      <a:pt x="46837" y="14490"/>
                      <a:pt x="47103" y="14532"/>
                    </a:cubicBezTo>
                    <a:cubicBezTo>
                      <a:pt x="47397" y="14574"/>
                      <a:pt x="47523" y="14322"/>
                      <a:pt x="47593" y="14084"/>
                    </a:cubicBezTo>
                    <a:cubicBezTo>
                      <a:pt x="47901" y="13090"/>
                      <a:pt x="48013" y="12068"/>
                      <a:pt x="48125" y="11031"/>
                    </a:cubicBezTo>
                    <a:cubicBezTo>
                      <a:pt x="48153" y="10779"/>
                      <a:pt x="48153" y="10513"/>
                      <a:pt x="48181" y="10261"/>
                    </a:cubicBezTo>
                    <a:cubicBezTo>
                      <a:pt x="48209" y="10023"/>
                      <a:pt x="48223" y="9743"/>
                      <a:pt x="48545" y="9715"/>
                    </a:cubicBezTo>
                    <a:cubicBezTo>
                      <a:pt x="48839" y="9687"/>
                      <a:pt x="48965" y="9925"/>
                      <a:pt x="49049" y="10163"/>
                    </a:cubicBezTo>
                    <a:cubicBezTo>
                      <a:pt x="49273" y="10793"/>
                      <a:pt x="49498" y="11410"/>
                      <a:pt x="49680" y="12054"/>
                    </a:cubicBezTo>
                    <a:cubicBezTo>
                      <a:pt x="50898" y="16381"/>
                      <a:pt x="50660" y="20694"/>
                      <a:pt x="49427" y="24964"/>
                    </a:cubicBezTo>
                    <a:cubicBezTo>
                      <a:pt x="49189" y="25791"/>
                      <a:pt x="49329" y="26365"/>
                      <a:pt x="49974" y="26855"/>
                    </a:cubicBezTo>
                    <a:cubicBezTo>
                      <a:pt x="50338" y="27135"/>
                      <a:pt x="50674" y="27471"/>
                      <a:pt x="51052" y="27723"/>
                    </a:cubicBezTo>
                    <a:cubicBezTo>
                      <a:pt x="51654" y="28129"/>
                      <a:pt x="52158" y="27933"/>
                      <a:pt x="52368" y="27233"/>
                    </a:cubicBezTo>
                    <a:cubicBezTo>
                      <a:pt x="52410" y="27079"/>
                      <a:pt x="52452" y="26911"/>
                      <a:pt x="52452" y="26743"/>
                    </a:cubicBezTo>
                    <a:cubicBezTo>
                      <a:pt x="52508" y="24614"/>
                      <a:pt x="52410" y="22486"/>
                      <a:pt x="52186" y="20371"/>
                    </a:cubicBezTo>
                    <a:cubicBezTo>
                      <a:pt x="51976" y="18327"/>
                      <a:pt x="51878" y="16269"/>
                      <a:pt x="52116" y="14224"/>
                    </a:cubicBezTo>
                    <a:cubicBezTo>
                      <a:pt x="52116" y="14126"/>
                      <a:pt x="52116" y="14042"/>
                      <a:pt x="52158" y="13944"/>
                    </a:cubicBezTo>
                    <a:cubicBezTo>
                      <a:pt x="52242" y="13720"/>
                      <a:pt x="52298" y="13440"/>
                      <a:pt x="52606" y="13454"/>
                    </a:cubicBezTo>
                    <a:cubicBezTo>
                      <a:pt x="52872" y="13468"/>
                      <a:pt x="52956" y="13706"/>
                      <a:pt x="53012" y="13930"/>
                    </a:cubicBezTo>
                    <a:cubicBezTo>
                      <a:pt x="53138" y="14518"/>
                      <a:pt x="53236" y="15134"/>
                      <a:pt x="53376" y="15722"/>
                    </a:cubicBezTo>
                    <a:cubicBezTo>
                      <a:pt x="53600" y="16717"/>
                      <a:pt x="53838" y="17697"/>
                      <a:pt x="54091" y="18677"/>
                    </a:cubicBezTo>
                    <a:cubicBezTo>
                      <a:pt x="54175" y="18985"/>
                      <a:pt x="54245" y="19405"/>
                      <a:pt x="54665" y="19391"/>
                    </a:cubicBezTo>
                    <a:cubicBezTo>
                      <a:pt x="55085" y="19377"/>
                      <a:pt x="55127" y="18957"/>
                      <a:pt x="55197" y="18635"/>
                    </a:cubicBezTo>
                    <a:cubicBezTo>
                      <a:pt x="55435" y="17627"/>
                      <a:pt x="55673" y="16619"/>
                      <a:pt x="55799" y="15596"/>
                    </a:cubicBezTo>
                    <a:cubicBezTo>
                      <a:pt x="55813" y="15470"/>
                      <a:pt x="55841" y="15344"/>
                      <a:pt x="55869" y="15218"/>
                    </a:cubicBezTo>
                    <a:cubicBezTo>
                      <a:pt x="55925" y="14994"/>
                      <a:pt x="56023" y="14770"/>
                      <a:pt x="56289" y="14770"/>
                    </a:cubicBezTo>
                    <a:cubicBezTo>
                      <a:pt x="56527" y="14770"/>
                      <a:pt x="56625" y="14966"/>
                      <a:pt x="56709" y="15148"/>
                    </a:cubicBezTo>
                    <a:cubicBezTo>
                      <a:pt x="56891" y="15554"/>
                      <a:pt x="56975" y="16003"/>
                      <a:pt x="57017" y="16437"/>
                    </a:cubicBezTo>
                    <a:cubicBezTo>
                      <a:pt x="57171" y="17739"/>
                      <a:pt x="57213" y="19055"/>
                      <a:pt x="57073" y="20371"/>
                    </a:cubicBezTo>
                    <a:cubicBezTo>
                      <a:pt x="57045" y="20638"/>
                      <a:pt x="56989" y="20988"/>
                      <a:pt x="57297" y="21100"/>
                    </a:cubicBezTo>
                    <a:cubicBezTo>
                      <a:pt x="57661" y="21240"/>
                      <a:pt x="57801" y="20890"/>
                      <a:pt x="57955" y="20638"/>
                    </a:cubicBezTo>
                    <a:cubicBezTo>
                      <a:pt x="58249" y="20119"/>
                      <a:pt x="58417" y="19559"/>
                      <a:pt x="58571" y="18985"/>
                    </a:cubicBezTo>
                    <a:cubicBezTo>
                      <a:pt x="58641" y="18733"/>
                      <a:pt x="58697" y="18481"/>
                      <a:pt x="58781" y="18243"/>
                    </a:cubicBezTo>
                    <a:cubicBezTo>
                      <a:pt x="58879" y="17935"/>
                      <a:pt x="59034" y="17627"/>
                      <a:pt x="59398" y="17613"/>
                    </a:cubicBezTo>
                    <a:cubicBezTo>
                      <a:pt x="59790" y="17613"/>
                      <a:pt x="59972" y="17921"/>
                      <a:pt x="60056" y="18257"/>
                    </a:cubicBezTo>
                    <a:cubicBezTo>
                      <a:pt x="60420" y="19783"/>
                      <a:pt x="60490" y="21324"/>
                      <a:pt x="60434" y="22878"/>
                    </a:cubicBezTo>
                    <a:cubicBezTo>
                      <a:pt x="60378" y="24390"/>
                      <a:pt x="60028" y="25833"/>
                      <a:pt x="59412" y="27219"/>
                    </a:cubicBezTo>
                    <a:cubicBezTo>
                      <a:pt x="59286" y="27499"/>
                      <a:pt x="59132" y="27821"/>
                      <a:pt x="59426" y="28087"/>
                    </a:cubicBezTo>
                    <a:cubicBezTo>
                      <a:pt x="59748" y="28367"/>
                      <a:pt x="60056" y="28185"/>
                      <a:pt x="60336" y="27989"/>
                    </a:cubicBezTo>
                    <a:cubicBezTo>
                      <a:pt x="61120" y="27457"/>
                      <a:pt x="61638" y="26687"/>
                      <a:pt x="62044" y="25847"/>
                    </a:cubicBezTo>
                    <a:cubicBezTo>
                      <a:pt x="63164" y="23550"/>
                      <a:pt x="63346" y="21114"/>
                      <a:pt x="63066" y="18649"/>
                    </a:cubicBezTo>
                    <a:cubicBezTo>
                      <a:pt x="62660" y="15120"/>
                      <a:pt x="60966" y="12110"/>
                      <a:pt x="59034" y="9225"/>
                    </a:cubicBezTo>
                    <a:cubicBezTo>
                      <a:pt x="57885" y="7517"/>
                      <a:pt x="56541" y="5962"/>
                      <a:pt x="55071" y="4520"/>
                    </a:cubicBezTo>
                    <a:cubicBezTo>
                      <a:pt x="54847" y="4296"/>
                      <a:pt x="54427" y="4058"/>
                      <a:pt x="54707" y="3708"/>
                    </a:cubicBezTo>
                    <a:cubicBezTo>
                      <a:pt x="54959" y="3386"/>
                      <a:pt x="55323" y="3694"/>
                      <a:pt x="55603" y="3834"/>
                    </a:cubicBezTo>
                    <a:cubicBezTo>
                      <a:pt x="58599" y="5402"/>
                      <a:pt x="61120" y="7531"/>
                      <a:pt x="63234" y="10163"/>
                    </a:cubicBezTo>
                    <a:cubicBezTo>
                      <a:pt x="63374" y="10331"/>
                      <a:pt x="63501" y="10513"/>
                      <a:pt x="63655" y="10681"/>
                    </a:cubicBezTo>
                    <a:cubicBezTo>
                      <a:pt x="63809" y="10849"/>
                      <a:pt x="63977" y="11031"/>
                      <a:pt x="64229" y="10947"/>
                    </a:cubicBezTo>
                    <a:cubicBezTo>
                      <a:pt x="64509" y="10849"/>
                      <a:pt x="64523" y="10583"/>
                      <a:pt x="64509" y="10345"/>
                    </a:cubicBezTo>
                    <a:cubicBezTo>
                      <a:pt x="64467" y="9463"/>
                      <a:pt x="64229" y="8637"/>
                      <a:pt x="63949" y="7811"/>
                    </a:cubicBezTo>
                    <a:cubicBezTo>
                      <a:pt x="63851" y="7531"/>
                      <a:pt x="63739" y="7265"/>
                      <a:pt x="63640" y="6985"/>
                    </a:cubicBezTo>
                    <a:cubicBezTo>
                      <a:pt x="63556" y="6761"/>
                      <a:pt x="63514" y="6537"/>
                      <a:pt x="63725" y="6382"/>
                    </a:cubicBezTo>
                    <a:cubicBezTo>
                      <a:pt x="63949" y="6228"/>
                      <a:pt x="64159" y="6382"/>
                      <a:pt x="64327" y="6509"/>
                    </a:cubicBezTo>
                    <a:cubicBezTo>
                      <a:pt x="65027" y="7069"/>
                      <a:pt x="65517" y="7811"/>
                      <a:pt x="66021" y="8553"/>
                    </a:cubicBezTo>
                    <a:cubicBezTo>
                      <a:pt x="66189" y="8791"/>
                      <a:pt x="66329" y="9057"/>
                      <a:pt x="66511" y="9295"/>
                    </a:cubicBezTo>
                    <a:cubicBezTo>
                      <a:pt x="66973" y="9883"/>
                      <a:pt x="67659" y="9785"/>
                      <a:pt x="67953" y="9085"/>
                    </a:cubicBezTo>
                    <a:cubicBezTo>
                      <a:pt x="68065" y="8833"/>
                      <a:pt x="68149" y="8553"/>
                      <a:pt x="68121" y="8273"/>
                    </a:cubicBezTo>
                    <a:cubicBezTo>
                      <a:pt x="67981" y="7265"/>
                      <a:pt x="67939" y="6228"/>
                      <a:pt x="67645" y="5276"/>
                    </a:cubicBezTo>
                    <a:cubicBezTo>
                      <a:pt x="67421" y="4548"/>
                      <a:pt x="67295" y="3792"/>
                      <a:pt x="67057" y="3064"/>
                    </a:cubicBezTo>
                    <a:cubicBezTo>
                      <a:pt x="66987" y="2826"/>
                      <a:pt x="66861" y="2504"/>
                      <a:pt x="67155" y="2364"/>
                    </a:cubicBezTo>
                    <a:cubicBezTo>
                      <a:pt x="67463" y="2224"/>
                      <a:pt x="67729" y="2420"/>
                      <a:pt x="67897" y="2686"/>
                    </a:cubicBezTo>
                    <a:cubicBezTo>
                      <a:pt x="68668" y="3848"/>
                      <a:pt x="69256" y="5094"/>
                      <a:pt x="69718" y="6411"/>
                    </a:cubicBezTo>
                    <a:cubicBezTo>
                      <a:pt x="69844" y="6747"/>
                      <a:pt x="69858" y="7293"/>
                      <a:pt x="70362" y="7251"/>
                    </a:cubicBezTo>
                    <a:cubicBezTo>
                      <a:pt x="70880" y="7209"/>
                      <a:pt x="70852" y="6663"/>
                      <a:pt x="70908" y="6270"/>
                    </a:cubicBezTo>
                    <a:cubicBezTo>
                      <a:pt x="71174" y="4478"/>
                      <a:pt x="70964" y="2686"/>
                      <a:pt x="70782" y="907"/>
                    </a:cubicBezTo>
                    <a:cubicBezTo>
                      <a:pt x="70754" y="585"/>
                      <a:pt x="70614" y="151"/>
                      <a:pt x="71006" y="25"/>
                    </a:cubicBezTo>
                    <a:cubicBezTo>
                      <a:pt x="71440" y="-115"/>
                      <a:pt x="71580" y="361"/>
                      <a:pt x="71706" y="669"/>
                    </a:cubicBezTo>
                    <a:cubicBezTo>
                      <a:pt x="72630" y="2840"/>
                      <a:pt x="73163" y="5122"/>
                      <a:pt x="73499" y="7447"/>
                    </a:cubicBezTo>
                    <a:cubicBezTo>
                      <a:pt x="73639" y="8413"/>
                      <a:pt x="73723" y="9393"/>
                      <a:pt x="73835" y="10359"/>
                    </a:cubicBezTo>
                    <a:cubicBezTo>
                      <a:pt x="73863" y="10625"/>
                      <a:pt x="73933" y="10891"/>
                      <a:pt x="74213" y="10989"/>
                    </a:cubicBezTo>
                    <a:cubicBezTo>
                      <a:pt x="74479" y="11088"/>
                      <a:pt x="74689" y="10919"/>
                      <a:pt x="74857" y="10751"/>
                    </a:cubicBezTo>
                    <a:cubicBezTo>
                      <a:pt x="75375" y="10247"/>
                      <a:pt x="75823" y="9687"/>
                      <a:pt x="76271" y="9113"/>
                    </a:cubicBezTo>
                    <a:cubicBezTo>
                      <a:pt x="76467" y="8875"/>
                      <a:pt x="76663" y="8525"/>
                      <a:pt x="77027" y="8707"/>
                    </a:cubicBezTo>
                    <a:cubicBezTo>
                      <a:pt x="77349" y="8861"/>
                      <a:pt x="77251" y="9211"/>
                      <a:pt x="77209" y="9505"/>
                    </a:cubicBezTo>
                    <a:cubicBezTo>
                      <a:pt x="77083" y="10443"/>
                      <a:pt x="76789" y="11340"/>
                      <a:pt x="76481" y="12236"/>
                    </a:cubicBezTo>
                    <a:cubicBezTo>
                      <a:pt x="76397" y="12502"/>
                      <a:pt x="76257" y="12796"/>
                      <a:pt x="76551" y="12992"/>
                    </a:cubicBezTo>
                    <a:cubicBezTo>
                      <a:pt x="76845" y="13188"/>
                      <a:pt x="77083" y="12964"/>
                      <a:pt x="77293" y="12782"/>
                    </a:cubicBezTo>
                    <a:cubicBezTo>
                      <a:pt x="78694" y="11508"/>
                      <a:pt x="79968" y="10121"/>
                      <a:pt x="81186" y="8679"/>
                    </a:cubicBezTo>
                    <a:cubicBezTo>
                      <a:pt x="81410" y="8413"/>
                      <a:pt x="81634" y="7979"/>
                      <a:pt x="82012" y="8175"/>
                    </a:cubicBezTo>
                    <a:cubicBezTo>
                      <a:pt x="82433" y="8385"/>
                      <a:pt x="82194" y="8833"/>
                      <a:pt x="82082" y="9169"/>
                    </a:cubicBezTo>
                    <a:cubicBezTo>
                      <a:pt x="81368" y="11312"/>
                      <a:pt x="80430" y="13356"/>
                      <a:pt x="79282" y="15302"/>
                    </a:cubicBezTo>
                    <a:cubicBezTo>
                      <a:pt x="79114" y="15596"/>
                      <a:pt x="78694" y="15989"/>
                      <a:pt x="79086" y="16269"/>
                    </a:cubicBezTo>
                    <a:cubicBezTo>
                      <a:pt x="79436" y="16521"/>
                      <a:pt x="79730" y="16045"/>
                      <a:pt x="79968" y="15792"/>
                    </a:cubicBezTo>
                    <a:cubicBezTo>
                      <a:pt x="81592" y="14084"/>
                      <a:pt x="82937" y="12166"/>
                      <a:pt x="84169" y="10149"/>
                    </a:cubicBezTo>
                    <a:cubicBezTo>
                      <a:pt x="84645" y="9365"/>
                      <a:pt x="85107" y="8567"/>
                      <a:pt x="85583" y="7769"/>
                    </a:cubicBezTo>
                    <a:cubicBezTo>
                      <a:pt x="85639" y="7671"/>
                      <a:pt x="85695" y="7573"/>
                      <a:pt x="85751" y="7489"/>
                    </a:cubicBezTo>
                    <a:cubicBezTo>
                      <a:pt x="85877" y="7321"/>
                      <a:pt x="86017" y="7153"/>
                      <a:pt x="86255" y="7251"/>
                    </a:cubicBezTo>
                    <a:cubicBezTo>
                      <a:pt x="86465" y="7335"/>
                      <a:pt x="86451" y="7545"/>
                      <a:pt x="86423" y="7741"/>
                    </a:cubicBezTo>
                    <a:cubicBezTo>
                      <a:pt x="86409" y="7867"/>
                      <a:pt x="86381" y="7993"/>
                      <a:pt x="86339" y="8119"/>
                    </a:cubicBezTo>
                    <a:cubicBezTo>
                      <a:pt x="86283" y="8357"/>
                      <a:pt x="86199" y="8623"/>
                      <a:pt x="86479" y="8763"/>
                    </a:cubicBezTo>
                    <a:cubicBezTo>
                      <a:pt x="86759" y="8903"/>
                      <a:pt x="86941" y="8665"/>
                      <a:pt x="87082" y="8483"/>
                    </a:cubicBezTo>
                    <a:cubicBezTo>
                      <a:pt x="87726" y="7601"/>
                      <a:pt x="88342" y="6705"/>
                      <a:pt x="88958" y="5808"/>
                    </a:cubicBezTo>
                    <a:cubicBezTo>
                      <a:pt x="89098" y="5612"/>
                      <a:pt x="89210" y="5402"/>
                      <a:pt x="89350" y="5206"/>
                    </a:cubicBezTo>
                    <a:cubicBezTo>
                      <a:pt x="89476" y="5024"/>
                      <a:pt x="89644" y="4828"/>
                      <a:pt x="89896" y="4926"/>
                    </a:cubicBezTo>
                    <a:cubicBezTo>
                      <a:pt x="90148" y="5010"/>
                      <a:pt x="90176" y="5248"/>
                      <a:pt x="90162" y="5486"/>
                    </a:cubicBezTo>
                    <a:cubicBezTo>
                      <a:pt x="90092" y="6411"/>
                      <a:pt x="90022" y="7335"/>
                      <a:pt x="89784" y="8231"/>
                    </a:cubicBezTo>
                    <a:cubicBezTo>
                      <a:pt x="89728" y="8441"/>
                      <a:pt x="89658" y="8665"/>
                      <a:pt x="89630" y="8875"/>
                    </a:cubicBezTo>
                    <a:cubicBezTo>
                      <a:pt x="89602" y="9295"/>
                      <a:pt x="89882" y="9547"/>
                      <a:pt x="90302" y="9463"/>
                    </a:cubicBezTo>
                    <a:cubicBezTo>
                      <a:pt x="90568" y="9407"/>
                      <a:pt x="90834" y="9295"/>
                      <a:pt x="91100" y="9225"/>
                    </a:cubicBezTo>
                    <a:cubicBezTo>
                      <a:pt x="91268" y="9183"/>
                      <a:pt x="91436" y="9211"/>
                      <a:pt x="91548" y="9351"/>
                    </a:cubicBezTo>
                    <a:cubicBezTo>
                      <a:pt x="91660" y="9505"/>
                      <a:pt x="91618" y="9673"/>
                      <a:pt x="91506" y="9813"/>
                    </a:cubicBezTo>
                    <a:cubicBezTo>
                      <a:pt x="91366" y="9995"/>
                      <a:pt x="91226" y="10163"/>
                      <a:pt x="91072" y="10317"/>
                    </a:cubicBezTo>
                    <a:cubicBezTo>
                      <a:pt x="88566" y="12754"/>
                      <a:pt x="86241" y="15372"/>
                      <a:pt x="83945" y="18019"/>
                    </a:cubicBezTo>
                    <a:cubicBezTo>
                      <a:pt x="83623" y="18397"/>
                      <a:pt x="83273" y="18775"/>
                      <a:pt x="83063" y="19223"/>
                    </a:cubicBezTo>
                    <a:cubicBezTo>
                      <a:pt x="82881" y="19629"/>
                      <a:pt x="82755" y="20077"/>
                      <a:pt x="83161" y="20399"/>
                    </a:cubicBezTo>
                    <a:cubicBezTo>
                      <a:pt x="83581" y="20736"/>
                      <a:pt x="83987" y="20470"/>
                      <a:pt x="84295" y="20161"/>
                    </a:cubicBezTo>
                    <a:cubicBezTo>
                      <a:pt x="85373" y="19111"/>
                      <a:pt x="86409" y="18033"/>
                      <a:pt x="87530" y="17025"/>
                    </a:cubicBezTo>
                    <a:cubicBezTo>
                      <a:pt x="88804" y="15891"/>
                      <a:pt x="90106" y="14798"/>
                      <a:pt x="91478" y="13790"/>
                    </a:cubicBezTo>
                    <a:cubicBezTo>
                      <a:pt x="91716" y="13622"/>
                      <a:pt x="91983" y="13370"/>
                      <a:pt x="92277" y="13608"/>
                    </a:cubicBezTo>
                    <a:cubicBezTo>
                      <a:pt x="92585" y="13860"/>
                      <a:pt x="92403" y="14182"/>
                      <a:pt x="92277" y="14462"/>
                    </a:cubicBezTo>
                    <a:cubicBezTo>
                      <a:pt x="92221" y="14602"/>
                      <a:pt x="92151" y="14728"/>
                      <a:pt x="92123" y="14882"/>
                    </a:cubicBezTo>
                    <a:cubicBezTo>
                      <a:pt x="92025" y="15302"/>
                      <a:pt x="92249" y="15540"/>
                      <a:pt x="92669" y="15428"/>
                    </a:cubicBezTo>
                    <a:cubicBezTo>
                      <a:pt x="92893" y="15358"/>
                      <a:pt x="93117" y="15246"/>
                      <a:pt x="93327" y="15134"/>
                    </a:cubicBezTo>
                    <a:cubicBezTo>
                      <a:pt x="94391" y="14532"/>
                      <a:pt x="95427" y="13888"/>
                      <a:pt x="96407" y="13174"/>
                    </a:cubicBezTo>
                    <a:cubicBezTo>
                      <a:pt x="96547" y="13076"/>
                      <a:pt x="96688" y="12992"/>
                      <a:pt x="96828" y="12908"/>
                    </a:cubicBezTo>
                    <a:cubicBezTo>
                      <a:pt x="96982" y="12824"/>
                      <a:pt x="97150" y="12796"/>
                      <a:pt x="97290" y="12936"/>
                    </a:cubicBezTo>
                    <a:cubicBezTo>
                      <a:pt x="97416" y="13076"/>
                      <a:pt x="97374" y="13258"/>
                      <a:pt x="97290" y="13398"/>
                    </a:cubicBezTo>
                    <a:cubicBezTo>
                      <a:pt x="97206" y="13552"/>
                      <a:pt x="97094" y="13720"/>
                      <a:pt x="96982" y="13860"/>
                    </a:cubicBezTo>
                    <a:cubicBezTo>
                      <a:pt x="96337" y="14700"/>
                      <a:pt x="95665" y="15512"/>
                      <a:pt x="94923" y="16255"/>
                    </a:cubicBezTo>
                    <a:cubicBezTo>
                      <a:pt x="94699" y="16479"/>
                      <a:pt x="94489" y="16717"/>
                      <a:pt x="94293" y="16955"/>
                    </a:cubicBezTo>
                    <a:cubicBezTo>
                      <a:pt x="93971" y="17347"/>
                      <a:pt x="93859" y="17781"/>
                      <a:pt x="94153" y="18229"/>
                    </a:cubicBezTo>
                    <a:cubicBezTo>
                      <a:pt x="94461" y="18705"/>
                      <a:pt x="94923" y="18831"/>
                      <a:pt x="95469" y="18705"/>
                    </a:cubicBezTo>
                    <a:cubicBezTo>
                      <a:pt x="95861" y="18621"/>
                      <a:pt x="96169" y="18383"/>
                      <a:pt x="96491" y="18173"/>
                    </a:cubicBezTo>
                    <a:cubicBezTo>
                      <a:pt x="99138" y="16451"/>
                      <a:pt x="101925" y="15036"/>
                      <a:pt x="104977" y="14224"/>
                    </a:cubicBezTo>
                    <a:cubicBezTo>
                      <a:pt x="107764" y="13482"/>
                      <a:pt x="110592" y="13328"/>
                      <a:pt x="113435" y="13832"/>
                    </a:cubicBezTo>
                    <a:cubicBezTo>
                      <a:pt x="113799" y="13902"/>
                      <a:pt x="114345" y="13874"/>
                      <a:pt x="114345" y="14364"/>
                    </a:cubicBezTo>
                    <a:cubicBezTo>
                      <a:pt x="114345" y="14896"/>
                      <a:pt x="113771" y="14854"/>
                      <a:pt x="113393" y="14924"/>
                    </a:cubicBezTo>
                    <a:cubicBezTo>
                      <a:pt x="108044" y="15947"/>
                      <a:pt x="102975" y="17683"/>
                      <a:pt x="98522" y="20918"/>
                    </a:cubicBezTo>
                    <a:cubicBezTo>
                      <a:pt x="96589" y="22318"/>
                      <a:pt x="94951" y="24012"/>
                      <a:pt x="93551" y="25959"/>
                    </a:cubicBezTo>
                    <a:cubicBezTo>
                      <a:pt x="93467" y="26071"/>
                      <a:pt x="93383" y="26211"/>
                      <a:pt x="93341" y="26351"/>
                    </a:cubicBezTo>
                    <a:cubicBezTo>
                      <a:pt x="93201" y="26729"/>
                      <a:pt x="93383" y="26897"/>
                      <a:pt x="93747" y="26841"/>
                    </a:cubicBezTo>
                    <a:cubicBezTo>
                      <a:pt x="94027" y="26785"/>
                      <a:pt x="94307" y="26645"/>
                      <a:pt x="94573" y="26519"/>
                    </a:cubicBezTo>
                    <a:cubicBezTo>
                      <a:pt x="97710" y="25048"/>
                      <a:pt x="100888" y="23634"/>
                      <a:pt x="104263" y="22780"/>
                    </a:cubicBezTo>
                    <a:cubicBezTo>
                      <a:pt x="106490" y="22206"/>
                      <a:pt x="108744" y="21772"/>
                      <a:pt x="111055" y="21842"/>
                    </a:cubicBezTo>
                    <a:cubicBezTo>
                      <a:pt x="112931" y="21898"/>
                      <a:pt x="114765" y="22262"/>
                      <a:pt x="116474" y="23060"/>
                    </a:cubicBezTo>
                    <a:cubicBezTo>
                      <a:pt x="116838" y="23228"/>
                      <a:pt x="117412" y="23354"/>
                      <a:pt x="117314" y="23886"/>
                    </a:cubicBezTo>
                    <a:cubicBezTo>
                      <a:pt x="117216" y="24390"/>
                      <a:pt x="116670" y="24250"/>
                      <a:pt x="116278" y="24306"/>
                    </a:cubicBezTo>
                    <a:cubicBezTo>
                      <a:pt x="115970" y="24348"/>
                      <a:pt x="115648" y="24390"/>
                      <a:pt x="115354" y="24460"/>
                    </a:cubicBezTo>
                    <a:cubicBezTo>
                      <a:pt x="115157" y="24516"/>
                      <a:pt x="114961" y="24614"/>
                      <a:pt x="114947" y="24866"/>
                    </a:cubicBezTo>
                    <a:cubicBezTo>
                      <a:pt x="114947" y="25076"/>
                      <a:pt x="115087" y="25202"/>
                      <a:pt x="115241" y="25301"/>
                    </a:cubicBezTo>
                    <a:cubicBezTo>
                      <a:pt x="115522" y="25455"/>
                      <a:pt x="115802" y="25567"/>
                      <a:pt x="116082" y="25735"/>
                    </a:cubicBezTo>
                    <a:cubicBezTo>
                      <a:pt x="116292" y="25861"/>
                      <a:pt x="116502" y="26029"/>
                      <a:pt x="116446" y="26309"/>
                    </a:cubicBezTo>
                    <a:cubicBezTo>
                      <a:pt x="116390" y="26589"/>
                      <a:pt x="116138" y="26645"/>
                      <a:pt x="115886" y="26673"/>
                    </a:cubicBezTo>
                    <a:cubicBezTo>
                      <a:pt x="115185" y="26757"/>
                      <a:pt x="114485" y="26757"/>
                      <a:pt x="113799" y="26967"/>
                    </a:cubicBezTo>
                    <a:cubicBezTo>
                      <a:pt x="113729" y="26995"/>
                      <a:pt x="113645" y="26981"/>
                      <a:pt x="113589" y="27009"/>
                    </a:cubicBezTo>
                    <a:cubicBezTo>
                      <a:pt x="113337" y="27121"/>
                      <a:pt x="113001" y="27163"/>
                      <a:pt x="113001" y="27513"/>
                    </a:cubicBezTo>
                    <a:cubicBezTo>
                      <a:pt x="113001" y="27849"/>
                      <a:pt x="113323" y="27919"/>
                      <a:pt x="113589" y="28003"/>
                    </a:cubicBezTo>
                    <a:cubicBezTo>
                      <a:pt x="114681" y="28325"/>
                      <a:pt x="115788" y="28633"/>
                      <a:pt x="116880" y="28969"/>
                    </a:cubicBezTo>
                    <a:cubicBezTo>
                      <a:pt x="120199" y="29992"/>
                      <a:pt x="123377" y="31308"/>
                      <a:pt x="126290" y="33212"/>
                    </a:cubicBezTo>
                    <a:cubicBezTo>
                      <a:pt x="128404" y="34598"/>
                      <a:pt x="130267" y="36279"/>
                      <a:pt x="131751" y="38365"/>
                    </a:cubicBezTo>
                    <a:cubicBezTo>
                      <a:pt x="131933" y="38617"/>
                      <a:pt x="132115" y="38883"/>
                      <a:pt x="132171" y="39191"/>
                    </a:cubicBezTo>
                    <a:cubicBezTo>
                      <a:pt x="132227" y="39486"/>
                      <a:pt x="132199" y="39752"/>
                      <a:pt x="131961" y="39948"/>
                    </a:cubicBezTo>
                    <a:cubicBezTo>
                      <a:pt x="131709" y="40144"/>
                      <a:pt x="131443" y="40130"/>
                      <a:pt x="131177" y="39976"/>
                    </a:cubicBezTo>
                    <a:cubicBezTo>
                      <a:pt x="130995" y="39864"/>
                      <a:pt x="130813" y="39724"/>
                      <a:pt x="130659" y="39570"/>
                    </a:cubicBezTo>
                    <a:cubicBezTo>
                      <a:pt x="127340" y="36363"/>
                      <a:pt x="123349" y="34570"/>
                      <a:pt x="118812" y="33912"/>
                    </a:cubicBezTo>
                    <a:cubicBezTo>
                      <a:pt x="117510" y="33730"/>
                      <a:pt x="116180" y="33716"/>
                      <a:pt x="114905" y="34108"/>
                    </a:cubicBezTo>
                    <a:cubicBezTo>
                      <a:pt x="113561" y="34528"/>
                      <a:pt x="113085" y="35173"/>
                      <a:pt x="113029" y="36573"/>
                    </a:cubicBezTo>
                    <a:cubicBezTo>
                      <a:pt x="113001" y="37105"/>
                      <a:pt x="112931" y="37637"/>
                      <a:pt x="112749" y="38141"/>
                    </a:cubicBezTo>
                    <a:cubicBezTo>
                      <a:pt x="112665" y="38379"/>
                      <a:pt x="112539" y="38603"/>
                      <a:pt x="112259" y="38603"/>
                    </a:cubicBezTo>
                    <a:cubicBezTo>
                      <a:pt x="111965" y="38603"/>
                      <a:pt x="111853" y="38351"/>
                      <a:pt x="111811" y="38113"/>
                    </a:cubicBezTo>
                    <a:cubicBezTo>
                      <a:pt x="111587" y="37147"/>
                      <a:pt x="111111" y="36335"/>
                      <a:pt x="110396" y="35649"/>
                    </a:cubicBezTo>
                    <a:cubicBezTo>
                      <a:pt x="110284" y="35551"/>
                      <a:pt x="110186" y="35439"/>
                      <a:pt x="110060" y="35355"/>
                    </a:cubicBezTo>
                    <a:cubicBezTo>
                      <a:pt x="109850" y="35215"/>
                      <a:pt x="109626" y="35005"/>
                      <a:pt x="109360" y="35187"/>
                    </a:cubicBezTo>
                    <a:cubicBezTo>
                      <a:pt x="109094" y="35369"/>
                      <a:pt x="109164" y="35635"/>
                      <a:pt x="109234" y="35887"/>
                    </a:cubicBezTo>
                    <a:cubicBezTo>
                      <a:pt x="109402" y="36559"/>
                      <a:pt x="109500" y="37231"/>
                      <a:pt x="109486" y="37917"/>
                    </a:cubicBezTo>
                    <a:cubicBezTo>
                      <a:pt x="109486" y="38197"/>
                      <a:pt x="109458" y="38491"/>
                      <a:pt x="109178" y="38645"/>
                    </a:cubicBezTo>
                    <a:cubicBezTo>
                      <a:pt x="108898" y="38799"/>
                      <a:pt x="108674" y="38603"/>
                      <a:pt x="108478" y="38449"/>
                    </a:cubicBezTo>
                    <a:cubicBezTo>
                      <a:pt x="108128" y="38169"/>
                      <a:pt x="107736" y="38057"/>
                      <a:pt x="107288" y="38085"/>
                    </a:cubicBezTo>
                    <a:cubicBezTo>
                      <a:pt x="106770" y="38127"/>
                      <a:pt x="106252" y="38141"/>
                      <a:pt x="105733" y="38211"/>
                    </a:cubicBezTo>
                    <a:cubicBezTo>
                      <a:pt x="105075" y="38295"/>
                      <a:pt x="104823" y="38729"/>
                      <a:pt x="105117" y="39317"/>
                    </a:cubicBezTo>
                    <a:cubicBezTo>
                      <a:pt x="105551" y="40214"/>
                      <a:pt x="106210" y="40942"/>
                      <a:pt x="106966" y="41572"/>
                    </a:cubicBezTo>
                    <a:cubicBezTo>
                      <a:pt x="107288" y="41852"/>
                      <a:pt x="107708" y="41796"/>
                      <a:pt x="108086" y="41670"/>
                    </a:cubicBezTo>
                    <a:cubicBezTo>
                      <a:pt x="109402" y="41250"/>
                      <a:pt x="110705" y="41082"/>
                      <a:pt x="112049" y="41614"/>
                    </a:cubicBezTo>
                    <a:cubicBezTo>
                      <a:pt x="112581" y="41824"/>
                      <a:pt x="112973" y="41544"/>
                      <a:pt x="113295" y="41138"/>
                    </a:cubicBezTo>
                    <a:cubicBezTo>
                      <a:pt x="113701" y="40606"/>
                      <a:pt x="113995" y="40004"/>
                      <a:pt x="114317" y="39429"/>
                    </a:cubicBezTo>
                    <a:cubicBezTo>
                      <a:pt x="114625" y="38897"/>
                      <a:pt x="114947" y="38379"/>
                      <a:pt x="115396" y="37959"/>
                    </a:cubicBezTo>
                    <a:cubicBezTo>
                      <a:pt x="115718" y="37665"/>
                      <a:pt x="116040" y="37595"/>
                      <a:pt x="116348" y="37959"/>
                    </a:cubicBezTo>
                    <a:cubicBezTo>
                      <a:pt x="116670" y="38351"/>
                      <a:pt x="117034" y="38323"/>
                      <a:pt x="117440" y="38113"/>
                    </a:cubicBezTo>
                    <a:cubicBezTo>
                      <a:pt x="117860" y="37889"/>
                      <a:pt x="118266" y="37609"/>
                      <a:pt x="118728" y="37483"/>
                    </a:cubicBezTo>
                    <a:cubicBezTo>
                      <a:pt x="118952" y="37427"/>
                      <a:pt x="119176" y="37399"/>
                      <a:pt x="119344" y="37595"/>
                    </a:cubicBezTo>
                    <a:cubicBezTo>
                      <a:pt x="119512" y="37791"/>
                      <a:pt x="119442" y="38015"/>
                      <a:pt x="119344" y="38225"/>
                    </a:cubicBezTo>
                    <a:cubicBezTo>
                      <a:pt x="119246" y="38421"/>
                      <a:pt x="119106" y="38603"/>
                      <a:pt x="119008" y="38799"/>
                    </a:cubicBezTo>
                    <a:cubicBezTo>
                      <a:pt x="118896" y="39023"/>
                      <a:pt x="118756" y="39275"/>
                      <a:pt x="118952" y="39528"/>
                    </a:cubicBezTo>
                    <a:cubicBezTo>
                      <a:pt x="119148" y="39766"/>
                      <a:pt x="119400" y="39752"/>
                      <a:pt x="119666" y="39682"/>
                    </a:cubicBezTo>
                    <a:cubicBezTo>
                      <a:pt x="119862" y="39640"/>
                      <a:pt x="120058" y="39570"/>
                      <a:pt x="120255" y="39528"/>
                    </a:cubicBezTo>
                    <a:cubicBezTo>
                      <a:pt x="120493" y="39472"/>
                      <a:pt x="120759" y="39458"/>
                      <a:pt x="120899" y="39710"/>
                    </a:cubicBezTo>
                    <a:cubicBezTo>
                      <a:pt x="121053" y="39962"/>
                      <a:pt x="120871" y="40172"/>
                      <a:pt x="120689" y="40340"/>
                    </a:cubicBezTo>
                    <a:cubicBezTo>
                      <a:pt x="120535" y="40480"/>
                      <a:pt x="120381" y="40606"/>
                      <a:pt x="120227" y="40746"/>
                    </a:cubicBezTo>
                    <a:cubicBezTo>
                      <a:pt x="120016" y="40928"/>
                      <a:pt x="119764" y="41124"/>
                      <a:pt x="119862" y="41446"/>
                    </a:cubicBezTo>
                    <a:cubicBezTo>
                      <a:pt x="119960" y="41782"/>
                      <a:pt x="120283" y="41838"/>
                      <a:pt x="120591" y="41838"/>
                    </a:cubicBezTo>
                    <a:cubicBezTo>
                      <a:pt x="121403" y="41866"/>
                      <a:pt x="122215" y="41936"/>
                      <a:pt x="123013" y="42076"/>
                    </a:cubicBezTo>
                    <a:cubicBezTo>
                      <a:pt x="123755" y="42202"/>
                      <a:pt x="124497" y="42384"/>
                      <a:pt x="125226" y="42580"/>
                    </a:cubicBezTo>
                    <a:cubicBezTo>
                      <a:pt x="125492" y="42650"/>
                      <a:pt x="125814" y="42734"/>
                      <a:pt x="125786" y="43098"/>
                    </a:cubicBezTo>
                    <a:cubicBezTo>
                      <a:pt x="125758" y="43462"/>
                      <a:pt x="125408" y="43476"/>
                      <a:pt x="125156" y="43504"/>
                    </a:cubicBezTo>
                    <a:cubicBezTo>
                      <a:pt x="124049" y="43630"/>
                      <a:pt x="122957" y="43812"/>
                      <a:pt x="121893" y="44106"/>
                    </a:cubicBezTo>
                    <a:cubicBezTo>
                      <a:pt x="121557" y="44205"/>
                      <a:pt x="121025" y="44247"/>
                      <a:pt x="121081" y="44709"/>
                    </a:cubicBezTo>
                    <a:cubicBezTo>
                      <a:pt x="121137" y="45171"/>
                      <a:pt x="121655" y="45059"/>
                      <a:pt x="122005" y="45087"/>
                    </a:cubicBezTo>
                    <a:cubicBezTo>
                      <a:pt x="122929" y="45171"/>
                      <a:pt x="123853" y="45241"/>
                      <a:pt x="124763" y="45353"/>
                    </a:cubicBezTo>
                    <a:cubicBezTo>
                      <a:pt x="125058" y="45395"/>
                      <a:pt x="125478" y="45423"/>
                      <a:pt x="125464" y="45829"/>
                    </a:cubicBezTo>
                    <a:cubicBezTo>
                      <a:pt x="125464" y="46235"/>
                      <a:pt x="125058" y="46235"/>
                      <a:pt x="124749" y="46305"/>
                    </a:cubicBezTo>
                    <a:cubicBezTo>
                      <a:pt x="124259" y="46403"/>
                      <a:pt x="123769" y="46487"/>
                      <a:pt x="123279" y="46599"/>
                    </a:cubicBezTo>
                    <a:cubicBezTo>
                      <a:pt x="123013" y="46655"/>
                      <a:pt x="122649" y="46683"/>
                      <a:pt x="122677" y="47047"/>
                    </a:cubicBezTo>
                    <a:cubicBezTo>
                      <a:pt x="122705" y="47397"/>
                      <a:pt x="123055" y="47383"/>
                      <a:pt x="123335" y="47411"/>
                    </a:cubicBezTo>
                    <a:cubicBezTo>
                      <a:pt x="124483" y="47523"/>
                      <a:pt x="125618" y="47551"/>
                      <a:pt x="126766" y="47733"/>
                    </a:cubicBezTo>
                    <a:cubicBezTo>
                      <a:pt x="129062" y="48097"/>
                      <a:pt x="131331" y="48601"/>
                      <a:pt x="133431" y="49638"/>
                    </a:cubicBezTo>
                    <a:cubicBezTo>
                      <a:pt x="134776" y="50310"/>
                      <a:pt x="135882" y="51290"/>
                      <a:pt x="136750" y="52522"/>
                    </a:cubicBezTo>
                    <a:cubicBezTo>
                      <a:pt x="136876" y="52704"/>
                      <a:pt x="137002" y="52886"/>
                      <a:pt x="137100" y="53082"/>
                    </a:cubicBezTo>
                    <a:cubicBezTo>
                      <a:pt x="137240" y="53362"/>
                      <a:pt x="137422" y="53685"/>
                      <a:pt x="137198" y="53965"/>
                    </a:cubicBezTo>
                    <a:cubicBezTo>
                      <a:pt x="136946" y="54287"/>
                      <a:pt x="136596" y="54119"/>
                      <a:pt x="136274" y="54007"/>
                    </a:cubicBezTo>
                    <a:cubicBezTo>
                      <a:pt x="136008" y="53923"/>
                      <a:pt x="135756" y="53825"/>
                      <a:pt x="135490" y="53741"/>
                    </a:cubicBezTo>
                    <a:cubicBezTo>
                      <a:pt x="135294" y="53685"/>
                      <a:pt x="135070" y="53642"/>
                      <a:pt x="134930" y="53839"/>
                    </a:cubicBezTo>
                    <a:cubicBezTo>
                      <a:pt x="134762" y="54063"/>
                      <a:pt x="134916" y="54273"/>
                      <a:pt x="135056" y="54441"/>
                    </a:cubicBezTo>
                    <a:cubicBezTo>
                      <a:pt x="135392" y="54833"/>
                      <a:pt x="135756" y="55211"/>
                      <a:pt x="136078" y="55603"/>
                    </a:cubicBezTo>
                    <a:cubicBezTo>
                      <a:pt x="137394" y="57255"/>
                      <a:pt x="138178" y="59146"/>
                      <a:pt x="138458" y="61246"/>
                    </a:cubicBezTo>
                    <a:cubicBezTo>
                      <a:pt x="138486" y="61498"/>
                      <a:pt x="138528" y="61806"/>
                      <a:pt x="138248" y="61932"/>
                    </a:cubicBezTo>
                    <a:cubicBezTo>
                      <a:pt x="137954" y="62072"/>
                      <a:pt x="137758" y="61820"/>
                      <a:pt x="137604" y="61638"/>
                    </a:cubicBezTo>
                    <a:cubicBezTo>
                      <a:pt x="136932" y="60840"/>
                      <a:pt x="136204" y="60112"/>
                      <a:pt x="135364" y="59496"/>
                    </a:cubicBezTo>
                    <a:cubicBezTo>
                      <a:pt x="135224" y="59398"/>
                      <a:pt x="135098" y="59300"/>
                      <a:pt x="134958" y="59216"/>
                    </a:cubicBezTo>
                    <a:cubicBezTo>
                      <a:pt x="134748" y="59104"/>
                      <a:pt x="134524" y="58964"/>
                      <a:pt x="134286" y="59118"/>
                    </a:cubicBezTo>
                    <a:cubicBezTo>
                      <a:pt x="134033" y="59286"/>
                      <a:pt x="134131" y="59552"/>
                      <a:pt x="134173" y="59776"/>
                    </a:cubicBezTo>
                    <a:cubicBezTo>
                      <a:pt x="134216" y="59972"/>
                      <a:pt x="134286" y="60168"/>
                      <a:pt x="134342" y="60364"/>
                    </a:cubicBezTo>
                    <a:cubicBezTo>
                      <a:pt x="134384" y="60574"/>
                      <a:pt x="134370" y="60784"/>
                      <a:pt x="134187" y="60924"/>
                    </a:cubicBezTo>
                    <a:cubicBezTo>
                      <a:pt x="133991" y="61064"/>
                      <a:pt x="133809" y="61008"/>
                      <a:pt x="133627" y="60882"/>
                    </a:cubicBezTo>
                    <a:cubicBezTo>
                      <a:pt x="133571" y="60840"/>
                      <a:pt x="133501" y="60798"/>
                      <a:pt x="133445" y="60756"/>
                    </a:cubicBezTo>
                    <a:cubicBezTo>
                      <a:pt x="133235" y="60616"/>
                      <a:pt x="133025" y="60350"/>
                      <a:pt x="132773" y="60588"/>
                    </a:cubicBezTo>
                    <a:cubicBezTo>
                      <a:pt x="132535" y="60798"/>
                      <a:pt x="132731" y="61078"/>
                      <a:pt x="132843" y="61302"/>
                    </a:cubicBezTo>
                    <a:cubicBezTo>
                      <a:pt x="133627" y="62898"/>
                      <a:pt x="134342" y="64509"/>
                      <a:pt x="134692" y="66273"/>
                    </a:cubicBezTo>
                    <a:cubicBezTo>
                      <a:pt x="134734" y="66511"/>
                      <a:pt x="134776" y="66749"/>
                      <a:pt x="134804" y="66987"/>
                    </a:cubicBezTo>
                    <a:cubicBezTo>
                      <a:pt x="134832" y="67239"/>
                      <a:pt x="134832" y="67491"/>
                      <a:pt x="134580" y="67631"/>
                    </a:cubicBezTo>
                    <a:cubicBezTo>
                      <a:pt x="134328" y="67772"/>
                      <a:pt x="134117" y="67603"/>
                      <a:pt x="133949" y="67421"/>
                    </a:cubicBezTo>
                    <a:cubicBezTo>
                      <a:pt x="133641" y="67099"/>
                      <a:pt x="133347" y="66777"/>
                      <a:pt x="133025" y="66455"/>
                    </a:cubicBezTo>
                    <a:cubicBezTo>
                      <a:pt x="132899" y="66329"/>
                      <a:pt x="132759" y="66189"/>
                      <a:pt x="132591" y="66133"/>
                    </a:cubicBezTo>
                    <a:cubicBezTo>
                      <a:pt x="132423" y="66063"/>
                      <a:pt x="132199" y="65951"/>
                      <a:pt x="132017" y="66133"/>
                    </a:cubicBezTo>
                    <a:cubicBezTo>
                      <a:pt x="131877" y="66287"/>
                      <a:pt x="131891" y="66483"/>
                      <a:pt x="131961" y="66651"/>
                    </a:cubicBezTo>
                    <a:cubicBezTo>
                      <a:pt x="132185" y="67169"/>
                      <a:pt x="132367" y="67701"/>
                      <a:pt x="132563" y="68220"/>
                    </a:cubicBezTo>
                    <a:cubicBezTo>
                      <a:pt x="132955" y="69228"/>
                      <a:pt x="133179" y="70306"/>
                      <a:pt x="133249" y="71398"/>
                    </a:cubicBezTo>
                    <a:cubicBezTo>
                      <a:pt x="133277" y="71832"/>
                      <a:pt x="133025" y="71930"/>
                      <a:pt x="132647" y="71720"/>
                    </a:cubicBezTo>
                    <a:cubicBezTo>
                      <a:pt x="132423" y="71594"/>
                      <a:pt x="132311" y="71398"/>
                      <a:pt x="132213" y="71188"/>
                    </a:cubicBezTo>
                    <a:cubicBezTo>
                      <a:pt x="131429" y="69536"/>
                      <a:pt x="130337" y="68094"/>
                      <a:pt x="129062" y="66791"/>
                    </a:cubicBezTo>
                    <a:cubicBezTo>
                      <a:pt x="129006" y="66735"/>
                      <a:pt x="128964" y="66679"/>
                      <a:pt x="128908" y="66637"/>
                    </a:cubicBezTo>
                    <a:cubicBezTo>
                      <a:pt x="128712" y="66483"/>
                      <a:pt x="128516" y="66231"/>
                      <a:pt x="128236" y="66413"/>
                    </a:cubicBezTo>
                    <a:cubicBezTo>
                      <a:pt x="127956" y="66581"/>
                      <a:pt x="128054" y="66889"/>
                      <a:pt x="128124" y="67127"/>
                    </a:cubicBezTo>
                    <a:cubicBezTo>
                      <a:pt x="128432" y="68192"/>
                      <a:pt x="128656" y="69284"/>
                      <a:pt x="128810" y="70376"/>
                    </a:cubicBezTo>
                    <a:cubicBezTo>
                      <a:pt x="129160" y="72729"/>
                      <a:pt x="129006" y="75067"/>
                      <a:pt x="128292" y="77336"/>
                    </a:cubicBezTo>
                    <a:cubicBezTo>
                      <a:pt x="128194" y="77644"/>
                      <a:pt x="128110" y="78120"/>
                      <a:pt x="127648" y="78036"/>
                    </a:cubicBezTo>
                    <a:cubicBezTo>
                      <a:pt x="127214" y="77952"/>
                      <a:pt x="127298" y="77490"/>
                      <a:pt x="127298" y="77139"/>
                    </a:cubicBezTo>
                    <a:cubicBezTo>
                      <a:pt x="127172" y="73541"/>
                      <a:pt x="126598" y="70054"/>
                      <a:pt x="125100" y="66749"/>
                    </a:cubicBezTo>
                    <a:cubicBezTo>
                      <a:pt x="124960" y="66427"/>
                      <a:pt x="124791" y="66119"/>
                      <a:pt x="124623" y="65811"/>
                    </a:cubicBezTo>
                    <a:cubicBezTo>
                      <a:pt x="124497" y="65587"/>
                      <a:pt x="124329" y="65321"/>
                      <a:pt x="124035" y="65391"/>
                    </a:cubicBezTo>
                    <a:cubicBezTo>
                      <a:pt x="123727" y="65475"/>
                      <a:pt x="123755" y="65783"/>
                      <a:pt x="123755" y="66049"/>
                    </a:cubicBezTo>
                    <a:cubicBezTo>
                      <a:pt x="123755" y="67603"/>
                      <a:pt x="123755" y="69158"/>
                      <a:pt x="123755" y="70712"/>
                    </a:cubicBezTo>
                    <a:close/>
                  </a:path>
                </a:pathLst>
              </a:custGeom>
              <a:solidFill>
                <a:srgbClr val="18678A"/>
              </a:solidFill>
              <a:ln w="139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CAA8EB1-3A68-4F0C-B5C9-B015A107E2A8}"/>
                  </a:ext>
                </a:extLst>
              </p:cNvPr>
              <p:cNvSpPr/>
              <p:nvPr/>
            </p:nvSpPr>
            <p:spPr>
              <a:xfrm>
                <a:off x="712671" y="6342957"/>
                <a:ext cx="53718" cy="109682"/>
              </a:xfrm>
              <a:custGeom>
                <a:avLst/>
                <a:gdLst>
                  <a:gd name="connsiteX0" fmla="*/ 31479 w 53718"/>
                  <a:gd name="connsiteY0" fmla="*/ 109669 h 109682"/>
                  <a:gd name="connsiteX1" fmla="*/ 27264 w 53718"/>
                  <a:gd name="connsiteY1" fmla="*/ 109655 h 109682"/>
                  <a:gd name="connsiteX2" fmla="*/ 16230 w 53718"/>
                  <a:gd name="connsiteY2" fmla="*/ 109655 h 109682"/>
                  <a:gd name="connsiteX3" fmla="*/ 15684 w 53718"/>
                  <a:gd name="connsiteY3" fmla="*/ 109683 h 109682"/>
                  <a:gd name="connsiteX4" fmla="*/ 5196 w 53718"/>
                  <a:gd name="connsiteY4" fmla="*/ 109207 h 109682"/>
                  <a:gd name="connsiteX5" fmla="*/ 1093 w 53718"/>
                  <a:gd name="connsiteY5" fmla="*/ 108563 h 109682"/>
                  <a:gd name="connsiteX6" fmla="*/ 617 w 53718"/>
                  <a:gd name="connsiteY6" fmla="*/ 108409 h 109682"/>
                  <a:gd name="connsiteX7" fmla="*/ 1 w 53718"/>
                  <a:gd name="connsiteY7" fmla="*/ 107709 h 109682"/>
                  <a:gd name="connsiteX8" fmla="*/ 533 w 53718"/>
                  <a:gd name="connsiteY8" fmla="*/ 106924 h 109682"/>
                  <a:gd name="connsiteX9" fmla="*/ 1121 w 53718"/>
                  <a:gd name="connsiteY9" fmla="*/ 105580 h 109682"/>
                  <a:gd name="connsiteX10" fmla="*/ 1849 w 53718"/>
                  <a:gd name="connsiteY10" fmla="*/ 104460 h 109682"/>
                  <a:gd name="connsiteX11" fmla="*/ 3109 w 53718"/>
                  <a:gd name="connsiteY11" fmla="*/ 104348 h 109682"/>
                  <a:gd name="connsiteX12" fmla="*/ 4552 w 53718"/>
                  <a:gd name="connsiteY12" fmla="*/ 103410 h 109682"/>
                  <a:gd name="connsiteX13" fmla="*/ 4706 w 53718"/>
                  <a:gd name="connsiteY13" fmla="*/ 103060 h 109682"/>
                  <a:gd name="connsiteX14" fmla="*/ 6302 w 53718"/>
                  <a:gd name="connsiteY14" fmla="*/ 102345 h 109682"/>
                  <a:gd name="connsiteX15" fmla="*/ 7590 w 53718"/>
                  <a:gd name="connsiteY15" fmla="*/ 101687 h 109682"/>
                  <a:gd name="connsiteX16" fmla="*/ 8724 w 53718"/>
                  <a:gd name="connsiteY16" fmla="*/ 101141 h 109682"/>
                  <a:gd name="connsiteX17" fmla="*/ 9074 w 53718"/>
                  <a:gd name="connsiteY17" fmla="*/ 101309 h 109682"/>
                  <a:gd name="connsiteX18" fmla="*/ 10741 w 53718"/>
                  <a:gd name="connsiteY18" fmla="*/ 100693 h 109682"/>
                  <a:gd name="connsiteX19" fmla="*/ 11413 w 53718"/>
                  <a:gd name="connsiteY19" fmla="*/ 100105 h 109682"/>
                  <a:gd name="connsiteX20" fmla="*/ 13905 w 53718"/>
                  <a:gd name="connsiteY20" fmla="*/ 100371 h 109682"/>
                  <a:gd name="connsiteX21" fmla="*/ 15096 w 53718"/>
                  <a:gd name="connsiteY21" fmla="*/ 100805 h 109682"/>
                  <a:gd name="connsiteX22" fmla="*/ 16188 w 53718"/>
                  <a:gd name="connsiteY22" fmla="*/ 100175 h 109682"/>
                  <a:gd name="connsiteX23" fmla="*/ 17826 w 53718"/>
                  <a:gd name="connsiteY23" fmla="*/ 99615 h 109682"/>
                  <a:gd name="connsiteX24" fmla="*/ 19003 w 53718"/>
                  <a:gd name="connsiteY24" fmla="*/ 100861 h 109682"/>
                  <a:gd name="connsiteX25" fmla="*/ 20515 w 53718"/>
                  <a:gd name="connsiteY25" fmla="*/ 102555 h 109682"/>
                  <a:gd name="connsiteX26" fmla="*/ 22321 w 53718"/>
                  <a:gd name="connsiteY26" fmla="*/ 102822 h 109682"/>
                  <a:gd name="connsiteX27" fmla="*/ 22573 w 53718"/>
                  <a:gd name="connsiteY27" fmla="*/ 101015 h 109682"/>
                  <a:gd name="connsiteX28" fmla="*/ 20739 w 53718"/>
                  <a:gd name="connsiteY28" fmla="*/ 98187 h 109682"/>
                  <a:gd name="connsiteX29" fmla="*/ 18624 w 53718"/>
                  <a:gd name="connsiteY29" fmla="*/ 94504 h 109682"/>
                  <a:gd name="connsiteX30" fmla="*/ 18330 w 53718"/>
                  <a:gd name="connsiteY30" fmla="*/ 91955 h 109682"/>
                  <a:gd name="connsiteX31" fmla="*/ 19843 w 53718"/>
                  <a:gd name="connsiteY31" fmla="*/ 91479 h 109682"/>
                  <a:gd name="connsiteX32" fmla="*/ 20823 w 53718"/>
                  <a:gd name="connsiteY32" fmla="*/ 92809 h 109682"/>
                  <a:gd name="connsiteX33" fmla="*/ 22391 w 53718"/>
                  <a:gd name="connsiteY33" fmla="*/ 95484 h 109682"/>
                  <a:gd name="connsiteX34" fmla="*/ 23694 w 53718"/>
                  <a:gd name="connsiteY34" fmla="*/ 96296 h 109682"/>
                  <a:gd name="connsiteX35" fmla="*/ 24212 w 53718"/>
                  <a:gd name="connsiteY35" fmla="*/ 94756 h 109682"/>
                  <a:gd name="connsiteX36" fmla="*/ 23372 w 53718"/>
                  <a:gd name="connsiteY36" fmla="*/ 92711 h 109682"/>
                  <a:gd name="connsiteX37" fmla="*/ 21019 w 53718"/>
                  <a:gd name="connsiteY37" fmla="*/ 89155 h 109682"/>
                  <a:gd name="connsiteX38" fmla="*/ 19689 w 53718"/>
                  <a:gd name="connsiteY38" fmla="*/ 86606 h 109682"/>
                  <a:gd name="connsiteX39" fmla="*/ 19843 w 53718"/>
                  <a:gd name="connsiteY39" fmla="*/ 85360 h 109682"/>
                  <a:gd name="connsiteX40" fmla="*/ 21201 w 53718"/>
                  <a:gd name="connsiteY40" fmla="*/ 85318 h 109682"/>
                  <a:gd name="connsiteX41" fmla="*/ 22573 w 53718"/>
                  <a:gd name="connsiteY41" fmla="*/ 86662 h 109682"/>
                  <a:gd name="connsiteX42" fmla="*/ 23175 w 53718"/>
                  <a:gd name="connsiteY42" fmla="*/ 87320 h 109682"/>
                  <a:gd name="connsiteX43" fmla="*/ 23946 w 53718"/>
                  <a:gd name="connsiteY43" fmla="*/ 87404 h 109682"/>
                  <a:gd name="connsiteX44" fmla="*/ 24254 w 53718"/>
                  <a:gd name="connsiteY44" fmla="*/ 86690 h 109682"/>
                  <a:gd name="connsiteX45" fmla="*/ 23708 w 53718"/>
                  <a:gd name="connsiteY45" fmla="*/ 85612 h 109682"/>
                  <a:gd name="connsiteX46" fmla="*/ 22251 w 53718"/>
                  <a:gd name="connsiteY46" fmla="*/ 83932 h 109682"/>
                  <a:gd name="connsiteX47" fmla="*/ 21299 w 53718"/>
                  <a:gd name="connsiteY47" fmla="*/ 81411 h 109682"/>
                  <a:gd name="connsiteX48" fmla="*/ 20599 w 53718"/>
                  <a:gd name="connsiteY48" fmla="*/ 79157 h 109682"/>
                  <a:gd name="connsiteX49" fmla="*/ 19031 w 53718"/>
                  <a:gd name="connsiteY49" fmla="*/ 76048 h 109682"/>
                  <a:gd name="connsiteX50" fmla="*/ 18470 w 53718"/>
                  <a:gd name="connsiteY50" fmla="*/ 73793 h 109682"/>
                  <a:gd name="connsiteX51" fmla="*/ 18540 w 53718"/>
                  <a:gd name="connsiteY51" fmla="*/ 72687 h 109682"/>
                  <a:gd name="connsiteX52" fmla="*/ 19717 w 53718"/>
                  <a:gd name="connsiteY52" fmla="*/ 72295 h 109682"/>
                  <a:gd name="connsiteX53" fmla="*/ 20431 w 53718"/>
                  <a:gd name="connsiteY53" fmla="*/ 73205 h 109682"/>
                  <a:gd name="connsiteX54" fmla="*/ 21761 w 53718"/>
                  <a:gd name="connsiteY54" fmla="*/ 75516 h 109682"/>
                  <a:gd name="connsiteX55" fmla="*/ 22405 w 53718"/>
                  <a:gd name="connsiteY55" fmla="*/ 76412 h 109682"/>
                  <a:gd name="connsiteX56" fmla="*/ 23624 w 53718"/>
                  <a:gd name="connsiteY56" fmla="*/ 76846 h 109682"/>
                  <a:gd name="connsiteX57" fmla="*/ 24548 w 53718"/>
                  <a:gd name="connsiteY57" fmla="*/ 75572 h 109682"/>
                  <a:gd name="connsiteX58" fmla="*/ 24268 w 53718"/>
                  <a:gd name="connsiteY58" fmla="*/ 74396 h 109682"/>
                  <a:gd name="connsiteX59" fmla="*/ 21033 w 53718"/>
                  <a:gd name="connsiteY59" fmla="*/ 69046 h 109682"/>
                  <a:gd name="connsiteX60" fmla="*/ 19591 w 53718"/>
                  <a:gd name="connsiteY60" fmla="*/ 66876 h 109682"/>
                  <a:gd name="connsiteX61" fmla="*/ 19213 w 53718"/>
                  <a:gd name="connsiteY61" fmla="*/ 65112 h 109682"/>
                  <a:gd name="connsiteX62" fmla="*/ 19857 w 53718"/>
                  <a:gd name="connsiteY62" fmla="*/ 64075 h 109682"/>
                  <a:gd name="connsiteX63" fmla="*/ 20949 w 53718"/>
                  <a:gd name="connsiteY63" fmla="*/ 64397 h 109682"/>
                  <a:gd name="connsiteX64" fmla="*/ 21481 w 53718"/>
                  <a:gd name="connsiteY64" fmla="*/ 64888 h 109682"/>
                  <a:gd name="connsiteX65" fmla="*/ 22307 w 53718"/>
                  <a:gd name="connsiteY65" fmla="*/ 65056 h 109682"/>
                  <a:gd name="connsiteX66" fmla="*/ 22769 w 53718"/>
                  <a:gd name="connsiteY66" fmla="*/ 64299 h 109682"/>
                  <a:gd name="connsiteX67" fmla="*/ 22377 w 53718"/>
                  <a:gd name="connsiteY67" fmla="*/ 62409 h 109682"/>
                  <a:gd name="connsiteX68" fmla="*/ 20529 w 53718"/>
                  <a:gd name="connsiteY68" fmla="*/ 58698 h 109682"/>
                  <a:gd name="connsiteX69" fmla="*/ 18905 w 53718"/>
                  <a:gd name="connsiteY69" fmla="*/ 51039 h 109682"/>
                  <a:gd name="connsiteX70" fmla="*/ 19017 w 53718"/>
                  <a:gd name="connsiteY70" fmla="*/ 50492 h 109682"/>
                  <a:gd name="connsiteX71" fmla="*/ 20165 w 53718"/>
                  <a:gd name="connsiteY71" fmla="*/ 50212 h 109682"/>
                  <a:gd name="connsiteX72" fmla="*/ 20893 w 53718"/>
                  <a:gd name="connsiteY72" fmla="*/ 51319 h 109682"/>
                  <a:gd name="connsiteX73" fmla="*/ 22531 w 53718"/>
                  <a:gd name="connsiteY73" fmla="*/ 54707 h 109682"/>
                  <a:gd name="connsiteX74" fmla="*/ 23554 w 53718"/>
                  <a:gd name="connsiteY74" fmla="*/ 55562 h 109682"/>
                  <a:gd name="connsiteX75" fmla="*/ 24310 w 53718"/>
                  <a:gd name="connsiteY75" fmla="*/ 54469 h 109682"/>
                  <a:gd name="connsiteX76" fmla="*/ 24422 w 53718"/>
                  <a:gd name="connsiteY76" fmla="*/ 50759 h 109682"/>
                  <a:gd name="connsiteX77" fmla="*/ 22223 w 53718"/>
                  <a:gd name="connsiteY77" fmla="*/ 46628 h 109682"/>
                  <a:gd name="connsiteX78" fmla="*/ 19759 w 53718"/>
                  <a:gd name="connsiteY78" fmla="*/ 44149 h 109682"/>
                  <a:gd name="connsiteX79" fmla="*/ 18891 w 53718"/>
                  <a:gd name="connsiteY79" fmla="*/ 41265 h 109682"/>
                  <a:gd name="connsiteX80" fmla="*/ 19045 w 53718"/>
                  <a:gd name="connsiteY80" fmla="*/ 40844 h 109682"/>
                  <a:gd name="connsiteX81" fmla="*/ 20683 w 53718"/>
                  <a:gd name="connsiteY81" fmla="*/ 40480 h 109682"/>
                  <a:gd name="connsiteX82" fmla="*/ 22559 w 53718"/>
                  <a:gd name="connsiteY82" fmla="*/ 42133 h 109682"/>
                  <a:gd name="connsiteX83" fmla="*/ 24898 w 53718"/>
                  <a:gd name="connsiteY83" fmla="*/ 43799 h 109682"/>
                  <a:gd name="connsiteX84" fmla="*/ 26872 w 53718"/>
                  <a:gd name="connsiteY84" fmla="*/ 43183 h 109682"/>
                  <a:gd name="connsiteX85" fmla="*/ 26410 w 53718"/>
                  <a:gd name="connsiteY85" fmla="*/ 41236 h 109682"/>
                  <a:gd name="connsiteX86" fmla="*/ 21985 w 53718"/>
                  <a:gd name="connsiteY86" fmla="*/ 36700 h 109682"/>
                  <a:gd name="connsiteX87" fmla="*/ 22125 w 53718"/>
                  <a:gd name="connsiteY87" fmla="*/ 33871 h 109682"/>
                  <a:gd name="connsiteX88" fmla="*/ 24212 w 53718"/>
                  <a:gd name="connsiteY88" fmla="*/ 31560 h 109682"/>
                  <a:gd name="connsiteX89" fmla="*/ 25164 w 53718"/>
                  <a:gd name="connsiteY89" fmla="*/ 30272 h 109682"/>
                  <a:gd name="connsiteX90" fmla="*/ 25052 w 53718"/>
                  <a:gd name="connsiteY90" fmla="*/ 28214 h 109682"/>
                  <a:gd name="connsiteX91" fmla="*/ 23764 w 53718"/>
                  <a:gd name="connsiteY91" fmla="*/ 27878 h 109682"/>
                  <a:gd name="connsiteX92" fmla="*/ 23161 w 53718"/>
                  <a:gd name="connsiteY92" fmla="*/ 28270 h 109682"/>
                  <a:gd name="connsiteX93" fmla="*/ 21551 w 53718"/>
                  <a:gd name="connsiteY93" fmla="*/ 27934 h 109682"/>
                  <a:gd name="connsiteX94" fmla="*/ 18709 w 53718"/>
                  <a:gd name="connsiteY94" fmla="*/ 22010 h 109682"/>
                  <a:gd name="connsiteX95" fmla="*/ 18933 w 53718"/>
                  <a:gd name="connsiteY95" fmla="*/ 20204 h 109682"/>
                  <a:gd name="connsiteX96" fmla="*/ 20683 w 53718"/>
                  <a:gd name="connsiteY96" fmla="*/ 19952 h 109682"/>
                  <a:gd name="connsiteX97" fmla="*/ 22657 w 53718"/>
                  <a:gd name="connsiteY97" fmla="*/ 22262 h 109682"/>
                  <a:gd name="connsiteX98" fmla="*/ 23638 w 53718"/>
                  <a:gd name="connsiteY98" fmla="*/ 23467 h 109682"/>
                  <a:gd name="connsiteX99" fmla="*/ 25164 w 53718"/>
                  <a:gd name="connsiteY99" fmla="*/ 23439 h 109682"/>
                  <a:gd name="connsiteX100" fmla="*/ 25752 w 53718"/>
                  <a:gd name="connsiteY100" fmla="*/ 22697 h 109682"/>
                  <a:gd name="connsiteX101" fmla="*/ 25850 w 53718"/>
                  <a:gd name="connsiteY101" fmla="*/ 20778 h 109682"/>
                  <a:gd name="connsiteX102" fmla="*/ 22321 w 53718"/>
                  <a:gd name="connsiteY102" fmla="*/ 16017 h 109682"/>
                  <a:gd name="connsiteX103" fmla="*/ 19927 w 53718"/>
                  <a:gd name="connsiteY103" fmla="*/ 12824 h 109682"/>
                  <a:gd name="connsiteX104" fmla="*/ 19857 w 53718"/>
                  <a:gd name="connsiteY104" fmla="*/ 10318 h 109682"/>
                  <a:gd name="connsiteX105" fmla="*/ 21733 w 53718"/>
                  <a:gd name="connsiteY105" fmla="*/ 10080 h 109682"/>
                  <a:gd name="connsiteX106" fmla="*/ 24758 w 53718"/>
                  <a:gd name="connsiteY106" fmla="*/ 13763 h 109682"/>
                  <a:gd name="connsiteX107" fmla="*/ 27236 w 53718"/>
                  <a:gd name="connsiteY107" fmla="*/ 16507 h 109682"/>
                  <a:gd name="connsiteX108" fmla="*/ 28553 w 53718"/>
                  <a:gd name="connsiteY108" fmla="*/ 16969 h 109682"/>
                  <a:gd name="connsiteX109" fmla="*/ 29449 w 53718"/>
                  <a:gd name="connsiteY109" fmla="*/ 15611 h 109682"/>
                  <a:gd name="connsiteX110" fmla="*/ 28707 w 53718"/>
                  <a:gd name="connsiteY110" fmla="*/ 13623 h 109682"/>
                  <a:gd name="connsiteX111" fmla="*/ 25374 w 53718"/>
                  <a:gd name="connsiteY111" fmla="*/ 9716 h 109682"/>
                  <a:gd name="connsiteX112" fmla="*/ 20417 w 53718"/>
                  <a:gd name="connsiteY112" fmla="*/ 4773 h 109682"/>
                  <a:gd name="connsiteX113" fmla="*/ 18947 w 53718"/>
                  <a:gd name="connsiteY113" fmla="*/ 3190 h 109682"/>
                  <a:gd name="connsiteX114" fmla="*/ 18835 w 53718"/>
                  <a:gd name="connsiteY114" fmla="*/ 1328 h 109682"/>
                  <a:gd name="connsiteX115" fmla="*/ 19087 w 53718"/>
                  <a:gd name="connsiteY115" fmla="*/ 964 h 109682"/>
                  <a:gd name="connsiteX116" fmla="*/ 21747 w 53718"/>
                  <a:gd name="connsiteY116" fmla="*/ 516 h 109682"/>
                  <a:gd name="connsiteX117" fmla="*/ 25528 w 53718"/>
                  <a:gd name="connsiteY117" fmla="*/ 3947 h 109682"/>
                  <a:gd name="connsiteX118" fmla="*/ 28889 w 53718"/>
                  <a:gd name="connsiteY118" fmla="*/ 7391 h 109682"/>
                  <a:gd name="connsiteX119" fmla="*/ 30905 w 53718"/>
                  <a:gd name="connsiteY119" fmla="*/ 7335 h 109682"/>
                  <a:gd name="connsiteX120" fmla="*/ 31129 w 53718"/>
                  <a:gd name="connsiteY120" fmla="*/ 7083 h 109682"/>
                  <a:gd name="connsiteX121" fmla="*/ 33986 w 53718"/>
                  <a:gd name="connsiteY121" fmla="*/ 6957 h 109682"/>
                  <a:gd name="connsiteX122" fmla="*/ 34098 w 53718"/>
                  <a:gd name="connsiteY122" fmla="*/ 8526 h 109682"/>
                  <a:gd name="connsiteX123" fmla="*/ 33006 w 53718"/>
                  <a:gd name="connsiteY123" fmla="*/ 9632 h 109682"/>
                  <a:gd name="connsiteX124" fmla="*/ 32375 w 53718"/>
                  <a:gd name="connsiteY124" fmla="*/ 13525 h 109682"/>
                  <a:gd name="connsiteX125" fmla="*/ 33328 w 53718"/>
                  <a:gd name="connsiteY125" fmla="*/ 15345 h 109682"/>
                  <a:gd name="connsiteX126" fmla="*/ 34266 w 53718"/>
                  <a:gd name="connsiteY126" fmla="*/ 16017 h 109682"/>
                  <a:gd name="connsiteX127" fmla="*/ 35666 w 53718"/>
                  <a:gd name="connsiteY127" fmla="*/ 17852 h 109682"/>
                  <a:gd name="connsiteX128" fmla="*/ 34812 w 53718"/>
                  <a:gd name="connsiteY128" fmla="*/ 19490 h 109682"/>
                  <a:gd name="connsiteX129" fmla="*/ 31801 w 53718"/>
                  <a:gd name="connsiteY129" fmla="*/ 22613 h 109682"/>
                  <a:gd name="connsiteX130" fmla="*/ 30989 w 53718"/>
                  <a:gd name="connsiteY130" fmla="*/ 24461 h 109682"/>
                  <a:gd name="connsiteX131" fmla="*/ 31535 w 53718"/>
                  <a:gd name="connsiteY131" fmla="*/ 25637 h 109682"/>
                  <a:gd name="connsiteX132" fmla="*/ 32669 w 53718"/>
                  <a:gd name="connsiteY132" fmla="*/ 25287 h 109682"/>
                  <a:gd name="connsiteX133" fmla="*/ 33664 w 53718"/>
                  <a:gd name="connsiteY133" fmla="*/ 24237 h 109682"/>
                  <a:gd name="connsiteX134" fmla="*/ 34602 w 53718"/>
                  <a:gd name="connsiteY134" fmla="*/ 23957 h 109682"/>
                  <a:gd name="connsiteX135" fmla="*/ 35050 w 53718"/>
                  <a:gd name="connsiteY135" fmla="*/ 24839 h 109682"/>
                  <a:gd name="connsiteX136" fmla="*/ 34154 w 53718"/>
                  <a:gd name="connsiteY136" fmla="*/ 26813 h 109682"/>
                  <a:gd name="connsiteX137" fmla="*/ 32697 w 53718"/>
                  <a:gd name="connsiteY137" fmla="*/ 28494 h 109682"/>
                  <a:gd name="connsiteX138" fmla="*/ 32613 w 53718"/>
                  <a:gd name="connsiteY138" fmla="*/ 30916 h 109682"/>
                  <a:gd name="connsiteX139" fmla="*/ 33888 w 53718"/>
                  <a:gd name="connsiteY139" fmla="*/ 32807 h 109682"/>
                  <a:gd name="connsiteX140" fmla="*/ 34084 w 53718"/>
                  <a:gd name="connsiteY140" fmla="*/ 34557 h 109682"/>
                  <a:gd name="connsiteX141" fmla="*/ 32992 w 53718"/>
                  <a:gd name="connsiteY141" fmla="*/ 36601 h 109682"/>
                  <a:gd name="connsiteX142" fmla="*/ 31297 w 53718"/>
                  <a:gd name="connsiteY142" fmla="*/ 36686 h 109682"/>
                  <a:gd name="connsiteX143" fmla="*/ 29379 w 53718"/>
                  <a:gd name="connsiteY143" fmla="*/ 33787 h 109682"/>
                  <a:gd name="connsiteX144" fmla="*/ 28371 w 53718"/>
                  <a:gd name="connsiteY144" fmla="*/ 32793 h 109682"/>
                  <a:gd name="connsiteX145" fmla="*/ 27152 w 53718"/>
                  <a:gd name="connsiteY145" fmla="*/ 33661 h 109682"/>
                  <a:gd name="connsiteX146" fmla="*/ 27166 w 53718"/>
                  <a:gd name="connsiteY146" fmla="*/ 36251 h 109682"/>
                  <a:gd name="connsiteX147" fmla="*/ 29631 w 53718"/>
                  <a:gd name="connsiteY147" fmla="*/ 38562 h 109682"/>
                  <a:gd name="connsiteX148" fmla="*/ 30807 w 53718"/>
                  <a:gd name="connsiteY148" fmla="*/ 39808 h 109682"/>
                  <a:gd name="connsiteX149" fmla="*/ 31059 w 53718"/>
                  <a:gd name="connsiteY149" fmla="*/ 41545 h 109682"/>
                  <a:gd name="connsiteX150" fmla="*/ 29519 w 53718"/>
                  <a:gd name="connsiteY150" fmla="*/ 45157 h 109682"/>
                  <a:gd name="connsiteX151" fmla="*/ 28987 w 53718"/>
                  <a:gd name="connsiteY151" fmla="*/ 46670 h 109682"/>
                  <a:gd name="connsiteX152" fmla="*/ 28917 w 53718"/>
                  <a:gd name="connsiteY152" fmla="*/ 47272 h 109682"/>
                  <a:gd name="connsiteX153" fmla="*/ 29435 w 53718"/>
                  <a:gd name="connsiteY153" fmla="*/ 48042 h 109682"/>
                  <a:gd name="connsiteX154" fmla="*/ 30261 w 53718"/>
                  <a:gd name="connsiteY154" fmla="*/ 47734 h 109682"/>
                  <a:gd name="connsiteX155" fmla="*/ 31031 w 53718"/>
                  <a:gd name="connsiteY155" fmla="*/ 46460 h 109682"/>
                  <a:gd name="connsiteX156" fmla="*/ 32894 w 53718"/>
                  <a:gd name="connsiteY156" fmla="*/ 42623 h 109682"/>
                  <a:gd name="connsiteX157" fmla="*/ 33622 w 53718"/>
                  <a:gd name="connsiteY157" fmla="*/ 41447 h 109682"/>
                  <a:gd name="connsiteX158" fmla="*/ 35148 w 53718"/>
                  <a:gd name="connsiteY158" fmla="*/ 41699 h 109682"/>
                  <a:gd name="connsiteX159" fmla="*/ 35176 w 53718"/>
                  <a:gd name="connsiteY159" fmla="*/ 43491 h 109682"/>
                  <a:gd name="connsiteX160" fmla="*/ 33412 w 53718"/>
                  <a:gd name="connsiteY160" fmla="*/ 47412 h 109682"/>
                  <a:gd name="connsiteX161" fmla="*/ 30639 w 53718"/>
                  <a:gd name="connsiteY161" fmla="*/ 52453 h 109682"/>
                  <a:gd name="connsiteX162" fmla="*/ 29995 w 53718"/>
                  <a:gd name="connsiteY162" fmla="*/ 54203 h 109682"/>
                  <a:gd name="connsiteX163" fmla="*/ 30429 w 53718"/>
                  <a:gd name="connsiteY163" fmla="*/ 55085 h 109682"/>
                  <a:gd name="connsiteX164" fmla="*/ 31339 w 53718"/>
                  <a:gd name="connsiteY164" fmla="*/ 54875 h 109682"/>
                  <a:gd name="connsiteX165" fmla="*/ 33020 w 53718"/>
                  <a:gd name="connsiteY165" fmla="*/ 52691 h 109682"/>
                  <a:gd name="connsiteX166" fmla="*/ 34742 w 53718"/>
                  <a:gd name="connsiteY166" fmla="*/ 49652 h 109682"/>
                  <a:gd name="connsiteX167" fmla="*/ 35428 w 53718"/>
                  <a:gd name="connsiteY167" fmla="*/ 48714 h 109682"/>
                  <a:gd name="connsiteX168" fmla="*/ 36324 w 53718"/>
                  <a:gd name="connsiteY168" fmla="*/ 48420 h 109682"/>
                  <a:gd name="connsiteX169" fmla="*/ 36912 w 53718"/>
                  <a:gd name="connsiteY169" fmla="*/ 49218 h 109682"/>
                  <a:gd name="connsiteX170" fmla="*/ 36772 w 53718"/>
                  <a:gd name="connsiteY170" fmla="*/ 50590 h 109682"/>
                  <a:gd name="connsiteX171" fmla="*/ 33342 w 53718"/>
                  <a:gd name="connsiteY171" fmla="*/ 59384 h 109682"/>
                  <a:gd name="connsiteX172" fmla="*/ 32894 w 53718"/>
                  <a:gd name="connsiteY172" fmla="*/ 60140 h 109682"/>
                  <a:gd name="connsiteX173" fmla="*/ 31465 w 53718"/>
                  <a:gd name="connsiteY173" fmla="*/ 60645 h 109682"/>
                  <a:gd name="connsiteX174" fmla="*/ 30219 w 53718"/>
                  <a:gd name="connsiteY174" fmla="*/ 61667 h 109682"/>
                  <a:gd name="connsiteX175" fmla="*/ 30723 w 53718"/>
                  <a:gd name="connsiteY175" fmla="*/ 63039 h 109682"/>
                  <a:gd name="connsiteX176" fmla="*/ 31983 w 53718"/>
                  <a:gd name="connsiteY176" fmla="*/ 64369 h 109682"/>
                  <a:gd name="connsiteX177" fmla="*/ 33440 w 53718"/>
                  <a:gd name="connsiteY177" fmla="*/ 64369 h 109682"/>
                  <a:gd name="connsiteX178" fmla="*/ 34770 w 53718"/>
                  <a:gd name="connsiteY178" fmla="*/ 62731 h 109682"/>
                  <a:gd name="connsiteX179" fmla="*/ 35540 w 53718"/>
                  <a:gd name="connsiteY179" fmla="*/ 61947 h 109682"/>
                  <a:gd name="connsiteX180" fmla="*/ 36520 w 53718"/>
                  <a:gd name="connsiteY180" fmla="*/ 61793 h 109682"/>
                  <a:gd name="connsiteX181" fmla="*/ 36940 w 53718"/>
                  <a:gd name="connsiteY181" fmla="*/ 62647 h 109682"/>
                  <a:gd name="connsiteX182" fmla="*/ 36310 w 53718"/>
                  <a:gd name="connsiteY182" fmla="*/ 66176 h 109682"/>
                  <a:gd name="connsiteX183" fmla="*/ 32725 w 53718"/>
                  <a:gd name="connsiteY183" fmla="*/ 73891 h 109682"/>
                  <a:gd name="connsiteX184" fmla="*/ 32291 w 53718"/>
                  <a:gd name="connsiteY184" fmla="*/ 74466 h 109682"/>
                  <a:gd name="connsiteX185" fmla="*/ 31395 w 53718"/>
                  <a:gd name="connsiteY185" fmla="*/ 74676 h 109682"/>
                  <a:gd name="connsiteX186" fmla="*/ 30947 w 53718"/>
                  <a:gd name="connsiteY186" fmla="*/ 73751 h 109682"/>
                  <a:gd name="connsiteX187" fmla="*/ 31353 w 53718"/>
                  <a:gd name="connsiteY187" fmla="*/ 72785 h 109682"/>
                  <a:gd name="connsiteX188" fmla="*/ 31381 w 53718"/>
                  <a:gd name="connsiteY188" fmla="*/ 69817 h 109682"/>
                  <a:gd name="connsiteX189" fmla="*/ 28357 w 53718"/>
                  <a:gd name="connsiteY189" fmla="*/ 66176 h 109682"/>
                  <a:gd name="connsiteX190" fmla="*/ 26452 w 53718"/>
                  <a:gd name="connsiteY190" fmla="*/ 65546 h 109682"/>
                  <a:gd name="connsiteX191" fmla="*/ 25528 w 53718"/>
                  <a:gd name="connsiteY191" fmla="*/ 66666 h 109682"/>
                  <a:gd name="connsiteX192" fmla="*/ 26410 w 53718"/>
                  <a:gd name="connsiteY192" fmla="*/ 68318 h 109682"/>
                  <a:gd name="connsiteX193" fmla="*/ 28651 w 53718"/>
                  <a:gd name="connsiteY193" fmla="*/ 71133 h 109682"/>
                  <a:gd name="connsiteX194" fmla="*/ 28651 w 53718"/>
                  <a:gd name="connsiteY194" fmla="*/ 72813 h 109682"/>
                  <a:gd name="connsiteX195" fmla="*/ 28385 w 53718"/>
                  <a:gd name="connsiteY195" fmla="*/ 73233 h 109682"/>
                  <a:gd name="connsiteX196" fmla="*/ 28511 w 53718"/>
                  <a:gd name="connsiteY196" fmla="*/ 76034 h 109682"/>
                  <a:gd name="connsiteX197" fmla="*/ 28707 w 53718"/>
                  <a:gd name="connsiteY197" fmla="*/ 78204 h 109682"/>
                  <a:gd name="connsiteX198" fmla="*/ 29463 w 53718"/>
                  <a:gd name="connsiteY198" fmla="*/ 81579 h 109682"/>
                  <a:gd name="connsiteX199" fmla="*/ 31171 w 53718"/>
                  <a:gd name="connsiteY199" fmla="*/ 81285 h 109682"/>
                  <a:gd name="connsiteX200" fmla="*/ 32571 w 53718"/>
                  <a:gd name="connsiteY200" fmla="*/ 78582 h 109682"/>
                  <a:gd name="connsiteX201" fmla="*/ 33552 w 53718"/>
                  <a:gd name="connsiteY201" fmla="*/ 76790 h 109682"/>
                  <a:gd name="connsiteX202" fmla="*/ 35218 w 53718"/>
                  <a:gd name="connsiteY202" fmla="*/ 75866 h 109682"/>
                  <a:gd name="connsiteX203" fmla="*/ 36590 w 53718"/>
                  <a:gd name="connsiteY203" fmla="*/ 77700 h 109682"/>
                  <a:gd name="connsiteX204" fmla="*/ 36198 w 53718"/>
                  <a:gd name="connsiteY204" fmla="*/ 79647 h 109682"/>
                  <a:gd name="connsiteX205" fmla="*/ 32992 w 53718"/>
                  <a:gd name="connsiteY205" fmla="*/ 87894 h 109682"/>
                  <a:gd name="connsiteX206" fmla="*/ 32361 w 53718"/>
                  <a:gd name="connsiteY206" fmla="*/ 89071 h 109682"/>
                  <a:gd name="connsiteX207" fmla="*/ 31017 w 53718"/>
                  <a:gd name="connsiteY207" fmla="*/ 89085 h 109682"/>
                  <a:gd name="connsiteX208" fmla="*/ 30247 w 53718"/>
                  <a:gd name="connsiteY208" fmla="*/ 87558 h 109682"/>
                  <a:gd name="connsiteX209" fmla="*/ 29729 w 53718"/>
                  <a:gd name="connsiteY209" fmla="*/ 86452 h 109682"/>
                  <a:gd name="connsiteX210" fmla="*/ 28343 w 53718"/>
                  <a:gd name="connsiteY210" fmla="*/ 86396 h 109682"/>
                  <a:gd name="connsiteX211" fmla="*/ 28020 w 53718"/>
                  <a:gd name="connsiteY211" fmla="*/ 88174 h 109682"/>
                  <a:gd name="connsiteX212" fmla="*/ 30485 w 53718"/>
                  <a:gd name="connsiteY212" fmla="*/ 94462 h 109682"/>
                  <a:gd name="connsiteX213" fmla="*/ 31227 w 53718"/>
                  <a:gd name="connsiteY213" fmla="*/ 95134 h 109682"/>
                  <a:gd name="connsiteX214" fmla="*/ 32067 w 53718"/>
                  <a:gd name="connsiteY214" fmla="*/ 94504 h 109682"/>
                  <a:gd name="connsiteX215" fmla="*/ 33972 w 53718"/>
                  <a:gd name="connsiteY215" fmla="*/ 90639 h 109682"/>
                  <a:gd name="connsiteX216" fmla="*/ 35092 w 53718"/>
                  <a:gd name="connsiteY216" fmla="*/ 89827 h 109682"/>
                  <a:gd name="connsiteX217" fmla="*/ 35540 w 53718"/>
                  <a:gd name="connsiteY217" fmla="*/ 91213 h 109682"/>
                  <a:gd name="connsiteX218" fmla="*/ 34448 w 53718"/>
                  <a:gd name="connsiteY218" fmla="*/ 94980 h 109682"/>
                  <a:gd name="connsiteX219" fmla="*/ 34364 w 53718"/>
                  <a:gd name="connsiteY219" fmla="*/ 95470 h 109682"/>
                  <a:gd name="connsiteX220" fmla="*/ 34966 w 53718"/>
                  <a:gd name="connsiteY220" fmla="*/ 96072 h 109682"/>
                  <a:gd name="connsiteX221" fmla="*/ 35778 w 53718"/>
                  <a:gd name="connsiteY221" fmla="*/ 97136 h 109682"/>
                  <a:gd name="connsiteX222" fmla="*/ 34882 w 53718"/>
                  <a:gd name="connsiteY222" fmla="*/ 99223 h 109682"/>
                  <a:gd name="connsiteX223" fmla="*/ 34658 w 53718"/>
                  <a:gd name="connsiteY223" fmla="*/ 100679 h 109682"/>
                  <a:gd name="connsiteX224" fmla="*/ 36170 w 53718"/>
                  <a:gd name="connsiteY224" fmla="*/ 101449 h 109682"/>
                  <a:gd name="connsiteX225" fmla="*/ 37627 w 53718"/>
                  <a:gd name="connsiteY225" fmla="*/ 100637 h 109682"/>
                  <a:gd name="connsiteX226" fmla="*/ 38271 w 53718"/>
                  <a:gd name="connsiteY226" fmla="*/ 100315 h 109682"/>
                  <a:gd name="connsiteX227" fmla="*/ 39251 w 53718"/>
                  <a:gd name="connsiteY227" fmla="*/ 101155 h 109682"/>
                  <a:gd name="connsiteX228" fmla="*/ 39979 w 53718"/>
                  <a:gd name="connsiteY228" fmla="*/ 102457 h 109682"/>
                  <a:gd name="connsiteX229" fmla="*/ 41155 w 53718"/>
                  <a:gd name="connsiteY229" fmla="*/ 103172 h 109682"/>
                  <a:gd name="connsiteX230" fmla="*/ 42864 w 53718"/>
                  <a:gd name="connsiteY230" fmla="*/ 103326 h 109682"/>
                  <a:gd name="connsiteX231" fmla="*/ 44418 w 53718"/>
                  <a:gd name="connsiteY231" fmla="*/ 102471 h 109682"/>
                  <a:gd name="connsiteX232" fmla="*/ 45902 w 53718"/>
                  <a:gd name="connsiteY232" fmla="*/ 102822 h 109682"/>
                  <a:gd name="connsiteX233" fmla="*/ 47779 w 53718"/>
                  <a:gd name="connsiteY233" fmla="*/ 103242 h 109682"/>
                  <a:gd name="connsiteX234" fmla="*/ 49361 w 53718"/>
                  <a:gd name="connsiteY234" fmla="*/ 103830 h 109682"/>
                  <a:gd name="connsiteX235" fmla="*/ 50159 w 53718"/>
                  <a:gd name="connsiteY235" fmla="*/ 104362 h 109682"/>
                  <a:gd name="connsiteX236" fmla="*/ 50663 w 53718"/>
                  <a:gd name="connsiteY236" fmla="*/ 104306 h 109682"/>
                  <a:gd name="connsiteX237" fmla="*/ 51798 w 53718"/>
                  <a:gd name="connsiteY237" fmla="*/ 105202 h 109682"/>
                  <a:gd name="connsiteX238" fmla="*/ 52750 w 53718"/>
                  <a:gd name="connsiteY238" fmla="*/ 106658 h 109682"/>
                  <a:gd name="connsiteX239" fmla="*/ 53198 w 53718"/>
                  <a:gd name="connsiteY239" fmla="*/ 106980 h 109682"/>
                  <a:gd name="connsiteX240" fmla="*/ 52946 w 53718"/>
                  <a:gd name="connsiteY240" fmla="*/ 108703 h 109682"/>
                  <a:gd name="connsiteX241" fmla="*/ 50957 w 53718"/>
                  <a:gd name="connsiteY241" fmla="*/ 109179 h 109682"/>
                  <a:gd name="connsiteX242" fmla="*/ 43312 w 53718"/>
                  <a:gd name="connsiteY242" fmla="*/ 109515 h 109682"/>
                  <a:gd name="connsiteX243" fmla="*/ 31535 w 53718"/>
                  <a:gd name="connsiteY243" fmla="*/ 109641 h 10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53718" h="109682">
                    <a:moveTo>
                      <a:pt x="31479" y="109669"/>
                    </a:moveTo>
                    <a:cubicBezTo>
                      <a:pt x="30079" y="109669"/>
                      <a:pt x="28665" y="109655"/>
                      <a:pt x="27264" y="109655"/>
                    </a:cubicBezTo>
                    <a:cubicBezTo>
                      <a:pt x="23582" y="109655"/>
                      <a:pt x="19899" y="109655"/>
                      <a:pt x="16230" y="109655"/>
                    </a:cubicBezTo>
                    <a:cubicBezTo>
                      <a:pt x="16048" y="109655"/>
                      <a:pt x="15866" y="109669"/>
                      <a:pt x="15684" y="109683"/>
                    </a:cubicBezTo>
                    <a:cubicBezTo>
                      <a:pt x="12183" y="109557"/>
                      <a:pt x="8696" y="109459"/>
                      <a:pt x="5196" y="109207"/>
                    </a:cubicBezTo>
                    <a:cubicBezTo>
                      <a:pt x="3809" y="109109"/>
                      <a:pt x="2451" y="108871"/>
                      <a:pt x="1093" y="108563"/>
                    </a:cubicBezTo>
                    <a:cubicBezTo>
                      <a:pt x="925" y="108521"/>
                      <a:pt x="771" y="108479"/>
                      <a:pt x="617" y="108409"/>
                    </a:cubicBezTo>
                    <a:cubicBezTo>
                      <a:pt x="309" y="108269"/>
                      <a:pt x="15" y="108101"/>
                      <a:pt x="1" y="107709"/>
                    </a:cubicBezTo>
                    <a:cubicBezTo>
                      <a:pt x="-13" y="107316"/>
                      <a:pt x="239" y="107106"/>
                      <a:pt x="533" y="106924"/>
                    </a:cubicBezTo>
                    <a:cubicBezTo>
                      <a:pt x="1047" y="106607"/>
                      <a:pt x="1243" y="106158"/>
                      <a:pt x="1121" y="105580"/>
                    </a:cubicBezTo>
                    <a:cubicBezTo>
                      <a:pt x="1009" y="105048"/>
                      <a:pt x="1275" y="104642"/>
                      <a:pt x="1849" y="104460"/>
                    </a:cubicBezTo>
                    <a:cubicBezTo>
                      <a:pt x="2255" y="104320"/>
                      <a:pt x="2689" y="104306"/>
                      <a:pt x="3109" y="104348"/>
                    </a:cubicBezTo>
                    <a:cubicBezTo>
                      <a:pt x="3851" y="104418"/>
                      <a:pt x="4313" y="104082"/>
                      <a:pt x="4552" y="103410"/>
                    </a:cubicBezTo>
                    <a:cubicBezTo>
                      <a:pt x="4594" y="103284"/>
                      <a:pt x="4650" y="103172"/>
                      <a:pt x="4706" y="103060"/>
                    </a:cubicBezTo>
                    <a:cubicBezTo>
                      <a:pt x="5070" y="102373"/>
                      <a:pt x="5560" y="102149"/>
                      <a:pt x="6302" y="102345"/>
                    </a:cubicBezTo>
                    <a:cubicBezTo>
                      <a:pt x="7240" y="102583"/>
                      <a:pt x="7268" y="102569"/>
                      <a:pt x="7590" y="101687"/>
                    </a:cubicBezTo>
                    <a:cubicBezTo>
                      <a:pt x="7800" y="101127"/>
                      <a:pt x="8164" y="100959"/>
                      <a:pt x="8724" y="101141"/>
                    </a:cubicBezTo>
                    <a:cubicBezTo>
                      <a:pt x="8850" y="101183"/>
                      <a:pt x="8962" y="101239"/>
                      <a:pt x="9074" y="101309"/>
                    </a:cubicBezTo>
                    <a:cubicBezTo>
                      <a:pt x="9831" y="101715"/>
                      <a:pt x="10461" y="101799"/>
                      <a:pt x="10741" y="100693"/>
                    </a:cubicBezTo>
                    <a:cubicBezTo>
                      <a:pt x="10825" y="100357"/>
                      <a:pt x="11077" y="100189"/>
                      <a:pt x="11413" y="100105"/>
                    </a:cubicBezTo>
                    <a:cubicBezTo>
                      <a:pt x="12281" y="99881"/>
                      <a:pt x="13093" y="100077"/>
                      <a:pt x="13905" y="100371"/>
                    </a:cubicBezTo>
                    <a:cubicBezTo>
                      <a:pt x="14298" y="100511"/>
                      <a:pt x="14690" y="100693"/>
                      <a:pt x="15096" y="100805"/>
                    </a:cubicBezTo>
                    <a:cubicBezTo>
                      <a:pt x="15684" y="100959"/>
                      <a:pt x="16006" y="100749"/>
                      <a:pt x="16188" y="100175"/>
                    </a:cubicBezTo>
                    <a:cubicBezTo>
                      <a:pt x="16468" y="99237"/>
                      <a:pt x="17014" y="99055"/>
                      <a:pt x="17826" y="99615"/>
                    </a:cubicBezTo>
                    <a:cubicBezTo>
                      <a:pt x="18316" y="99937"/>
                      <a:pt x="18652" y="100399"/>
                      <a:pt x="19003" y="100861"/>
                    </a:cubicBezTo>
                    <a:cubicBezTo>
                      <a:pt x="19465" y="101463"/>
                      <a:pt x="19941" y="102065"/>
                      <a:pt x="20515" y="102555"/>
                    </a:cubicBezTo>
                    <a:cubicBezTo>
                      <a:pt x="21187" y="103130"/>
                      <a:pt x="21803" y="103214"/>
                      <a:pt x="22321" y="102822"/>
                    </a:cubicBezTo>
                    <a:cubicBezTo>
                      <a:pt x="22839" y="102429"/>
                      <a:pt x="22937" y="101785"/>
                      <a:pt x="22573" y="101015"/>
                    </a:cubicBezTo>
                    <a:cubicBezTo>
                      <a:pt x="22097" y="99993"/>
                      <a:pt x="21383" y="99111"/>
                      <a:pt x="20739" y="98187"/>
                    </a:cubicBezTo>
                    <a:cubicBezTo>
                      <a:pt x="19913" y="97024"/>
                      <a:pt x="19143" y="95834"/>
                      <a:pt x="18624" y="94504"/>
                    </a:cubicBezTo>
                    <a:cubicBezTo>
                      <a:pt x="18302" y="93692"/>
                      <a:pt x="18106" y="92837"/>
                      <a:pt x="18330" y="91955"/>
                    </a:cubicBezTo>
                    <a:cubicBezTo>
                      <a:pt x="18554" y="91073"/>
                      <a:pt x="19185" y="90877"/>
                      <a:pt x="19843" y="91479"/>
                    </a:cubicBezTo>
                    <a:cubicBezTo>
                      <a:pt x="20249" y="91857"/>
                      <a:pt x="20543" y="92333"/>
                      <a:pt x="20823" y="92809"/>
                    </a:cubicBezTo>
                    <a:cubicBezTo>
                      <a:pt x="21341" y="93706"/>
                      <a:pt x="21831" y="94616"/>
                      <a:pt x="22391" y="95484"/>
                    </a:cubicBezTo>
                    <a:cubicBezTo>
                      <a:pt x="22685" y="95932"/>
                      <a:pt x="23007" y="96478"/>
                      <a:pt x="23694" y="96296"/>
                    </a:cubicBezTo>
                    <a:cubicBezTo>
                      <a:pt x="24170" y="96170"/>
                      <a:pt x="24352" y="95582"/>
                      <a:pt x="24212" y="94756"/>
                    </a:cubicBezTo>
                    <a:cubicBezTo>
                      <a:pt x="24086" y="94014"/>
                      <a:pt x="23750" y="93356"/>
                      <a:pt x="23372" y="92711"/>
                    </a:cubicBezTo>
                    <a:cubicBezTo>
                      <a:pt x="22671" y="91479"/>
                      <a:pt x="21817" y="90331"/>
                      <a:pt x="21019" y="89155"/>
                    </a:cubicBezTo>
                    <a:cubicBezTo>
                      <a:pt x="20473" y="88356"/>
                      <a:pt x="19997" y="87530"/>
                      <a:pt x="19689" y="86606"/>
                    </a:cubicBezTo>
                    <a:cubicBezTo>
                      <a:pt x="19549" y="86172"/>
                      <a:pt x="19437" y="85724"/>
                      <a:pt x="19843" y="85360"/>
                    </a:cubicBezTo>
                    <a:cubicBezTo>
                      <a:pt x="20263" y="84982"/>
                      <a:pt x="20739" y="85108"/>
                      <a:pt x="21201" y="85318"/>
                    </a:cubicBezTo>
                    <a:cubicBezTo>
                      <a:pt x="21817" y="85598"/>
                      <a:pt x="22167" y="86172"/>
                      <a:pt x="22573" y="86662"/>
                    </a:cubicBezTo>
                    <a:cubicBezTo>
                      <a:pt x="22769" y="86886"/>
                      <a:pt x="22951" y="87124"/>
                      <a:pt x="23175" y="87320"/>
                    </a:cubicBezTo>
                    <a:cubicBezTo>
                      <a:pt x="23400" y="87516"/>
                      <a:pt x="23680" y="87558"/>
                      <a:pt x="23946" y="87404"/>
                    </a:cubicBezTo>
                    <a:cubicBezTo>
                      <a:pt x="24212" y="87250"/>
                      <a:pt x="24296" y="86984"/>
                      <a:pt x="24254" y="86690"/>
                    </a:cubicBezTo>
                    <a:cubicBezTo>
                      <a:pt x="24198" y="86270"/>
                      <a:pt x="23974" y="85920"/>
                      <a:pt x="23708" y="85612"/>
                    </a:cubicBezTo>
                    <a:cubicBezTo>
                      <a:pt x="23231" y="85038"/>
                      <a:pt x="22727" y="84506"/>
                      <a:pt x="22251" y="83932"/>
                    </a:cubicBezTo>
                    <a:cubicBezTo>
                      <a:pt x="21635" y="83203"/>
                      <a:pt x="21257" y="82391"/>
                      <a:pt x="21299" y="81411"/>
                    </a:cubicBezTo>
                    <a:cubicBezTo>
                      <a:pt x="21327" y="80599"/>
                      <a:pt x="20991" y="79871"/>
                      <a:pt x="20599" y="79157"/>
                    </a:cubicBezTo>
                    <a:cubicBezTo>
                      <a:pt x="20039" y="78134"/>
                      <a:pt x="19451" y="77140"/>
                      <a:pt x="19031" y="76048"/>
                    </a:cubicBezTo>
                    <a:cubicBezTo>
                      <a:pt x="18751" y="75320"/>
                      <a:pt x="18554" y="74578"/>
                      <a:pt x="18470" y="73793"/>
                    </a:cubicBezTo>
                    <a:cubicBezTo>
                      <a:pt x="18428" y="73415"/>
                      <a:pt x="18442" y="73051"/>
                      <a:pt x="18540" y="72687"/>
                    </a:cubicBezTo>
                    <a:cubicBezTo>
                      <a:pt x="18723" y="72113"/>
                      <a:pt x="19227" y="71945"/>
                      <a:pt x="19717" y="72295"/>
                    </a:cubicBezTo>
                    <a:cubicBezTo>
                      <a:pt x="20039" y="72533"/>
                      <a:pt x="20235" y="72869"/>
                      <a:pt x="20431" y="73205"/>
                    </a:cubicBezTo>
                    <a:cubicBezTo>
                      <a:pt x="20879" y="73975"/>
                      <a:pt x="21299" y="74746"/>
                      <a:pt x="21761" y="75516"/>
                    </a:cubicBezTo>
                    <a:cubicBezTo>
                      <a:pt x="21943" y="75838"/>
                      <a:pt x="22167" y="76146"/>
                      <a:pt x="22405" y="76412"/>
                    </a:cubicBezTo>
                    <a:cubicBezTo>
                      <a:pt x="22727" y="76762"/>
                      <a:pt x="23091" y="77042"/>
                      <a:pt x="23624" y="76846"/>
                    </a:cubicBezTo>
                    <a:cubicBezTo>
                      <a:pt x="24142" y="76650"/>
                      <a:pt x="24520" y="76132"/>
                      <a:pt x="24548" y="75572"/>
                    </a:cubicBezTo>
                    <a:cubicBezTo>
                      <a:pt x="24562" y="75152"/>
                      <a:pt x="24422" y="74774"/>
                      <a:pt x="24268" y="74396"/>
                    </a:cubicBezTo>
                    <a:cubicBezTo>
                      <a:pt x="23442" y="72463"/>
                      <a:pt x="22307" y="70713"/>
                      <a:pt x="21033" y="69046"/>
                    </a:cubicBezTo>
                    <a:cubicBezTo>
                      <a:pt x="20501" y="68360"/>
                      <a:pt x="19983" y="67660"/>
                      <a:pt x="19591" y="66876"/>
                    </a:cubicBezTo>
                    <a:cubicBezTo>
                      <a:pt x="19311" y="66316"/>
                      <a:pt x="19143" y="65742"/>
                      <a:pt x="19213" y="65112"/>
                    </a:cubicBezTo>
                    <a:cubicBezTo>
                      <a:pt x="19269" y="64677"/>
                      <a:pt x="19409" y="64285"/>
                      <a:pt x="19857" y="64075"/>
                    </a:cubicBezTo>
                    <a:cubicBezTo>
                      <a:pt x="20305" y="63879"/>
                      <a:pt x="20641" y="64131"/>
                      <a:pt x="20949" y="64397"/>
                    </a:cubicBezTo>
                    <a:cubicBezTo>
                      <a:pt x="21131" y="64551"/>
                      <a:pt x="21299" y="64733"/>
                      <a:pt x="21481" y="64888"/>
                    </a:cubicBezTo>
                    <a:cubicBezTo>
                      <a:pt x="21719" y="65084"/>
                      <a:pt x="21999" y="65196"/>
                      <a:pt x="22307" y="65056"/>
                    </a:cubicBezTo>
                    <a:cubicBezTo>
                      <a:pt x="22629" y="64915"/>
                      <a:pt x="22755" y="64635"/>
                      <a:pt x="22769" y="64299"/>
                    </a:cubicBezTo>
                    <a:cubicBezTo>
                      <a:pt x="22797" y="63641"/>
                      <a:pt x="22587" y="63025"/>
                      <a:pt x="22377" y="62409"/>
                    </a:cubicBezTo>
                    <a:cubicBezTo>
                      <a:pt x="21915" y="61093"/>
                      <a:pt x="21327" y="59832"/>
                      <a:pt x="20529" y="58698"/>
                    </a:cubicBezTo>
                    <a:cubicBezTo>
                      <a:pt x="18877" y="56360"/>
                      <a:pt x="18905" y="53699"/>
                      <a:pt x="18905" y="51039"/>
                    </a:cubicBezTo>
                    <a:cubicBezTo>
                      <a:pt x="18905" y="50857"/>
                      <a:pt x="18961" y="50675"/>
                      <a:pt x="19017" y="50492"/>
                    </a:cubicBezTo>
                    <a:cubicBezTo>
                      <a:pt x="19213" y="49946"/>
                      <a:pt x="19731" y="49820"/>
                      <a:pt x="20165" y="50212"/>
                    </a:cubicBezTo>
                    <a:cubicBezTo>
                      <a:pt x="20501" y="50520"/>
                      <a:pt x="20697" y="50927"/>
                      <a:pt x="20893" y="51319"/>
                    </a:cubicBezTo>
                    <a:cubicBezTo>
                      <a:pt x="21439" y="52439"/>
                      <a:pt x="21971" y="53587"/>
                      <a:pt x="22531" y="54707"/>
                    </a:cubicBezTo>
                    <a:cubicBezTo>
                      <a:pt x="22741" y="55127"/>
                      <a:pt x="22937" y="55646"/>
                      <a:pt x="23554" y="55562"/>
                    </a:cubicBezTo>
                    <a:cubicBezTo>
                      <a:pt x="24156" y="55478"/>
                      <a:pt x="24226" y="54931"/>
                      <a:pt x="24310" y="54469"/>
                    </a:cubicBezTo>
                    <a:cubicBezTo>
                      <a:pt x="24506" y="53237"/>
                      <a:pt x="24548" y="52005"/>
                      <a:pt x="24422" y="50759"/>
                    </a:cubicBezTo>
                    <a:cubicBezTo>
                      <a:pt x="24240" y="49092"/>
                      <a:pt x="23358" y="47790"/>
                      <a:pt x="22223" y="46628"/>
                    </a:cubicBezTo>
                    <a:cubicBezTo>
                      <a:pt x="21411" y="45787"/>
                      <a:pt x="20557" y="44989"/>
                      <a:pt x="19759" y="44149"/>
                    </a:cubicBezTo>
                    <a:cubicBezTo>
                      <a:pt x="18989" y="43337"/>
                      <a:pt x="18597" y="42399"/>
                      <a:pt x="18891" y="41265"/>
                    </a:cubicBezTo>
                    <a:cubicBezTo>
                      <a:pt x="18933" y="41124"/>
                      <a:pt x="18975" y="40984"/>
                      <a:pt x="19045" y="40844"/>
                    </a:cubicBezTo>
                    <a:cubicBezTo>
                      <a:pt x="19451" y="40032"/>
                      <a:pt x="19983" y="39892"/>
                      <a:pt x="20683" y="40480"/>
                    </a:cubicBezTo>
                    <a:cubicBezTo>
                      <a:pt x="21327" y="41012"/>
                      <a:pt x="21943" y="41573"/>
                      <a:pt x="22559" y="42133"/>
                    </a:cubicBezTo>
                    <a:cubicBezTo>
                      <a:pt x="23273" y="42777"/>
                      <a:pt x="24030" y="43365"/>
                      <a:pt x="24898" y="43799"/>
                    </a:cubicBezTo>
                    <a:cubicBezTo>
                      <a:pt x="25710" y="44191"/>
                      <a:pt x="26438" y="43953"/>
                      <a:pt x="26872" y="43183"/>
                    </a:cubicBezTo>
                    <a:cubicBezTo>
                      <a:pt x="27278" y="42455"/>
                      <a:pt x="27096" y="41713"/>
                      <a:pt x="26410" y="41236"/>
                    </a:cubicBezTo>
                    <a:cubicBezTo>
                      <a:pt x="24632" y="40018"/>
                      <a:pt x="23175" y="38492"/>
                      <a:pt x="21985" y="36700"/>
                    </a:cubicBezTo>
                    <a:cubicBezTo>
                      <a:pt x="21257" y="35593"/>
                      <a:pt x="21313" y="34921"/>
                      <a:pt x="22125" y="33871"/>
                    </a:cubicBezTo>
                    <a:cubicBezTo>
                      <a:pt x="22755" y="33045"/>
                      <a:pt x="23498" y="32317"/>
                      <a:pt x="24212" y="31560"/>
                    </a:cubicBezTo>
                    <a:cubicBezTo>
                      <a:pt x="24576" y="31168"/>
                      <a:pt x="24926" y="30762"/>
                      <a:pt x="25164" y="30272"/>
                    </a:cubicBezTo>
                    <a:cubicBezTo>
                      <a:pt x="25514" y="29572"/>
                      <a:pt x="25458" y="28872"/>
                      <a:pt x="25052" y="28214"/>
                    </a:cubicBezTo>
                    <a:cubicBezTo>
                      <a:pt x="24730" y="27710"/>
                      <a:pt x="24296" y="27598"/>
                      <a:pt x="23764" y="27878"/>
                    </a:cubicBezTo>
                    <a:cubicBezTo>
                      <a:pt x="23554" y="27990"/>
                      <a:pt x="23358" y="28144"/>
                      <a:pt x="23161" y="28270"/>
                    </a:cubicBezTo>
                    <a:cubicBezTo>
                      <a:pt x="22475" y="28690"/>
                      <a:pt x="21971" y="28620"/>
                      <a:pt x="21551" y="27934"/>
                    </a:cubicBezTo>
                    <a:cubicBezTo>
                      <a:pt x="20417" y="26057"/>
                      <a:pt x="19423" y="24097"/>
                      <a:pt x="18709" y="22010"/>
                    </a:cubicBezTo>
                    <a:cubicBezTo>
                      <a:pt x="18498" y="21394"/>
                      <a:pt x="18540" y="20764"/>
                      <a:pt x="18933" y="20204"/>
                    </a:cubicBezTo>
                    <a:cubicBezTo>
                      <a:pt x="19423" y="19504"/>
                      <a:pt x="20025" y="19406"/>
                      <a:pt x="20683" y="19952"/>
                    </a:cubicBezTo>
                    <a:cubicBezTo>
                      <a:pt x="21467" y="20610"/>
                      <a:pt x="22027" y="21478"/>
                      <a:pt x="22657" y="22262"/>
                    </a:cubicBezTo>
                    <a:cubicBezTo>
                      <a:pt x="22979" y="22669"/>
                      <a:pt x="23273" y="23103"/>
                      <a:pt x="23638" y="23467"/>
                    </a:cubicBezTo>
                    <a:cubicBezTo>
                      <a:pt x="24170" y="24013"/>
                      <a:pt x="24646" y="23999"/>
                      <a:pt x="25164" y="23439"/>
                    </a:cubicBezTo>
                    <a:cubicBezTo>
                      <a:pt x="25374" y="23215"/>
                      <a:pt x="25556" y="22949"/>
                      <a:pt x="25752" y="22697"/>
                    </a:cubicBezTo>
                    <a:cubicBezTo>
                      <a:pt x="26200" y="22080"/>
                      <a:pt x="26214" y="21450"/>
                      <a:pt x="25850" y="20778"/>
                    </a:cubicBezTo>
                    <a:cubicBezTo>
                      <a:pt x="24884" y="19042"/>
                      <a:pt x="23610" y="17515"/>
                      <a:pt x="22321" y="16017"/>
                    </a:cubicBezTo>
                    <a:cubicBezTo>
                      <a:pt x="21453" y="15009"/>
                      <a:pt x="20627" y="13959"/>
                      <a:pt x="19927" y="12824"/>
                    </a:cubicBezTo>
                    <a:cubicBezTo>
                      <a:pt x="19423" y="12012"/>
                      <a:pt x="19311" y="11172"/>
                      <a:pt x="19857" y="10318"/>
                    </a:cubicBezTo>
                    <a:cubicBezTo>
                      <a:pt x="20389" y="9492"/>
                      <a:pt x="21047" y="9394"/>
                      <a:pt x="21733" y="10080"/>
                    </a:cubicBezTo>
                    <a:cubicBezTo>
                      <a:pt x="22853" y="11214"/>
                      <a:pt x="23764" y="12516"/>
                      <a:pt x="24758" y="13763"/>
                    </a:cubicBezTo>
                    <a:cubicBezTo>
                      <a:pt x="25528" y="14729"/>
                      <a:pt x="26368" y="15625"/>
                      <a:pt x="27236" y="16507"/>
                    </a:cubicBezTo>
                    <a:cubicBezTo>
                      <a:pt x="27586" y="16871"/>
                      <a:pt x="27978" y="17221"/>
                      <a:pt x="28553" y="16969"/>
                    </a:cubicBezTo>
                    <a:cubicBezTo>
                      <a:pt x="29141" y="16717"/>
                      <a:pt x="29421" y="16227"/>
                      <a:pt x="29449" y="15611"/>
                    </a:cubicBezTo>
                    <a:cubicBezTo>
                      <a:pt x="29491" y="14855"/>
                      <a:pt x="29113" y="14225"/>
                      <a:pt x="28707" y="13623"/>
                    </a:cubicBezTo>
                    <a:cubicBezTo>
                      <a:pt x="27740" y="12194"/>
                      <a:pt x="26494" y="11004"/>
                      <a:pt x="25374" y="9716"/>
                    </a:cubicBezTo>
                    <a:cubicBezTo>
                      <a:pt x="23848" y="7937"/>
                      <a:pt x="22055" y="6439"/>
                      <a:pt x="20417" y="4773"/>
                    </a:cubicBezTo>
                    <a:cubicBezTo>
                      <a:pt x="19913" y="4255"/>
                      <a:pt x="19409" y="3737"/>
                      <a:pt x="18947" y="3190"/>
                    </a:cubicBezTo>
                    <a:cubicBezTo>
                      <a:pt x="18386" y="2532"/>
                      <a:pt x="18386" y="2056"/>
                      <a:pt x="18835" y="1328"/>
                    </a:cubicBezTo>
                    <a:cubicBezTo>
                      <a:pt x="18919" y="1202"/>
                      <a:pt x="19003" y="1076"/>
                      <a:pt x="19087" y="964"/>
                    </a:cubicBezTo>
                    <a:cubicBezTo>
                      <a:pt x="19913" y="-170"/>
                      <a:pt x="20613" y="-282"/>
                      <a:pt x="21747" y="516"/>
                    </a:cubicBezTo>
                    <a:cubicBezTo>
                      <a:pt x="23147" y="1496"/>
                      <a:pt x="24296" y="2770"/>
                      <a:pt x="25528" y="3947"/>
                    </a:cubicBezTo>
                    <a:cubicBezTo>
                      <a:pt x="26690" y="5053"/>
                      <a:pt x="27768" y="6243"/>
                      <a:pt x="28889" y="7391"/>
                    </a:cubicBezTo>
                    <a:cubicBezTo>
                      <a:pt x="29701" y="8218"/>
                      <a:pt x="30149" y="8190"/>
                      <a:pt x="30905" y="7335"/>
                    </a:cubicBezTo>
                    <a:cubicBezTo>
                      <a:pt x="30975" y="7251"/>
                      <a:pt x="31059" y="7167"/>
                      <a:pt x="31129" y="7083"/>
                    </a:cubicBezTo>
                    <a:cubicBezTo>
                      <a:pt x="32067" y="5949"/>
                      <a:pt x="32894" y="5921"/>
                      <a:pt x="33986" y="6957"/>
                    </a:cubicBezTo>
                    <a:cubicBezTo>
                      <a:pt x="34504" y="7447"/>
                      <a:pt x="34560" y="7979"/>
                      <a:pt x="34098" y="8526"/>
                    </a:cubicBezTo>
                    <a:cubicBezTo>
                      <a:pt x="33762" y="8918"/>
                      <a:pt x="33370" y="9268"/>
                      <a:pt x="33006" y="9632"/>
                    </a:cubicBezTo>
                    <a:cubicBezTo>
                      <a:pt x="31745" y="10892"/>
                      <a:pt x="31577" y="11956"/>
                      <a:pt x="32375" y="13525"/>
                    </a:cubicBezTo>
                    <a:cubicBezTo>
                      <a:pt x="32683" y="14127"/>
                      <a:pt x="33006" y="14729"/>
                      <a:pt x="33328" y="15345"/>
                    </a:cubicBezTo>
                    <a:cubicBezTo>
                      <a:pt x="33524" y="15737"/>
                      <a:pt x="33818" y="15961"/>
                      <a:pt x="34266" y="16017"/>
                    </a:cubicBezTo>
                    <a:cubicBezTo>
                      <a:pt x="35274" y="16129"/>
                      <a:pt x="35792" y="16815"/>
                      <a:pt x="35666" y="17852"/>
                    </a:cubicBezTo>
                    <a:cubicBezTo>
                      <a:pt x="35582" y="18510"/>
                      <a:pt x="35260" y="19028"/>
                      <a:pt x="34812" y="19490"/>
                    </a:cubicBezTo>
                    <a:cubicBezTo>
                      <a:pt x="33804" y="20526"/>
                      <a:pt x="32711" y="21478"/>
                      <a:pt x="31801" y="22613"/>
                    </a:cubicBezTo>
                    <a:cubicBezTo>
                      <a:pt x="31367" y="23159"/>
                      <a:pt x="31031" y="23747"/>
                      <a:pt x="30989" y="24461"/>
                    </a:cubicBezTo>
                    <a:cubicBezTo>
                      <a:pt x="30961" y="24937"/>
                      <a:pt x="31045" y="25399"/>
                      <a:pt x="31535" y="25637"/>
                    </a:cubicBezTo>
                    <a:cubicBezTo>
                      <a:pt x="32011" y="25875"/>
                      <a:pt x="32361" y="25581"/>
                      <a:pt x="32669" y="25287"/>
                    </a:cubicBezTo>
                    <a:cubicBezTo>
                      <a:pt x="33020" y="24951"/>
                      <a:pt x="33328" y="24587"/>
                      <a:pt x="33664" y="24237"/>
                    </a:cubicBezTo>
                    <a:cubicBezTo>
                      <a:pt x="33916" y="23971"/>
                      <a:pt x="34210" y="23775"/>
                      <a:pt x="34602" y="23957"/>
                    </a:cubicBezTo>
                    <a:cubicBezTo>
                      <a:pt x="34966" y="24125"/>
                      <a:pt x="35050" y="24475"/>
                      <a:pt x="35050" y="24839"/>
                    </a:cubicBezTo>
                    <a:cubicBezTo>
                      <a:pt x="35050" y="25637"/>
                      <a:pt x="34658" y="26253"/>
                      <a:pt x="34154" y="26813"/>
                    </a:cubicBezTo>
                    <a:cubicBezTo>
                      <a:pt x="33664" y="27360"/>
                      <a:pt x="33132" y="27892"/>
                      <a:pt x="32697" y="28494"/>
                    </a:cubicBezTo>
                    <a:cubicBezTo>
                      <a:pt x="32109" y="29306"/>
                      <a:pt x="32081" y="30076"/>
                      <a:pt x="32613" y="30916"/>
                    </a:cubicBezTo>
                    <a:cubicBezTo>
                      <a:pt x="33020" y="31560"/>
                      <a:pt x="33468" y="32163"/>
                      <a:pt x="33888" y="32807"/>
                    </a:cubicBezTo>
                    <a:cubicBezTo>
                      <a:pt x="34252" y="33353"/>
                      <a:pt x="34294" y="33927"/>
                      <a:pt x="34084" y="34557"/>
                    </a:cubicBezTo>
                    <a:cubicBezTo>
                      <a:pt x="33832" y="35299"/>
                      <a:pt x="33496" y="35985"/>
                      <a:pt x="32992" y="36601"/>
                    </a:cubicBezTo>
                    <a:cubicBezTo>
                      <a:pt x="32445" y="37274"/>
                      <a:pt x="31899" y="37302"/>
                      <a:pt x="31297" y="36686"/>
                    </a:cubicBezTo>
                    <a:cubicBezTo>
                      <a:pt x="30457" y="35859"/>
                      <a:pt x="29897" y="34837"/>
                      <a:pt x="29379" y="33787"/>
                    </a:cubicBezTo>
                    <a:cubicBezTo>
                      <a:pt x="29155" y="33339"/>
                      <a:pt x="28973" y="32807"/>
                      <a:pt x="28371" y="32793"/>
                    </a:cubicBezTo>
                    <a:cubicBezTo>
                      <a:pt x="27796" y="32779"/>
                      <a:pt x="27446" y="33227"/>
                      <a:pt x="27152" y="33661"/>
                    </a:cubicBezTo>
                    <a:cubicBezTo>
                      <a:pt x="26592" y="34515"/>
                      <a:pt x="26592" y="35397"/>
                      <a:pt x="27166" y="36251"/>
                    </a:cubicBezTo>
                    <a:cubicBezTo>
                      <a:pt x="27810" y="37218"/>
                      <a:pt x="28777" y="37820"/>
                      <a:pt x="29631" y="38562"/>
                    </a:cubicBezTo>
                    <a:cubicBezTo>
                      <a:pt x="30065" y="38940"/>
                      <a:pt x="30485" y="39332"/>
                      <a:pt x="30807" y="39808"/>
                    </a:cubicBezTo>
                    <a:cubicBezTo>
                      <a:pt x="31171" y="40354"/>
                      <a:pt x="31255" y="40928"/>
                      <a:pt x="31059" y="41545"/>
                    </a:cubicBezTo>
                    <a:cubicBezTo>
                      <a:pt x="30681" y="42805"/>
                      <a:pt x="29995" y="43939"/>
                      <a:pt x="29519" y="45157"/>
                    </a:cubicBezTo>
                    <a:cubicBezTo>
                      <a:pt x="29323" y="45647"/>
                      <a:pt x="29169" y="46166"/>
                      <a:pt x="28987" y="46670"/>
                    </a:cubicBezTo>
                    <a:cubicBezTo>
                      <a:pt x="28917" y="46866"/>
                      <a:pt x="28917" y="47062"/>
                      <a:pt x="28917" y="47272"/>
                    </a:cubicBezTo>
                    <a:cubicBezTo>
                      <a:pt x="28917" y="47636"/>
                      <a:pt x="29071" y="47930"/>
                      <a:pt x="29435" y="48042"/>
                    </a:cubicBezTo>
                    <a:cubicBezTo>
                      <a:pt x="29785" y="48154"/>
                      <a:pt x="30051" y="47986"/>
                      <a:pt x="30261" y="47734"/>
                    </a:cubicBezTo>
                    <a:cubicBezTo>
                      <a:pt x="30583" y="47356"/>
                      <a:pt x="30807" y="46908"/>
                      <a:pt x="31031" y="46460"/>
                    </a:cubicBezTo>
                    <a:cubicBezTo>
                      <a:pt x="31661" y="45185"/>
                      <a:pt x="32263" y="43897"/>
                      <a:pt x="32894" y="42623"/>
                    </a:cubicBezTo>
                    <a:cubicBezTo>
                      <a:pt x="33104" y="42217"/>
                      <a:pt x="33342" y="41811"/>
                      <a:pt x="33622" y="41447"/>
                    </a:cubicBezTo>
                    <a:cubicBezTo>
                      <a:pt x="34140" y="40774"/>
                      <a:pt x="34840" y="40900"/>
                      <a:pt x="35148" y="41699"/>
                    </a:cubicBezTo>
                    <a:cubicBezTo>
                      <a:pt x="35386" y="42287"/>
                      <a:pt x="35316" y="42889"/>
                      <a:pt x="35176" y="43491"/>
                    </a:cubicBezTo>
                    <a:cubicBezTo>
                      <a:pt x="34854" y="44919"/>
                      <a:pt x="34070" y="46138"/>
                      <a:pt x="33412" y="47412"/>
                    </a:cubicBezTo>
                    <a:cubicBezTo>
                      <a:pt x="32529" y="49120"/>
                      <a:pt x="31689" y="50843"/>
                      <a:pt x="30639" y="52453"/>
                    </a:cubicBezTo>
                    <a:cubicBezTo>
                      <a:pt x="30303" y="52971"/>
                      <a:pt x="30023" y="53545"/>
                      <a:pt x="29995" y="54203"/>
                    </a:cubicBezTo>
                    <a:cubicBezTo>
                      <a:pt x="29981" y="54567"/>
                      <a:pt x="30051" y="54903"/>
                      <a:pt x="30429" y="55085"/>
                    </a:cubicBezTo>
                    <a:cubicBezTo>
                      <a:pt x="30793" y="55253"/>
                      <a:pt x="31087" y="55099"/>
                      <a:pt x="31339" y="54875"/>
                    </a:cubicBezTo>
                    <a:cubicBezTo>
                      <a:pt x="32053" y="54259"/>
                      <a:pt x="32557" y="53489"/>
                      <a:pt x="33020" y="52691"/>
                    </a:cubicBezTo>
                    <a:cubicBezTo>
                      <a:pt x="33594" y="51683"/>
                      <a:pt x="34168" y="50660"/>
                      <a:pt x="34742" y="49652"/>
                    </a:cubicBezTo>
                    <a:cubicBezTo>
                      <a:pt x="34938" y="49316"/>
                      <a:pt x="35148" y="48980"/>
                      <a:pt x="35428" y="48714"/>
                    </a:cubicBezTo>
                    <a:cubicBezTo>
                      <a:pt x="35680" y="48462"/>
                      <a:pt x="35974" y="48308"/>
                      <a:pt x="36324" y="48420"/>
                    </a:cubicBezTo>
                    <a:cubicBezTo>
                      <a:pt x="36688" y="48546"/>
                      <a:pt x="36856" y="48854"/>
                      <a:pt x="36912" y="49218"/>
                    </a:cubicBezTo>
                    <a:cubicBezTo>
                      <a:pt x="36982" y="49680"/>
                      <a:pt x="36912" y="50156"/>
                      <a:pt x="36772" y="50590"/>
                    </a:cubicBezTo>
                    <a:cubicBezTo>
                      <a:pt x="35778" y="53573"/>
                      <a:pt x="34854" y="56598"/>
                      <a:pt x="33342" y="59384"/>
                    </a:cubicBezTo>
                    <a:cubicBezTo>
                      <a:pt x="33202" y="59650"/>
                      <a:pt x="33062" y="59902"/>
                      <a:pt x="32894" y="60140"/>
                    </a:cubicBezTo>
                    <a:cubicBezTo>
                      <a:pt x="32487" y="60715"/>
                      <a:pt x="32151" y="60827"/>
                      <a:pt x="31465" y="60645"/>
                    </a:cubicBezTo>
                    <a:cubicBezTo>
                      <a:pt x="30569" y="60407"/>
                      <a:pt x="30191" y="60729"/>
                      <a:pt x="30219" y="61667"/>
                    </a:cubicBezTo>
                    <a:cubicBezTo>
                      <a:pt x="30219" y="62185"/>
                      <a:pt x="30373" y="62661"/>
                      <a:pt x="30723" y="63039"/>
                    </a:cubicBezTo>
                    <a:cubicBezTo>
                      <a:pt x="31129" y="63501"/>
                      <a:pt x="31535" y="63949"/>
                      <a:pt x="31983" y="64369"/>
                    </a:cubicBezTo>
                    <a:cubicBezTo>
                      <a:pt x="32501" y="64860"/>
                      <a:pt x="32922" y="64845"/>
                      <a:pt x="33440" y="64369"/>
                    </a:cubicBezTo>
                    <a:cubicBezTo>
                      <a:pt x="33958" y="63893"/>
                      <a:pt x="34336" y="63277"/>
                      <a:pt x="34770" y="62731"/>
                    </a:cubicBezTo>
                    <a:cubicBezTo>
                      <a:pt x="35008" y="62437"/>
                      <a:pt x="35246" y="62171"/>
                      <a:pt x="35540" y="61947"/>
                    </a:cubicBezTo>
                    <a:cubicBezTo>
                      <a:pt x="35834" y="61723"/>
                      <a:pt x="36170" y="61611"/>
                      <a:pt x="36520" y="61793"/>
                    </a:cubicBezTo>
                    <a:cubicBezTo>
                      <a:pt x="36856" y="61961"/>
                      <a:pt x="36940" y="62297"/>
                      <a:pt x="36940" y="62647"/>
                    </a:cubicBezTo>
                    <a:cubicBezTo>
                      <a:pt x="36926" y="63865"/>
                      <a:pt x="36674" y="65028"/>
                      <a:pt x="36310" y="66176"/>
                    </a:cubicBezTo>
                    <a:cubicBezTo>
                      <a:pt x="35456" y="68906"/>
                      <a:pt x="34084" y="71399"/>
                      <a:pt x="32725" y="73891"/>
                    </a:cubicBezTo>
                    <a:cubicBezTo>
                      <a:pt x="32613" y="74101"/>
                      <a:pt x="32459" y="74297"/>
                      <a:pt x="32291" y="74466"/>
                    </a:cubicBezTo>
                    <a:cubicBezTo>
                      <a:pt x="32053" y="74718"/>
                      <a:pt x="31759" y="74872"/>
                      <a:pt x="31395" y="74676"/>
                    </a:cubicBezTo>
                    <a:cubicBezTo>
                      <a:pt x="31031" y="74480"/>
                      <a:pt x="30891" y="74143"/>
                      <a:pt x="30947" y="73751"/>
                    </a:cubicBezTo>
                    <a:cubicBezTo>
                      <a:pt x="30989" y="73401"/>
                      <a:pt x="31185" y="73093"/>
                      <a:pt x="31353" y="72785"/>
                    </a:cubicBezTo>
                    <a:cubicBezTo>
                      <a:pt x="31885" y="71791"/>
                      <a:pt x="31885" y="70811"/>
                      <a:pt x="31381" y="69817"/>
                    </a:cubicBezTo>
                    <a:cubicBezTo>
                      <a:pt x="30653" y="68374"/>
                      <a:pt x="29645" y="67156"/>
                      <a:pt x="28357" y="66176"/>
                    </a:cubicBezTo>
                    <a:cubicBezTo>
                      <a:pt x="27796" y="65756"/>
                      <a:pt x="27180" y="65490"/>
                      <a:pt x="26452" y="65546"/>
                    </a:cubicBezTo>
                    <a:cubicBezTo>
                      <a:pt x="25808" y="65602"/>
                      <a:pt x="25430" y="66022"/>
                      <a:pt x="25528" y="66666"/>
                    </a:cubicBezTo>
                    <a:cubicBezTo>
                      <a:pt x="25626" y="67310"/>
                      <a:pt x="25948" y="67828"/>
                      <a:pt x="26410" y="68318"/>
                    </a:cubicBezTo>
                    <a:cubicBezTo>
                      <a:pt x="27208" y="69200"/>
                      <a:pt x="28034" y="70083"/>
                      <a:pt x="28651" y="71133"/>
                    </a:cubicBezTo>
                    <a:cubicBezTo>
                      <a:pt x="28973" y="71693"/>
                      <a:pt x="28987" y="72253"/>
                      <a:pt x="28651" y="72813"/>
                    </a:cubicBezTo>
                    <a:cubicBezTo>
                      <a:pt x="28567" y="72953"/>
                      <a:pt x="28483" y="73107"/>
                      <a:pt x="28385" y="73233"/>
                    </a:cubicBezTo>
                    <a:cubicBezTo>
                      <a:pt x="27726" y="74199"/>
                      <a:pt x="27740" y="75152"/>
                      <a:pt x="28511" y="76034"/>
                    </a:cubicBezTo>
                    <a:cubicBezTo>
                      <a:pt x="29113" y="76734"/>
                      <a:pt x="29141" y="77392"/>
                      <a:pt x="28707" y="78204"/>
                    </a:cubicBezTo>
                    <a:cubicBezTo>
                      <a:pt x="27936" y="79647"/>
                      <a:pt x="28189" y="80571"/>
                      <a:pt x="29463" y="81579"/>
                    </a:cubicBezTo>
                    <a:cubicBezTo>
                      <a:pt x="30219" y="82181"/>
                      <a:pt x="30709" y="82111"/>
                      <a:pt x="31171" y="81285"/>
                    </a:cubicBezTo>
                    <a:cubicBezTo>
                      <a:pt x="31661" y="80403"/>
                      <a:pt x="32109" y="79493"/>
                      <a:pt x="32571" y="78582"/>
                    </a:cubicBezTo>
                    <a:cubicBezTo>
                      <a:pt x="32880" y="77980"/>
                      <a:pt x="33174" y="77350"/>
                      <a:pt x="33552" y="76790"/>
                    </a:cubicBezTo>
                    <a:cubicBezTo>
                      <a:pt x="34098" y="75992"/>
                      <a:pt x="34616" y="75698"/>
                      <a:pt x="35218" y="75866"/>
                    </a:cubicBezTo>
                    <a:cubicBezTo>
                      <a:pt x="35960" y="76076"/>
                      <a:pt x="36562" y="76874"/>
                      <a:pt x="36590" y="77700"/>
                    </a:cubicBezTo>
                    <a:cubicBezTo>
                      <a:pt x="36618" y="78386"/>
                      <a:pt x="36450" y="79031"/>
                      <a:pt x="36198" y="79647"/>
                    </a:cubicBezTo>
                    <a:cubicBezTo>
                      <a:pt x="35036" y="82363"/>
                      <a:pt x="34154" y="85178"/>
                      <a:pt x="32992" y="87894"/>
                    </a:cubicBezTo>
                    <a:cubicBezTo>
                      <a:pt x="32810" y="88300"/>
                      <a:pt x="32641" y="88721"/>
                      <a:pt x="32361" y="89071"/>
                    </a:cubicBezTo>
                    <a:cubicBezTo>
                      <a:pt x="31941" y="89589"/>
                      <a:pt x="31451" y="89603"/>
                      <a:pt x="31017" y="89085"/>
                    </a:cubicBezTo>
                    <a:cubicBezTo>
                      <a:pt x="30639" y="88637"/>
                      <a:pt x="30471" y="88090"/>
                      <a:pt x="30247" y="87558"/>
                    </a:cubicBezTo>
                    <a:cubicBezTo>
                      <a:pt x="30093" y="87180"/>
                      <a:pt x="29953" y="86802"/>
                      <a:pt x="29729" y="86452"/>
                    </a:cubicBezTo>
                    <a:cubicBezTo>
                      <a:pt x="29337" y="85836"/>
                      <a:pt x="28777" y="85808"/>
                      <a:pt x="28343" y="86396"/>
                    </a:cubicBezTo>
                    <a:cubicBezTo>
                      <a:pt x="27950" y="86928"/>
                      <a:pt x="27768" y="87530"/>
                      <a:pt x="28020" y="88174"/>
                    </a:cubicBezTo>
                    <a:cubicBezTo>
                      <a:pt x="28833" y="90275"/>
                      <a:pt x="29659" y="92361"/>
                      <a:pt x="30485" y="94462"/>
                    </a:cubicBezTo>
                    <a:cubicBezTo>
                      <a:pt x="30625" y="94798"/>
                      <a:pt x="30821" y="95106"/>
                      <a:pt x="31227" y="95134"/>
                    </a:cubicBezTo>
                    <a:cubicBezTo>
                      <a:pt x="31647" y="95162"/>
                      <a:pt x="31899" y="94854"/>
                      <a:pt x="32067" y="94504"/>
                    </a:cubicBezTo>
                    <a:cubicBezTo>
                      <a:pt x="32711" y="93216"/>
                      <a:pt x="33342" y="91927"/>
                      <a:pt x="33972" y="90639"/>
                    </a:cubicBezTo>
                    <a:cubicBezTo>
                      <a:pt x="34336" y="89883"/>
                      <a:pt x="34630" y="89659"/>
                      <a:pt x="35092" y="89827"/>
                    </a:cubicBezTo>
                    <a:cubicBezTo>
                      <a:pt x="35540" y="89995"/>
                      <a:pt x="35736" y="90527"/>
                      <a:pt x="35540" y="91213"/>
                    </a:cubicBezTo>
                    <a:cubicBezTo>
                      <a:pt x="35176" y="92473"/>
                      <a:pt x="34700" y="93692"/>
                      <a:pt x="34448" y="94980"/>
                    </a:cubicBezTo>
                    <a:cubicBezTo>
                      <a:pt x="34420" y="95148"/>
                      <a:pt x="34378" y="95302"/>
                      <a:pt x="34364" y="95470"/>
                    </a:cubicBezTo>
                    <a:cubicBezTo>
                      <a:pt x="34308" y="95918"/>
                      <a:pt x="34490" y="96114"/>
                      <a:pt x="34966" y="96072"/>
                    </a:cubicBezTo>
                    <a:cubicBezTo>
                      <a:pt x="35820" y="95988"/>
                      <a:pt x="36086" y="96310"/>
                      <a:pt x="35778" y="97136"/>
                    </a:cubicBezTo>
                    <a:cubicBezTo>
                      <a:pt x="35512" y="97850"/>
                      <a:pt x="35162" y="98523"/>
                      <a:pt x="34882" y="99223"/>
                    </a:cubicBezTo>
                    <a:cubicBezTo>
                      <a:pt x="34700" y="99685"/>
                      <a:pt x="34546" y="100161"/>
                      <a:pt x="34658" y="100679"/>
                    </a:cubicBezTo>
                    <a:cubicBezTo>
                      <a:pt x="34840" y="101533"/>
                      <a:pt x="35386" y="101827"/>
                      <a:pt x="36170" y="101449"/>
                    </a:cubicBezTo>
                    <a:cubicBezTo>
                      <a:pt x="36674" y="101211"/>
                      <a:pt x="37136" y="100903"/>
                      <a:pt x="37627" y="100637"/>
                    </a:cubicBezTo>
                    <a:cubicBezTo>
                      <a:pt x="37837" y="100525"/>
                      <a:pt x="38047" y="100385"/>
                      <a:pt x="38271" y="100315"/>
                    </a:cubicBezTo>
                    <a:cubicBezTo>
                      <a:pt x="38901" y="100105"/>
                      <a:pt x="39335" y="100497"/>
                      <a:pt x="39251" y="101155"/>
                    </a:cubicBezTo>
                    <a:cubicBezTo>
                      <a:pt x="39125" y="102023"/>
                      <a:pt x="39181" y="102121"/>
                      <a:pt x="39979" y="102457"/>
                    </a:cubicBezTo>
                    <a:cubicBezTo>
                      <a:pt x="40413" y="102639"/>
                      <a:pt x="40791" y="102892"/>
                      <a:pt x="41155" y="103172"/>
                    </a:cubicBezTo>
                    <a:cubicBezTo>
                      <a:pt x="41687" y="103592"/>
                      <a:pt x="42262" y="103662"/>
                      <a:pt x="42864" y="103326"/>
                    </a:cubicBezTo>
                    <a:cubicBezTo>
                      <a:pt x="43382" y="103032"/>
                      <a:pt x="43886" y="102738"/>
                      <a:pt x="44418" y="102471"/>
                    </a:cubicBezTo>
                    <a:cubicBezTo>
                      <a:pt x="45076" y="102135"/>
                      <a:pt x="45440" y="102233"/>
                      <a:pt x="45902" y="102822"/>
                    </a:cubicBezTo>
                    <a:cubicBezTo>
                      <a:pt x="46560" y="103676"/>
                      <a:pt x="46798" y="103718"/>
                      <a:pt x="47779" y="103242"/>
                    </a:cubicBezTo>
                    <a:cubicBezTo>
                      <a:pt x="48717" y="102780"/>
                      <a:pt x="48997" y="102878"/>
                      <a:pt x="49361" y="103830"/>
                    </a:cubicBezTo>
                    <a:cubicBezTo>
                      <a:pt x="49515" y="104222"/>
                      <a:pt x="49767" y="104390"/>
                      <a:pt x="50159" y="104362"/>
                    </a:cubicBezTo>
                    <a:cubicBezTo>
                      <a:pt x="50327" y="104362"/>
                      <a:pt x="50495" y="104320"/>
                      <a:pt x="50663" y="104306"/>
                    </a:cubicBezTo>
                    <a:cubicBezTo>
                      <a:pt x="51377" y="104264"/>
                      <a:pt x="51742" y="104502"/>
                      <a:pt x="51798" y="105202"/>
                    </a:cubicBezTo>
                    <a:cubicBezTo>
                      <a:pt x="51854" y="105888"/>
                      <a:pt x="52204" y="106322"/>
                      <a:pt x="52750" y="106658"/>
                    </a:cubicBezTo>
                    <a:cubicBezTo>
                      <a:pt x="52904" y="106756"/>
                      <a:pt x="53058" y="106868"/>
                      <a:pt x="53198" y="106980"/>
                    </a:cubicBezTo>
                    <a:cubicBezTo>
                      <a:pt x="53968" y="107639"/>
                      <a:pt x="53884" y="108297"/>
                      <a:pt x="52946" y="108703"/>
                    </a:cubicBezTo>
                    <a:cubicBezTo>
                      <a:pt x="52316" y="108983"/>
                      <a:pt x="51643" y="109109"/>
                      <a:pt x="50957" y="109179"/>
                    </a:cubicBezTo>
                    <a:cubicBezTo>
                      <a:pt x="48409" y="109445"/>
                      <a:pt x="45860" y="109557"/>
                      <a:pt x="43312" y="109515"/>
                    </a:cubicBezTo>
                    <a:cubicBezTo>
                      <a:pt x="39391" y="109445"/>
                      <a:pt x="35456" y="109655"/>
                      <a:pt x="31535" y="109641"/>
                    </a:cubicBezTo>
                    <a:close/>
                  </a:path>
                </a:pathLst>
              </a:custGeom>
              <a:solidFill>
                <a:srgbClr val="18678A"/>
              </a:solidFill>
              <a:ln w="139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6821381-AB50-481C-AD60-518D81D2C461}"/>
                  </a:ext>
                </a:extLst>
              </p:cNvPr>
              <p:cNvSpPr/>
              <p:nvPr/>
            </p:nvSpPr>
            <p:spPr>
              <a:xfrm>
                <a:off x="641677" y="6221182"/>
                <a:ext cx="50091" cy="51253"/>
              </a:xfrm>
              <a:custGeom>
                <a:avLst/>
                <a:gdLst>
                  <a:gd name="connsiteX0" fmla="*/ 50089 w 50091"/>
                  <a:gd name="connsiteY0" fmla="*/ 25796 h 51253"/>
                  <a:gd name="connsiteX1" fmla="*/ 32949 w 50091"/>
                  <a:gd name="connsiteY1" fmla="*/ 50021 h 51253"/>
                  <a:gd name="connsiteX2" fmla="*/ 14283 w 50091"/>
                  <a:gd name="connsiteY2" fmla="*/ 48691 h 51253"/>
                  <a:gd name="connsiteX3" fmla="*/ 1653 w 50091"/>
                  <a:gd name="connsiteY3" fmla="*/ 36298 h 51253"/>
                  <a:gd name="connsiteX4" fmla="*/ 14 w 50091"/>
                  <a:gd name="connsiteY4" fmla="*/ 30403 h 51253"/>
                  <a:gd name="connsiteX5" fmla="*/ 0 w 50091"/>
                  <a:gd name="connsiteY5" fmla="*/ 30067 h 51253"/>
                  <a:gd name="connsiteX6" fmla="*/ 196 w 50091"/>
                  <a:gd name="connsiteY6" fmla="*/ 29591 h 51253"/>
                  <a:gd name="connsiteX7" fmla="*/ 756 w 50091"/>
                  <a:gd name="connsiteY7" fmla="*/ 29843 h 51253"/>
                  <a:gd name="connsiteX8" fmla="*/ 2619 w 50091"/>
                  <a:gd name="connsiteY8" fmla="*/ 32126 h 51253"/>
                  <a:gd name="connsiteX9" fmla="*/ 14927 w 50091"/>
                  <a:gd name="connsiteY9" fmla="*/ 39799 h 51253"/>
                  <a:gd name="connsiteX10" fmla="*/ 31297 w 50091"/>
                  <a:gd name="connsiteY10" fmla="*/ 35976 h 51253"/>
                  <a:gd name="connsiteX11" fmla="*/ 36520 w 50091"/>
                  <a:gd name="connsiteY11" fmla="*/ 30459 h 51253"/>
                  <a:gd name="connsiteX12" fmla="*/ 39026 w 50091"/>
                  <a:gd name="connsiteY12" fmla="*/ 20783 h 51253"/>
                  <a:gd name="connsiteX13" fmla="*/ 35582 w 50091"/>
                  <a:gd name="connsiteY13" fmla="*/ 9287 h 51253"/>
                  <a:gd name="connsiteX14" fmla="*/ 32613 w 50091"/>
                  <a:gd name="connsiteY14" fmla="*/ 4946 h 51253"/>
                  <a:gd name="connsiteX15" fmla="*/ 29070 w 50091"/>
                  <a:gd name="connsiteY15" fmla="*/ 1137 h 51253"/>
                  <a:gd name="connsiteX16" fmla="*/ 28622 w 50091"/>
                  <a:gd name="connsiteY16" fmla="*/ 227 h 51253"/>
                  <a:gd name="connsiteX17" fmla="*/ 29588 w 50091"/>
                  <a:gd name="connsiteY17" fmla="*/ 101 h 51253"/>
                  <a:gd name="connsiteX18" fmla="*/ 44026 w 50091"/>
                  <a:gd name="connsiteY18" fmla="*/ 8853 h 51253"/>
                  <a:gd name="connsiteX19" fmla="*/ 49655 w 50091"/>
                  <a:gd name="connsiteY19" fmla="*/ 21399 h 51253"/>
                  <a:gd name="connsiteX20" fmla="*/ 50089 w 50091"/>
                  <a:gd name="connsiteY20" fmla="*/ 25796 h 5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091" h="51253">
                    <a:moveTo>
                      <a:pt x="50089" y="25796"/>
                    </a:moveTo>
                    <a:cubicBezTo>
                      <a:pt x="50103" y="37517"/>
                      <a:pt x="42415" y="46983"/>
                      <a:pt x="32949" y="50021"/>
                    </a:cubicBezTo>
                    <a:cubicBezTo>
                      <a:pt x="26578" y="52080"/>
                      <a:pt x="20318" y="51506"/>
                      <a:pt x="14283" y="48691"/>
                    </a:cubicBezTo>
                    <a:cubicBezTo>
                      <a:pt x="8626" y="46059"/>
                      <a:pt x="4299" y="42012"/>
                      <a:pt x="1653" y="36298"/>
                    </a:cubicBezTo>
                    <a:cubicBezTo>
                      <a:pt x="784" y="34422"/>
                      <a:pt x="252" y="32448"/>
                      <a:pt x="14" y="30403"/>
                    </a:cubicBezTo>
                    <a:cubicBezTo>
                      <a:pt x="14" y="30291"/>
                      <a:pt x="0" y="30179"/>
                      <a:pt x="0" y="30067"/>
                    </a:cubicBezTo>
                    <a:cubicBezTo>
                      <a:pt x="0" y="29885"/>
                      <a:pt x="-14" y="29675"/>
                      <a:pt x="196" y="29591"/>
                    </a:cubicBezTo>
                    <a:cubicBezTo>
                      <a:pt x="448" y="29493"/>
                      <a:pt x="616" y="29661"/>
                      <a:pt x="756" y="29843"/>
                    </a:cubicBezTo>
                    <a:cubicBezTo>
                      <a:pt x="1372" y="30599"/>
                      <a:pt x="1961" y="31397"/>
                      <a:pt x="2619" y="32126"/>
                    </a:cubicBezTo>
                    <a:cubicBezTo>
                      <a:pt x="5965" y="35878"/>
                      <a:pt x="9956" y="38637"/>
                      <a:pt x="14927" y="39799"/>
                    </a:cubicBezTo>
                    <a:cubicBezTo>
                      <a:pt x="21005" y="41214"/>
                      <a:pt x="26396" y="39631"/>
                      <a:pt x="31297" y="35976"/>
                    </a:cubicBezTo>
                    <a:cubicBezTo>
                      <a:pt x="33369" y="34436"/>
                      <a:pt x="35190" y="32672"/>
                      <a:pt x="36520" y="30459"/>
                    </a:cubicBezTo>
                    <a:cubicBezTo>
                      <a:pt x="38326" y="27491"/>
                      <a:pt x="39153" y="24256"/>
                      <a:pt x="39026" y="20783"/>
                    </a:cubicBezTo>
                    <a:cubicBezTo>
                      <a:pt x="38886" y="16638"/>
                      <a:pt x="37598" y="12857"/>
                      <a:pt x="35582" y="9287"/>
                    </a:cubicBezTo>
                    <a:cubicBezTo>
                      <a:pt x="34714" y="7760"/>
                      <a:pt x="33803" y="6248"/>
                      <a:pt x="32613" y="4946"/>
                    </a:cubicBezTo>
                    <a:cubicBezTo>
                      <a:pt x="31451" y="3658"/>
                      <a:pt x="30345" y="2327"/>
                      <a:pt x="29070" y="1137"/>
                    </a:cubicBezTo>
                    <a:cubicBezTo>
                      <a:pt x="28818" y="899"/>
                      <a:pt x="28398" y="633"/>
                      <a:pt x="28622" y="227"/>
                    </a:cubicBezTo>
                    <a:cubicBezTo>
                      <a:pt x="28832" y="-151"/>
                      <a:pt x="29252" y="45"/>
                      <a:pt x="29588" y="101"/>
                    </a:cubicBezTo>
                    <a:cubicBezTo>
                      <a:pt x="35568" y="1081"/>
                      <a:pt x="40287" y="4176"/>
                      <a:pt x="44026" y="8853"/>
                    </a:cubicBezTo>
                    <a:cubicBezTo>
                      <a:pt x="46980" y="12549"/>
                      <a:pt x="48815" y="16750"/>
                      <a:pt x="49655" y="21399"/>
                    </a:cubicBezTo>
                    <a:cubicBezTo>
                      <a:pt x="49935" y="22926"/>
                      <a:pt x="50117" y="24466"/>
                      <a:pt x="50089" y="25796"/>
                    </a:cubicBezTo>
                    <a:close/>
                  </a:path>
                </a:pathLst>
              </a:custGeom>
              <a:solidFill>
                <a:srgbClr val="18678A"/>
              </a:solidFill>
              <a:ln w="1394"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5D8B4F1D-C785-4550-B1DD-A149F445218A}"/>
                </a:ext>
              </a:extLst>
            </p:cNvPr>
            <p:cNvSpPr/>
            <p:nvPr/>
          </p:nvSpPr>
          <p:spPr>
            <a:xfrm>
              <a:off x="967414" y="5983386"/>
              <a:ext cx="143768" cy="211010"/>
            </a:xfrm>
            <a:custGeom>
              <a:avLst/>
              <a:gdLst>
                <a:gd name="connsiteX0" fmla="*/ 143755 w 143768"/>
                <a:gd name="connsiteY0" fmla="*/ 145883 h 211010"/>
                <a:gd name="connsiteX1" fmla="*/ 134064 w 143768"/>
                <a:gd name="connsiteY1" fmla="*/ 179784 h 211010"/>
                <a:gd name="connsiteX2" fmla="*/ 106129 w 143768"/>
                <a:gd name="connsiteY2" fmla="*/ 202805 h 211010"/>
                <a:gd name="connsiteX3" fmla="*/ 63307 w 143768"/>
                <a:gd name="connsiteY3" fmla="*/ 211011 h 211010"/>
                <a:gd name="connsiteX4" fmla="*/ 28916 w 143768"/>
                <a:gd name="connsiteY4" fmla="*/ 208126 h 211010"/>
                <a:gd name="connsiteX5" fmla="*/ 0 w 143768"/>
                <a:gd name="connsiteY5" fmla="*/ 198086 h 211010"/>
                <a:gd name="connsiteX6" fmla="*/ 0 w 143768"/>
                <a:gd name="connsiteY6" fmla="*/ 148669 h 211010"/>
                <a:gd name="connsiteX7" fmla="*/ 32991 w 143768"/>
                <a:gd name="connsiteY7" fmla="*/ 161370 h 211010"/>
                <a:gd name="connsiteX8" fmla="*/ 64442 w 143768"/>
                <a:gd name="connsiteY8" fmla="*/ 165935 h 211010"/>
                <a:gd name="connsiteX9" fmla="*/ 82547 w 143768"/>
                <a:gd name="connsiteY9" fmla="*/ 161650 h 211010"/>
                <a:gd name="connsiteX10" fmla="*/ 88303 w 143768"/>
                <a:gd name="connsiteY10" fmla="*/ 150630 h 211010"/>
                <a:gd name="connsiteX11" fmla="*/ 85992 w 143768"/>
                <a:gd name="connsiteY11" fmla="*/ 143264 h 211010"/>
                <a:gd name="connsiteX12" fmla="*/ 78557 w 143768"/>
                <a:gd name="connsiteY12" fmla="*/ 136879 h 211010"/>
                <a:gd name="connsiteX13" fmla="*/ 51251 w 143768"/>
                <a:gd name="connsiteY13" fmla="*/ 123688 h 211010"/>
                <a:gd name="connsiteX14" fmla="*/ 21144 w 143768"/>
                <a:gd name="connsiteY14" fmla="*/ 106002 h 211010"/>
                <a:gd name="connsiteX15" fmla="*/ 6259 w 143768"/>
                <a:gd name="connsiteY15" fmla="*/ 86342 h 211010"/>
                <a:gd name="connsiteX16" fmla="*/ 1414 w 143768"/>
                <a:gd name="connsiteY16" fmla="*/ 60087 h 211010"/>
                <a:gd name="connsiteX17" fmla="*/ 22055 w 143768"/>
                <a:gd name="connsiteY17" fmla="*/ 15865 h 211010"/>
                <a:gd name="connsiteX18" fmla="*/ 78767 w 143768"/>
                <a:gd name="connsiteY18" fmla="*/ 0 h 211010"/>
                <a:gd name="connsiteX19" fmla="*/ 143769 w 143768"/>
                <a:gd name="connsiteY19" fmla="*/ 14745 h 211010"/>
                <a:gd name="connsiteX20" fmla="*/ 126783 w 143768"/>
                <a:gd name="connsiteY20" fmla="*/ 57566 h 211010"/>
                <a:gd name="connsiteX21" fmla="*/ 77086 w 143768"/>
                <a:gd name="connsiteY21" fmla="*/ 44375 h 211010"/>
                <a:gd name="connsiteX22" fmla="*/ 61361 w 143768"/>
                <a:gd name="connsiteY22" fmla="*/ 48170 h 211010"/>
                <a:gd name="connsiteX23" fmla="*/ 56446 w 143768"/>
                <a:gd name="connsiteY23" fmla="*/ 57580 h 211010"/>
                <a:gd name="connsiteX24" fmla="*/ 62691 w 143768"/>
                <a:gd name="connsiteY24" fmla="*/ 68390 h 211010"/>
                <a:gd name="connsiteX25" fmla="*/ 96593 w 143768"/>
                <a:gd name="connsiteY25" fmla="*/ 85796 h 211010"/>
                <a:gd name="connsiteX26" fmla="*/ 133448 w 143768"/>
                <a:gd name="connsiteY26" fmla="*/ 111422 h 211010"/>
                <a:gd name="connsiteX27" fmla="*/ 143769 w 143768"/>
                <a:gd name="connsiteY27" fmla="*/ 145883 h 21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768" h="211010">
                  <a:moveTo>
                    <a:pt x="143755" y="145883"/>
                  </a:moveTo>
                  <a:cubicBezTo>
                    <a:pt x="143755" y="158612"/>
                    <a:pt x="140520" y="169912"/>
                    <a:pt x="134064" y="179784"/>
                  </a:cubicBezTo>
                  <a:cubicBezTo>
                    <a:pt x="127609" y="189656"/>
                    <a:pt x="118297" y="197330"/>
                    <a:pt x="106129" y="202805"/>
                  </a:cubicBezTo>
                  <a:cubicBezTo>
                    <a:pt x="93960" y="208280"/>
                    <a:pt x="79691" y="211011"/>
                    <a:pt x="63307" y="211011"/>
                  </a:cubicBezTo>
                  <a:cubicBezTo>
                    <a:pt x="49641" y="211011"/>
                    <a:pt x="38172" y="210044"/>
                    <a:pt x="28916" y="208126"/>
                  </a:cubicBezTo>
                  <a:cubicBezTo>
                    <a:pt x="19646" y="206208"/>
                    <a:pt x="10012" y="202861"/>
                    <a:pt x="0" y="198086"/>
                  </a:cubicBezTo>
                  <a:lnTo>
                    <a:pt x="0" y="148669"/>
                  </a:lnTo>
                  <a:cubicBezTo>
                    <a:pt x="10572" y="154103"/>
                    <a:pt x="21579" y="158332"/>
                    <a:pt x="32991" y="161370"/>
                  </a:cubicBezTo>
                  <a:cubicBezTo>
                    <a:pt x="44403" y="164409"/>
                    <a:pt x="54892" y="165935"/>
                    <a:pt x="64442" y="165935"/>
                  </a:cubicBezTo>
                  <a:cubicBezTo>
                    <a:pt x="72675" y="165935"/>
                    <a:pt x="78711" y="164507"/>
                    <a:pt x="82547" y="161650"/>
                  </a:cubicBezTo>
                  <a:cubicBezTo>
                    <a:pt x="86384" y="158794"/>
                    <a:pt x="88303" y="155125"/>
                    <a:pt x="88303" y="150630"/>
                  </a:cubicBezTo>
                  <a:cubicBezTo>
                    <a:pt x="88303" y="147829"/>
                    <a:pt x="87533" y="145365"/>
                    <a:pt x="85992" y="143264"/>
                  </a:cubicBezTo>
                  <a:cubicBezTo>
                    <a:pt x="84452" y="141164"/>
                    <a:pt x="81973" y="139035"/>
                    <a:pt x="78557" y="136879"/>
                  </a:cubicBezTo>
                  <a:cubicBezTo>
                    <a:pt x="75140" y="134723"/>
                    <a:pt x="66038" y="130326"/>
                    <a:pt x="51251" y="123688"/>
                  </a:cubicBezTo>
                  <a:cubicBezTo>
                    <a:pt x="37864" y="117611"/>
                    <a:pt x="27824" y="111716"/>
                    <a:pt x="21144" y="106002"/>
                  </a:cubicBezTo>
                  <a:cubicBezTo>
                    <a:pt x="14451" y="100289"/>
                    <a:pt x="9494" y="93736"/>
                    <a:pt x="6259" y="86342"/>
                  </a:cubicBezTo>
                  <a:cubicBezTo>
                    <a:pt x="3025" y="78949"/>
                    <a:pt x="1414" y="70197"/>
                    <a:pt x="1414" y="60087"/>
                  </a:cubicBezTo>
                  <a:cubicBezTo>
                    <a:pt x="1414" y="41183"/>
                    <a:pt x="8290" y="26438"/>
                    <a:pt x="22055" y="15865"/>
                  </a:cubicBezTo>
                  <a:cubicBezTo>
                    <a:pt x="35820" y="5293"/>
                    <a:pt x="54724" y="0"/>
                    <a:pt x="78767" y="0"/>
                  </a:cubicBezTo>
                  <a:cubicBezTo>
                    <a:pt x="100009" y="0"/>
                    <a:pt x="121672" y="4915"/>
                    <a:pt x="143769" y="14745"/>
                  </a:cubicBezTo>
                  <a:lnTo>
                    <a:pt x="126783" y="57566"/>
                  </a:lnTo>
                  <a:cubicBezTo>
                    <a:pt x="107599" y="48772"/>
                    <a:pt x="91033" y="44375"/>
                    <a:pt x="77086" y="44375"/>
                  </a:cubicBezTo>
                  <a:cubicBezTo>
                    <a:pt x="69875" y="44375"/>
                    <a:pt x="64638" y="45636"/>
                    <a:pt x="61361" y="48170"/>
                  </a:cubicBezTo>
                  <a:cubicBezTo>
                    <a:pt x="58084" y="50691"/>
                    <a:pt x="56446" y="53827"/>
                    <a:pt x="56446" y="57580"/>
                  </a:cubicBezTo>
                  <a:cubicBezTo>
                    <a:pt x="56446" y="61599"/>
                    <a:pt x="58532" y="65212"/>
                    <a:pt x="62691" y="68390"/>
                  </a:cubicBezTo>
                  <a:cubicBezTo>
                    <a:pt x="66850" y="71569"/>
                    <a:pt x="78151" y="77380"/>
                    <a:pt x="96593" y="85796"/>
                  </a:cubicBezTo>
                  <a:cubicBezTo>
                    <a:pt x="114278" y="93750"/>
                    <a:pt x="126559" y="102292"/>
                    <a:pt x="133448" y="111422"/>
                  </a:cubicBezTo>
                  <a:cubicBezTo>
                    <a:pt x="140324" y="120552"/>
                    <a:pt x="143769" y="132034"/>
                    <a:pt x="143769" y="145883"/>
                  </a:cubicBezTo>
                  <a:close/>
                </a:path>
              </a:pathLst>
            </a:custGeom>
            <a:solidFill>
              <a:srgbClr val="18678A"/>
            </a:solidFill>
            <a:ln w="139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0C7579F-9C9E-4525-8DEB-587DE0A5C42E}"/>
                </a:ext>
              </a:extLst>
            </p:cNvPr>
            <p:cNvSpPr/>
            <p:nvPr/>
          </p:nvSpPr>
          <p:spPr>
            <a:xfrm>
              <a:off x="1135295" y="5983414"/>
              <a:ext cx="163134" cy="210996"/>
            </a:xfrm>
            <a:custGeom>
              <a:avLst/>
              <a:gdLst>
                <a:gd name="connsiteX0" fmla="*/ 98987 w 163134"/>
                <a:gd name="connsiteY0" fmla="*/ 45482 h 210996"/>
                <a:gd name="connsiteX1" fmla="*/ 68096 w 163134"/>
                <a:gd name="connsiteY1" fmla="*/ 61697 h 210996"/>
                <a:gd name="connsiteX2" fmla="*/ 57006 w 163134"/>
                <a:gd name="connsiteY2" fmla="*/ 106409 h 210996"/>
                <a:gd name="connsiteX3" fmla="*/ 102068 w 163134"/>
                <a:gd name="connsiteY3" fmla="*/ 165655 h 210996"/>
                <a:gd name="connsiteX4" fmla="*/ 128463 w 163134"/>
                <a:gd name="connsiteY4" fmla="*/ 161860 h 210996"/>
                <a:gd name="connsiteX5" fmla="*/ 154159 w 163134"/>
                <a:gd name="connsiteY5" fmla="*/ 152730 h 210996"/>
                <a:gd name="connsiteX6" fmla="*/ 154159 w 163134"/>
                <a:gd name="connsiteY6" fmla="*/ 199626 h 210996"/>
                <a:gd name="connsiteX7" fmla="*/ 96032 w 163134"/>
                <a:gd name="connsiteY7" fmla="*/ 210997 h 210996"/>
                <a:gd name="connsiteX8" fmla="*/ 24785 w 163134"/>
                <a:gd name="connsiteY8" fmla="*/ 184041 h 210996"/>
                <a:gd name="connsiteX9" fmla="*/ 0 w 163134"/>
                <a:gd name="connsiteY9" fmla="*/ 106128 h 210996"/>
                <a:gd name="connsiteX10" fmla="*/ 12001 w 163134"/>
                <a:gd name="connsiteY10" fmla="*/ 50117 h 210996"/>
                <a:gd name="connsiteX11" fmla="*/ 46532 w 163134"/>
                <a:gd name="connsiteY11" fmla="*/ 12981 h 210996"/>
                <a:gd name="connsiteX12" fmla="*/ 99533 w 163134"/>
                <a:gd name="connsiteY12" fmla="*/ 0 h 210996"/>
                <a:gd name="connsiteX13" fmla="*/ 163135 w 163134"/>
                <a:gd name="connsiteY13" fmla="*/ 14465 h 210996"/>
                <a:gd name="connsiteX14" fmla="*/ 146149 w 163134"/>
                <a:gd name="connsiteY14" fmla="*/ 58126 h 210996"/>
                <a:gd name="connsiteX15" fmla="*/ 123408 w 163134"/>
                <a:gd name="connsiteY15" fmla="*/ 49136 h 210996"/>
                <a:gd name="connsiteX16" fmla="*/ 98987 w 163134"/>
                <a:gd name="connsiteY16" fmla="*/ 45482 h 21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134" h="210996">
                  <a:moveTo>
                    <a:pt x="98987" y="45482"/>
                  </a:moveTo>
                  <a:cubicBezTo>
                    <a:pt x="85796" y="45482"/>
                    <a:pt x="75490" y="50887"/>
                    <a:pt x="68096" y="61697"/>
                  </a:cubicBezTo>
                  <a:cubicBezTo>
                    <a:pt x="60703" y="72507"/>
                    <a:pt x="57006" y="87407"/>
                    <a:pt x="57006" y="106409"/>
                  </a:cubicBezTo>
                  <a:cubicBezTo>
                    <a:pt x="57006" y="145911"/>
                    <a:pt x="72031" y="165655"/>
                    <a:pt x="102068" y="165655"/>
                  </a:cubicBezTo>
                  <a:cubicBezTo>
                    <a:pt x="111142" y="165655"/>
                    <a:pt x="119949" y="164395"/>
                    <a:pt x="128463" y="161860"/>
                  </a:cubicBezTo>
                  <a:cubicBezTo>
                    <a:pt x="136977" y="159340"/>
                    <a:pt x="145547" y="156287"/>
                    <a:pt x="154159" y="152730"/>
                  </a:cubicBezTo>
                  <a:lnTo>
                    <a:pt x="154159" y="199626"/>
                  </a:lnTo>
                  <a:cubicBezTo>
                    <a:pt x="137033" y="207202"/>
                    <a:pt x="117653" y="210997"/>
                    <a:pt x="96032" y="210997"/>
                  </a:cubicBezTo>
                  <a:cubicBezTo>
                    <a:pt x="65058" y="210997"/>
                    <a:pt x="41309" y="202007"/>
                    <a:pt x="24785" y="184041"/>
                  </a:cubicBezTo>
                  <a:cubicBezTo>
                    <a:pt x="8262" y="166075"/>
                    <a:pt x="0" y="140100"/>
                    <a:pt x="0" y="106128"/>
                  </a:cubicBezTo>
                  <a:cubicBezTo>
                    <a:pt x="0" y="84886"/>
                    <a:pt x="4005" y="66206"/>
                    <a:pt x="12001" y="50117"/>
                  </a:cubicBezTo>
                  <a:cubicBezTo>
                    <a:pt x="19996" y="34027"/>
                    <a:pt x="31521" y="21649"/>
                    <a:pt x="46532" y="12981"/>
                  </a:cubicBezTo>
                  <a:cubicBezTo>
                    <a:pt x="61557" y="4327"/>
                    <a:pt x="79215" y="0"/>
                    <a:pt x="99533" y="0"/>
                  </a:cubicBezTo>
                  <a:cubicBezTo>
                    <a:pt x="121714" y="0"/>
                    <a:pt x="142914" y="4817"/>
                    <a:pt x="163135" y="14465"/>
                  </a:cubicBezTo>
                  <a:lnTo>
                    <a:pt x="146149" y="58126"/>
                  </a:lnTo>
                  <a:cubicBezTo>
                    <a:pt x="138573" y="54570"/>
                    <a:pt x="130984" y="51573"/>
                    <a:pt x="123408" y="49136"/>
                  </a:cubicBezTo>
                  <a:cubicBezTo>
                    <a:pt x="115833" y="46700"/>
                    <a:pt x="107683" y="45482"/>
                    <a:pt x="98987" y="45482"/>
                  </a:cubicBezTo>
                  <a:close/>
                </a:path>
              </a:pathLst>
            </a:custGeom>
            <a:solidFill>
              <a:srgbClr val="18678A"/>
            </a:solidFill>
            <a:ln w="139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DCD9520-EE7A-4EE8-9187-46D0CDAB7799}"/>
                </a:ext>
              </a:extLst>
            </p:cNvPr>
            <p:cNvSpPr/>
            <p:nvPr/>
          </p:nvSpPr>
          <p:spPr>
            <a:xfrm>
              <a:off x="1314673" y="5983134"/>
              <a:ext cx="199654" cy="211276"/>
            </a:xfrm>
            <a:custGeom>
              <a:avLst/>
              <a:gdLst>
                <a:gd name="connsiteX0" fmla="*/ 199654 w 199654"/>
                <a:gd name="connsiteY0" fmla="*/ 105568 h 211276"/>
                <a:gd name="connsiteX1" fmla="*/ 174239 w 199654"/>
                <a:gd name="connsiteY1" fmla="*/ 184321 h 211276"/>
                <a:gd name="connsiteX2" fmla="*/ 99827 w 199654"/>
                <a:gd name="connsiteY2" fmla="*/ 211277 h 211276"/>
                <a:gd name="connsiteX3" fmla="*/ 25765 w 199654"/>
                <a:gd name="connsiteY3" fmla="*/ 184181 h 211276"/>
                <a:gd name="connsiteX4" fmla="*/ 0 w 199654"/>
                <a:gd name="connsiteY4" fmla="*/ 105288 h 211276"/>
                <a:gd name="connsiteX5" fmla="*/ 25625 w 199654"/>
                <a:gd name="connsiteY5" fmla="*/ 27026 h 211276"/>
                <a:gd name="connsiteX6" fmla="*/ 100107 w 199654"/>
                <a:gd name="connsiteY6" fmla="*/ 0 h 211276"/>
                <a:gd name="connsiteX7" fmla="*/ 174379 w 199654"/>
                <a:gd name="connsiteY7" fmla="*/ 26816 h 211276"/>
                <a:gd name="connsiteX8" fmla="*/ 199654 w 199654"/>
                <a:gd name="connsiteY8" fmla="*/ 105568 h 211276"/>
                <a:gd name="connsiteX9" fmla="*/ 58420 w 199654"/>
                <a:gd name="connsiteY9" fmla="*/ 105568 h 211276"/>
                <a:gd name="connsiteX10" fmla="*/ 99841 w 199654"/>
                <a:gd name="connsiteY10" fmla="*/ 165095 h 211276"/>
                <a:gd name="connsiteX11" fmla="*/ 131082 w 199654"/>
                <a:gd name="connsiteY11" fmla="*/ 150630 h 211276"/>
                <a:gd name="connsiteX12" fmla="*/ 141262 w 199654"/>
                <a:gd name="connsiteY12" fmla="*/ 105568 h 211276"/>
                <a:gd name="connsiteX13" fmla="*/ 130942 w 199654"/>
                <a:gd name="connsiteY13" fmla="*/ 60157 h 211276"/>
                <a:gd name="connsiteX14" fmla="*/ 100121 w 199654"/>
                <a:gd name="connsiteY14" fmla="*/ 45482 h 211276"/>
                <a:gd name="connsiteX15" fmla="*/ 58420 w 199654"/>
                <a:gd name="connsiteY15" fmla="*/ 105568 h 21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9654" h="211276">
                  <a:moveTo>
                    <a:pt x="199654" y="105568"/>
                  </a:moveTo>
                  <a:cubicBezTo>
                    <a:pt x="199654" y="140100"/>
                    <a:pt x="191183" y="166355"/>
                    <a:pt x="174239" y="184321"/>
                  </a:cubicBezTo>
                  <a:cubicBezTo>
                    <a:pt x="157295" y="202287"/>
                    <a:pt x="132496" y="211277"/>
                    <a:pt x="99827" y="211277"/>
                  </a:cubicBezTo>
                  <a:cubicBezTo>
                    <a:pt x="67158" y="211277"/>
                    <a:pt x="42947" y="202245"/>
                    <a:pt x="25765" y="184181"/>
                  </a:cubicBezTo>
                  <a:cubicBezTo>
                    <a:pt x="8584" y="166117"/>
                    <a:pt x="0" y="139820"/>
                    <a:pt x="0" y="105288"/>
                  </a:cubicBezTo>
                  <a:cubicBezTo>
                    <a:pt x="0" y="70757"/>
                    <a:pt x="8542" y="45034"/>
                    <a:pt x="25625" y="27026"/>
                  </a:cubicBezTo>
                  <a:cubicBezTo>
                    <a:pt x="42709" y="9004"/>
                    <a:pt x="67536" y="0"/>
                    <a:pt x="100107" y="0"/>
                  </a:cubicBezTo>
                  <a:cubicBezTo>
                    <a:pt x="132678" y="0"/>
                    <a:pt x="157519" y="8934"/>
                    <a:pt x="174379" y="26816"/>
                  </a:cubicBezTo>
                  <a:cubicBezTo>
                    <a:pt x="191225" y="44697"/>
                    <a:pt x="199654" y="70939"/>
                    <a:pt x="199654" y="105568"/>
                  </a:cubicBezTo>
                  <a:close/>
                  <a:moveTo>
                    <a:pt x="58420" y="105568"/>
                  </a:moveTo>
                  <a:cubicBezTo>
                    <a:pt x="58420" y="145253"/>
                    <a:pt x="72227" y="165095"/>
                    <a:pt x="99841" y="165095"/>
                  </a:cubicBezTo>
                  <a:cubicBezTo>
                    <a:pt x="113886" y="165095"/>
                    <a:pt x="124290" y="160278"/>
                    <a:pt x="131082" y="150630"/>
                  </a:cubicBezTo>
                  <a:cubicBezTo>
                    <a:pt x="137873" y="140996"/>
                    <a:pt x="141262" y="125971"/>
                    <a:pt x="141262" y="105568"/>
                  </a:cubicBezTo>
                  <a:cubicBezTo>
                    <a:pt x="141262" y="85166"/>
                    <a:pt x="137817" y="69931"/>
                    <a:pt x="130942" y="60157"/>
                  </a:cubicBezTo>
                  <a:cubicBezTo>
                    <a:pt x="124066" y="50383"/>
                    <a:pt x="113788" y="45482"/>
                    <a:pt x="100121" y="45482"/>
                  </a:cubicBezTo>
                  <a:cubicBezTo>
                    <a:pt x="72325" y="45482"/>
                    <a:pt x="58420" y="65506"/>
                    <a:pt x="58420" y="105568"/>
                  </a:cubicBezTo>
                  <a:close/>
                </a:path>
              </a:pathLst>
            </a:custGeom>
            <a:solidFill>
              <a:srgbClr val="18678A"/>
            </a:solidFill>
            <a:ln w="139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4411B7D-0D4E-44EF-9023-9A60D290B4D5}"/>
                </a:ext>
              </a:extLst>
            </p:cNvPr>
            <p:cNvSpPr/>
            <p:nvPr/>
          </p:nvSpPr>
          <p:spPr>
            <a:xfrm>
              <a:off x="1541340" y="5986355"/>
              <a:ext cx="175905" cy="205255"/>
            </a:xfrm>
            <a:custGeom>
              <a:avLst/>
              <a:gdLst>
                <a:gd name="connsiteX0" fmla="*/ 55452 w 175905"/>
                <a:gd name="connsiteY0" fmla="*/ 130564 h 205255"/>
                <a:gd name="connsiteX1" fmla="*/ 55452 w 175905"/>
                <a:gd name="connsiteY1" fmla="*/ 205255 h 205255"/>
                <a:gd name="connsiteX2" fmla="*/ 0 w 175905"/>
                <a:gd name="connsiteY2" fmla="*/ 205255 h 205255"/>
                <a:gd name="connsiteX3" fmla="*/ 0 w 175905"/>
                <a:gd name="connsiteY3" fmla="*/ 0 h 205255"/>
                <a:gd name="connsiteX4" fmla="*/ 67242 w 175905"/>
                <a:gd name="connsiteY4" fmla="*/ 0 h 205255"/>
                <a:gd name="connsiteX5" fmla="*/ 150910 w 175905"/>
                <a:gd name="connsiteY5" fmla="*/ 60647 h 205255"/>
                <a:gd name="connsiteX6" fmla="*/ 116099 w 175905"/>
                <a:gd name="connsiteY6" fmla="*/ 115819 h 205255"/>
                <a:gd name="connsiteX7" fmla="*/ 175905 w 175905"/>
                <a:gd name="connsiteY7" fmla="*/ 205241 h 205255"/>
                <a:gd name="connsiteX8" fmla="*/ 113018 w 175905"/>
                <a:gd name="connsiteY8" fmla="*/ 205241 h 205255"/>
                <a:gd name="connsiteX9" fmla="*/ 69497 w 175905"/>
                <a:gd name="connsiteY9" fmla="*/ 130550 h 205255"/>
                <a:gd name="connsiteX10" fmla="*/ 55452 w 175905"/>
                <a:gd name="connsiteY10" fmla="*/ 130550 h 205255"/>
                <a:gd name="connsiteX11" fmla="*/ 55452 w 175905"/>
                <a:gd name="connsiteY11" fmla="*/ 88863 h 205255"/>
                <a:gd name="connsiteX12" fmla="*/ 65842 w 175905"/>
                <a:gd name="connsiteY12" fmla="*/ 88863 h 205255"/>
                <a:gd name="connsiteX13" fmla="*/ 94898 w 175905"/>
                <a:gd name="connsiteY13" fmla="*/ 63167 h 205255"/>
                <a:gd name="connsiteX14" fmla="*/ 66402 w 175905"/>
                <a:gd name="connsiteY14" fmla="*/ 41967 h 205255"/>
                <a:gd name="connsiteX15" fmla="*/ 55452 w 175905"/>
                <a:gd name="connsiteY15" fmla="*/ 41967 h 205255"/>
                <a:gd name="connsiteX16" fmla="*/ 55452 w 175905"/>
                <a:gd name="connsiteY16" fmla="*/ 88863 h 20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905" h="205255">
                  <a:moveTo>
                    <a:pt x="55452" y="130564"/>
                  </a:moveTo>
                  <a:lnTo>
                    <a:pt x="55452" y="205255"/>
                  </a:lnTo>
                  <a:lnTo>
                    <a:pt x="0" y="205255"/>
                  </a:lnTo>
                  <a:lnTo>
                    <a:pt x="0" y="0"/>
                  </a:lnTo>
                  <a:lnTo>
                    <a:pt x="67242" y="0"/>
                  </a:lnTo>
                  <a:cubicBezTo>
                    <a:pt x="123016" y="0"/>
                    <a:pt x="150910" y="20220"/>
                    <a:pt x="150910" y="60647"/>
                  </a:cubicBezTo>
                  <a:cubicBezTo>
                    <a:pt x="150910" y="84424"/>
                    <a:pt x="139302" y="102810"/>
                    <a:pt x="116099" y="115819"/>
                  </a:cubicBezTo>
                  <a:lnTo>
                    <a:pt x="175905" y="205241"/>
                  </a:lnTo>
                  <a:lnTo>
                    <a:pt x="113018" y="205241"/>
                  </a:lnTo>
                  <a:lnTo>
                    <a:pt x="69497" y="130550"/>
                  </a:lnTo>
                  <a:lnTo>
                    <a:pt x="55452" y="130550"/>
                  </a:lnTo>
                  <a:close/>
                  <a:moveTo>
                    <a:pt x="55452" y="88863"/>
                  </a:moveTo>
                  <a:lnTo>
                    <a:pt x="65842" y="88863"/>
                  </a:lnTo>
                  <a:cubicBezTo>
                    <a:pt x="85222" y="88863"/>
                    <a:pt x="94898" y="80293"/>
                    <a:pt x="94898" y="63167"/>
                  </a:cubicBezTo>
                  <a:cubicBezTo>
                    <a:pt x="94898" y="49038"/>
                    <a:pt x="85404" y="41967"/>
                    <a:pt x="66402" y="41967"/>
                  </a:cubicBezTo>
                  <a:lnTo>
                    <a:pt x="55452" y="41967"/>
                  </a:lnTo>
                  <a:lnTo>
                    <a:pt x="55452" y="88863"/>
                  </a:lnTo>
                  <a:close/>
                </a:path>
              </a:pathLst>
            </a:custGeom>
            <a:solidFill>
              <a:srgbClr val="18678A"/>
            </a:solidFill>
            <a:ln w="1394" cap="flat">
              <a:noFill/>
              <a:prstDash val="solid"/>
              <a:miter/>
            </a:ln>
          </p:spPr>
          <p:txBody>
            <a:bodyPr rtlCol="0" anchor="ctr"/>
            <a:lstStyle/>
            <a:p>
              <a:endParaRPr lang="en-US"/>
            </a:p>
          </p:txBody>
        </p:sp>
        <p:sp>
          <p:nvSpPr>
            <p:cNvPr id="22" name="TextBox 21">
              <a:extLst>
                <a:ext uri="{FF2B5EF4-FFF2-40B4-BE49-F238E27FC236}">
                  <a16:creationId xmlns:a16="http://schemas.microsoft.com/office/drawing/2014/main" id="{DED593C3-E773-46B6-B986-37EA81BE6AEC}"/>
                </a:ext>
              </a:extLst>
            </p:cNvPr>
            <p:cNvSpPr txBox="1"/>
            <p:nvPr/>
          </p:nvSpPr>
          <p:spPr>
            <a:xfrm>
              <a:off x="943426" y="6172356"/>
              <a:ext cx="1045479" cy="248401"/>
            </a:xfrm>
            <a:prstGeom prst="rect">
              <a:avLst/>
            </a:prstGeom>
            <a:noFill/>
          </p:spPr>
          <p:txBody>
            <a:bodyPr wrap="none" rtlCol="0">
              <a:spAutoFit/>
            </a:bodyPr>
            <a:lstStyle/>
            <a:p>
              <a:pPr algn="l"/>
              <a:r>
                <a:rPr lang="en-US" sz="1014" b="1" spc="0" baseline="0">
                  <a:solidFill>
                    <a:srgbClr val="18678A"/>
                  </a:solidFill>
                  <a:latin typeface="Roboto"/>
                  <a:ea typeface="Roboto"/>
                  <a:sym typeface="Roboto"/>
                  <a:rtl val="0"/>
                </a:rPr>
                <a:t>South Carolina</a:t>
              </a:r>
            </a:p>
          </p:txBody>
        </p:sp>
        <p:sp>
          <p:nvSpPr>
            <p:cNvPr id="25" name="TextBox 24">
              <a:extLst>
                <a:ext uri="{FF2B5EF4-FFF2-40B4-BE49-F238E27FC236}">
                  <a16:creationId xmlns:a16="http://schemas.microsoft.com/office/drawing/2014/main" id="{A35ED1E0-0592-41CC-B30C-C534F7260FB3}"/>
                </a:ext>
              </a:extLst>
            </p:cNvPr>
            <p:cNvSpPr txBox="1"/>
            <p:nvPr/>
          </p:nvSpPr>
          <p:spPr>
            <a:xfrm>
              <a:off x="1033451" y="6317637"/>
              <a:ext cx="1332416" cy="248401"/>
            </a:xfrm>
            <a:prstGeom prst="rect">
              <a:avLst/>
            </a:prstGeom>
            <a:noFill/>
          </p:spPr>
          <p:txBody>
            <a:bodyPr wrap="none" rtlCol="0">
              <a:spAutoFit/>
            </a:bodyPr>
            <a:lstStyle/>
            <a:p>
              <a:pPr algn="l"/>
              <a:r>
                <a:rPr lang="en-US" sz="1014" b="1" spc="0" baseline="0">
                  <a:solidFill>
                    <a:srgbClr val="18678A"/>
                  </a:solidFill>
                  <a:latin typeface="Roboto"/>
                  <a:ea typeface="Roboto"/>
                  <a:sym typeface="Roboto"/>
                  <a:rtl val="0"/>
                </a:rPr>
                <a:t>Office of Resilience</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D12B-0BAB-4966-A7B6-FB6014675F7B}"/>
              </a:ext>
            </a:extLst>
          </p:cNvPr>
          <p:cNvSpPr>
            <a:spLocks noGrp="1"/>
          </p:cNvSpPr>
          <p:nvPr>
            <p:ph type="title"/>
          </p:nvPr>
        </p:nvSpPr>
        <p:spPr/>
        <p:txBody>
          <a:bodyPr>
            <a:normAutofit/>
          </a:bodyPr>
          <a:lstStyle/>
          <a:p>
            <a:r>
              <a:rPr lang="en-US">
                <a:solidFill>
                  <a:schemeClr val="bg1">
                    <a:lumMod val="95000"/>
                  </a:schemeClr>
                </a:solidFill>
              </a:rPr>
              <a:t>Strategic Statewide Resilience and Risk Reduction Plan </a:t>
            </a:r>
            <a:endParaRPr lang="en-US"/>
          </a:p>
        </p:txBody>
      </p:sp>
      <p:sp>
        <p:nvSpPr>
          <p:cNvPr id="4" name="Slide Number Placeholder 2">
            <a:extLst>
              <a:ext uri="{FF2B5EF4-FFF2-40B4-BE49-F238E27FC236}">
                <a16:creationId xmlns:a16="http://schemas.microsoft.com/office/drawing/2014/main" id="{7B87B9EB-53F6-4329-89FA-6C76BEAD9F0E}"/>
              </a:ext>
            </a:extLst>
          </p:cNvPr>
          <p:cNvSpPr>
            <a:spLocks noGrp="1"/>
          </p:cNvSpPr>
          <p:nvPr>
            <p:ph type="sldNum" sz="quarter" idx="12"/>
          </p:nvPr>
        </p:nvSpPr>
        <p:spPr>
          <a:xfrm>
            <a:off x="9727893" y="6403975"/>
            <a:ext cx="228313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25EE-FFD4-41B8-84B4-8D982C9A0415}" type="slidenum">
              <a:rPr kumimoji="0" lang="en-US" sz="1200" b="0" i="0" u="none" strike="noStrike" kern="1200" cap="none" spc="0" normalizeH="0" baseline="0" noProof="0" smtClean="0">
                <a:ln>
                  <a:noFill/>
                </a:ln>
                <a:solidFill>
                  <a:srgbClr val="ECECEC">
                    <a:lumMod val="10000"/>
                  </a:srgbClr>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ECECEC">
                  <a:lumMod val="10000"/>
                </a:srgbClr>
              </a:solidFill>
              <a:effectLst/>
              <a:uLnTx/>
              <a:uFillTx/>
              <a:latin typeface="Myriad Pro"/>
              <a:ea typeface="+mn-ea"/>
              <a:cs typeface="+mn-cs"/>
            </a:endParaRPr>
          </a:p>
        </p:txBody>
      </p:sp>
    </p:spTree>
    <p:extLst>
      <p:ext uri="{BB962C8B-B14F-4D97-AF65-F5344CB8AC3E}">
        <p14:creationId xmlns:p14="http://schemas.microsoft.com/office/powerpoint/2010/main" val="3017695569"/>
      </p:ext>
    </p:extLst>
  </p:cSld>
  <p:clrMapOvr>
    <a:masterClrMapping/>
  </p:clrMapOvr>
</p:sld>
</file>

<file path=ppt/theme/theme1.xml><?xml version="1.0" encoding="utf-8"?>
<a:theme xmlns:a="http://schemas.openxmlformats.org/drawingml/2006/main" name="1_Office Theme">
  <a:themeElements>
    <a:clrScheme name="Custom 3">
      <a:dk1>
        <a:srgbClr val="165C7D"/>
      </a:dk1>
      <a:lt1>
        <a:srgbClr val="FFFFFF"/>
      </a:lt1>
      <a:dk2>
        <a:srgbClr val="5C788F"/>
      </a:dk2>
      <a:lt2>
        <a:srgbClr val="ECECEC"/>
      </a:lt2>
      <a:accent1>
        <a:srgbClr val="678F27"/>
      </a:accent1>
      <a:accent2>
        <a:srgbClr val="5C788F"/>
      </a:accent2>
      <a:accent3>
        <a:srgbClr val="DB5461"/>
      </a:accent3>
      <a:accent4>
        <a:srgbClr val="EF946C"/>
      </a:accent4>
      <a:accent5>
        <a:srgbClr val="ECFEAA"/>
      </a:accent5>
      <a:accent6>
        <a:srgbClr val="A0DDE6"/>
      </a:accent6>
      <a:hlink>
        <a:srgbClr val="A0DDE6"/>
      </a:hlink>
      <a:folHlink>
        <a:srgbClr val="954F72"/>
      </a:folHlink>
    </a:clrScheme>
    <a:fontScheme name="Main Font">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0d6f77d-8e6c-48a5-b8a1-45db0d7d479c">
      <UserInfo>
        <DisplayName>Cochrane, Carissa</DisplayName>
        <AccountId>13</AccountId>
        <AccountType/>
      </UserInfo>
    </SharedWithUsers>
    <TaxCatchAll xmlns="40d6f77d-8e6c-48a5-b8a1-45db0d7d479c" xsi:nil="true"/>
    <lcf76f155ced4ddcb4097134ff3c332f xmlns="7ad08e89-960f-49fc-a390-c889453a9c2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AC4BB2EFE902A4CAE9B8ED645075899" ma:contentTypeVersion="18" ma:contentTypeDescription="Create a new document." ma:contentTypeScope="" ma:versionID="bce5c6be0efb5245c6e1ff98ab96bd66">
  <xsd:schema xmlns:xsd="http://www.w3.org/2001/XMLSchema" xmlns:xs="http://www.w3.org/2001/XMLSchema" xmlns:p="http://schemas.microsoft.com/office/2006/metadata/properties" xmlns:ns2="7ad08e89-960f-49fc-a390-c889453a9c26" xmlns:ns3="40d6f77d-8e6c-48a5-b8a1-45db0d7d479c" targetNamespace="http://schemas.microsoft.com/office/2006/metadata/properties" ma:root="true" ma:fieldsID="68059c87679cf0ad0533b6116099e70e" ns2:_="" ns3:_="">
    <xsd:import namespace="7ad08e89-960f-49fc-a390-c889453a9c26"/>
    <xsd:import namespace="40d6f77d-8e6c-48a5-b8a1-45db0d7d479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TaxCatchAll" minOccurs="0"/>
                <xsd:element ref="ns2:lcf76f155ced4ddcb4097134ff3c332f"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d08e89-960f-49fc-a390-c889453a9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b654c56-3c3b-45bf-85fb-def6508628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d6f77d-8e6c-48a5-b8a1-45db0d7d479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f24d5aa-e845-43cd-a3b0-2c61ac6a0894}" ma:internalName="TaxCatchAll" ma:showField="CatchAllData" ma:web="40d6f77d-8e6c-48a5-b8a1-45db0d7d479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E635CD-A941-4010-85AB-D12C931081BF}">
  <ds:schemaRefs>
    <ds:schemaRef ds:uri="http://purl.org/dc/terms/"/>
    <ds:schemaRef ds:uri="http://www.w3.org/XML/1998/namespace"/>
    <ds:schemaRef ds:uri="http://purl.org/dc/elements/1.1/"/>
    <ds:schemaRef ds:uri="7ad08e89-960f-49fc-a390-c889453a9c26"/>
    <ds:schemaRef ds:uri="http://purl.org/dc/dcmitype/"/>
    <ds:schemaRef ds:uri="40d6f77d-8e6c-48a5-b8a1-45db0d7d479c"/>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E3628CF-2954-466C-A000-9BF0FB48E8FF}">
  <ds:schemaRefs>
    <ds:schemaRef ds:uri="40d6f77d-8e6c-48a5-b8a1-45db0d7d479c"/>
    <ds:schemaRef ds:uri="7ad08e89-960f-49fc-a390-c889453a9c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2C5CD75-400D-4646-A3C4-1A7F978040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706</TotalTime>
  <Words>1933</Words>
  <Application>Microsoft Office PowerPoint</Application>
  <PresentationFormat>Widescreen</PresentationFormat>
  <Paragraphs>480</Paragraphs>
  <Slides>83</Slides>
  <Notes>83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83</vt:i4>
      </vt:variant>
    </vt:vector>
  </HeadingPairs>
  <TitlesOfParts>
    <vt:vector size="95" baseType="lpstr">
      <vt:lpstr>Arial</vt:lpstr>
      <vt:lpstr>Avenir Next LT Pro</vt:lpstr>
      <vt:lpstr>Calibri</vt:lpstr>
      <vt:lpstr>Calibri Light</vt:lpstr>
      <vt:lpstr>Lato Black</vt:lpstr>
      <vt:lpstr>Myriad Pro</vt:lpstr>
      <vt:lpstr>Myriad Pro Light</vt:lpstr>
      <vt:lpstr>Open Sans</vt:lpstr>
      <vt:lpstr>Roboto</vt:lpstr>
      <vt:lpstr>Wingdings</vt:lpstr>
      <vt:lpstr>1_Office Theme</vt:lpstr>
      <vt:lpstr>Office Theme</vt:lpstr>
      <vt:lpstr>PowerPoint Presentation</vt:lpstr>
      <vt:lpstr>History</vt:lpstr>
      <vt:lpstr>What We Do</vt:lpstr>
      <vt:lpstr>Disaster Recovery: HUD CDBG-DR</vt:lpstr>
      <vt:lpstr>Housing Recoveries: Before &amp; After</vt:lpstr>
      <vt:lpstr>Mitigation: HUD CDBG-MIT</vt:lpstr>
      <vt:lpstr>Charleston Medical District: Ehrhardt Tunnel</vt:lpstr>
      <vt:lpstr>Buyouts</vt:lpstr>
      <vt:lpstr>Strategic Statewide Resilience and Risk Reduction Plan </vt:lpstr>
      <vt:lpstr>Resilience Planning</vt:lpstr>
      <vt:lpstr>PowerPoint Presentation</vt:lpstr>
      <vt:lpstr>Legislative Guidance</vt:lpstr>
      <vt:lpstr>Floodwater Commission Principles </vt:lpstr>
      <vt:lpstr>Resilience Planning Assumptions</vt:lpstr>
      <vt:lpstr>Resilience Definition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Scale</vt:lpstr>
      <vt:lpstr>PowerPoint Presentation</vt:lpstr>
      <vt:lpstr>PowerPoint Presentation</vt:lpstr>
      <vt:lpstr>PowerPoint Presentation</vt:lpstr>
      <vt:lpstr>PowerPoint Presentation</vt:lpstr>
      <vt:lpstr>SC Temperature Trends </vt:lpstr>
      <vt:lpstr>SC Precipitation Trends</vt:lpstr>
      <vt:lpstr>SC Precipitation Projections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Wildfire</vt:lpstr>
      <vt:lpstr>Heat </vt:lpstr>
      <vt:lpstr>PowerPoint Presentation</vt:lpstr>
      <vt:lpstr>Earthquakes </vt:lpstr>
      <vt:lpstr>PowerPoint Presentation</vt:lpstr>
      <vt:lpstr>Current Process Contents </vt:lpstr>
      <vt:lpstr>Stormwater Infrastructure Design</vt:lpstr>
      <vt:lpstr>Protection of Wetlands</vt:lpstr>
      <vt:lpstr>PowerPoint Presentation</vt:lpstr>
      <vt:lpstr>Federal Funding </vt:lpstr>
      <vt:lpstr>Reserve and Revolving Funds</vt:lpstr>
      <vt:lpstr>PowerPoint Presentation</vt:lpstr>
      <vt:lpstr>Recommendations Themes</vt:lpstr>
      <vt:lpstr>Improve Data Collection &amp; Coordination </vt:lpstr>
      <vt:lpstr>Improve Data Collection &amp; Coordination </vt:lpstr>
      <vt:lpstr>Improve Data Collection &amp; Coordination </vt:lpstr>
      <vt:lpstr>Increase Education, Outreach, and Disclosure</vt:lpstr>
      <vt:lpstr>Coordinate Watershed-Based Resilience Planning and Projects</vt:lpstr>
      <vt:lpstr>PowerPoint Presentation</vt:lpstr>
      <vt:lpstr>  South Carolina Resilient Coastal  Communities Collaborative Program </vt:lpstr>
      <vt:lpstr>Incorporate Resilience into Planning, Land Use and Other Regulatory Processes</vt:lpstr>
      <vt:lpstr>Maintain and Strengthen Building Codes</vt:lpstr>
      <vt:lpstr>Incorporate Resilience into Infrastructure Design</vt:lpstr>
      <vt:lpstr>Maintain Natural Flood Protection Through Conservation </vt:lpstr>
      <vt:lpstr>Maintain Natural Flood Protection Through Conservation </vt:lpstr>
      <vt:lpstr>Incorporate Resilience into Housing Recovery </vt:lpstr>
      <vt:lpstr>Develop a Pre-Disaster Voluntary Buyout Program </vt:lpstr>
      <vt:lpstr>Identify and Maximize All Available Funding Source for Resilience Activities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Butler, Alexander</dc:creator>
  <cp:lastModifiedBy>Warren, Hope</cp:lastModifiedBy>
  <cp:revision>75</cp:revision>
  <cp:lastPrinted>2023-10-16T15:03:24Z</cp:lastPrinted>
  <dcterms:created xsi:type="dcterms:W3CDTF">2023-09-21T14:30:35Z</dcterms:created>
  <dcterms:modified xsi:type="dcterms:W3CDTF">2023-10-19T18:11:58Z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0x0101009AC4BB2EFE902A4CAE9B8ED645075899</vt:lpwstr>
  </property>
  <property fmtid="{D5CDD505-2E9C-101B-9397-08002B2CF9AE}" pid="3" name="MediaServiceImageTags">
    <vt:lpwstr/>
  </property>
</Properties>
</file>