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64" r:id="rId4"/>
  </p:sldMasterIdLst>
  <p:notesMasterIdLst>
    <p:notesMasterId r:id="rId68"/>
  </p:notesMasterIdLst>
  <p:handoutMasterIdLst>
    <p:handoutMasterId r:id="rId69"/>
  </p:handoutMasterIdLst>
  <p:sldIdLst>
    <p:sldId id="295" r:id="rId5"/>
    <p:sldId id="306" r:id="rId6"/>
    <p:sldId id="314" r:id="rId7"/>
    <p:sldId id="315" r:id="rId8"/>
    <p:sldId id="316" r:id="rId9"/>
    <p:sldId id="342" r:id="rId10"/>
    <p:sldId id="317" r:id="rId11"/>
    <p:sldId id="318" r:id="rId12"/>
    <p:sldId id="319" r:id="rId13"/>
    <p:sldId id="343" r:id="rId14"/>
    <p:sldId id="344" r:id="rId15"/>
    <p:sldId id="345" r:id="rId16"/>
    <p:sldId id="346" r:id="rId17"/>
    <p:sldId id="320" r:id="rId18"/>
    <p:sldId id="321" r:id="rId19"/>
    <p:sldId id="322" r:id="rId20"/>
    <p:sldId id="323" r:id="rId21"/>
    <p:sldId id="347" r:id="rId22"/>
    <p:sldId id="348" r:id="rId23"/>
    <p:sldId id="349" r:id="rId24"/>
    <p:sldId id="324" r:id="rId25"/>
    <p:sldId id="325" r:id="rId26"/>
    <p:sldId id="326" r:id="rId27"/>
    <p:sldId id="350" r:id="rId28"/>
    <p:sldId id="351" r:id="rId29"/>
    <p:sldId id="327" r:id="rId30"/>
    <p:sldId id="352" r:id="rId31"/>
    <p:sldId id="328" r:id="rId32"/>
    <p:sldId id="329" r:id="rId33"/>
    <p:sldId id="330" r:id="rId34"/>
    <p:sldId id="353" r:id="rId35"/>
    <p:sldId id="331" r:id="rId36"/>
    <p:sldId id="354" r:id="rId37"/>
    <p:sldId id="332" r:id="rId38"/>
    <p:sldId id="335" r:id="rId39"/>
    <p:sldId id="334" r:id="rId40"/>
    <p:sldId id="304" r:id="rId41"/>
    <p:sldId id="336" r:id="rId42"/>
    <p:sldId id="296" r:id="rId43"/>
    <p:sldId id="337" r:id="rId44"/>
    <p:sldId id="370" r:id="rId45"/>
    <p:sldId id="307" r:id="rId46"/>
    <p:sldId id="338" r:id="rId47"/>
    <p:sldId id="339" r:id="rId48"/>
    <p:sldId id="341" r:id="rId49"/>
    <p:sldId id="340" r:id="rId50"/>
    <p:sldId id="311" r:id="rId51"/>
    <p:sldId id="366" r:id="rId52"/>
    <p:sldId id="309" r:id="rId53"/>
    <p:sldId id="360" r:id="rId54"/>
    <p:sldId id="361" r:id="rId55"/>
    <p:sldId id="362" r:id="rId56"/>
    <p:sldId id="363" r:id="rId57"/>
    <p:sldId id="364" r:id="rId58"/>
    <p:sldId id="369" r:id="rId59"/>
    <p:sldId id="308" r:id="rId60"/>
    <p:sldId id="356" r:id="rId61"/>
    <p:sldId id="357" r:id="rId62"/>
    <p:sldId id="358" r:id="rId63"/>
    <p:sldId id="359" r:id="rId64"/>
    <p:sldId id="368" r:id="rId65"/>
    <p:sldId id="367" r:id="rId66"/>
    <p:sldId id="264" r:id="rId6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3D0D9F6-E0B1-2B41-BDE2-6C0D4E2C19E6}" v="297" dt="2024-10-23T19:06:19.377"/>
    <p1510:client id="{355052E4-7079-0EBE-4325-AB9C56BF842E}" v="235" dt="2024-10-23T20:35:50.618"/>
    <p1510:client id="{3DD38560-C330-96A9-28F8-54AAE5C745F4}" v="14" dt="2024-10-23T21:02:14.267"/>
    <p1510:client id="{6ABCB12E-A970-45FD-96B8-102ADAA52F22}" v="17" dt="2024-10-23T23:04:37.893"/>
    <p1510:client id="{9F515C54-0A83-2F96-3A38-79EF67231B14}" v="27" dt="2024-10-24T12:21:21.519"/>
    <p1510:client id="{E542FE2B-B9A4-7C00-66BA-2A448902F741}" v="20" dt="2024-10-23T15:19:44.447"/>
  </p1510:revLst>
</p1510:revInfo>
</file>

<file path=ppt/tableStyles.xml><?xml version="1.0" encoding="utf-8"?>
<a:tblStyleLst xmlns:a="http://schemas.openxmlformats.org/drawingml/2006/main" def="{BC89EF96-8CEA-46FF-86C4-4CE0E760980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7" d="100"/>
          <a:sy n="107" d="100"/>
        </p:scale>
        <p:origin x="714" y="120"/>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microsoft.com/office/2016/11/relationships/changesInfo" Target="changesInfos/changesInfo1.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presProps" Target="presProps.xml"/><Relationship Id="rId75"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microsoft.com/office/2018/10/relationships/authors" Target="authors.xml"/><Relationship Id="rId7" Type="http://schemas.openxmlformats.org/officeDocument/2006/relationships/slide" Target="slides/slide3.xml"/><Relationship Id="rId7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cCraw, Danniel" userId="S::dmccraw@spartanburgcounty.org::804698a6-a962-4e3c-ba07-c7c8b68eb98c" providerId="AD" clId="Web-{BA2387A4-5B08-0B39-E0FA-E3EB2CF8EC05}"/>
    <pc:docChg chg="addSld modSld">
      <pc:chgData name="McCraw, Danniel" userId="S::dmccraw@spartanburgcounty.org::804698a6-a962-4e3c-ba07-c7c8b68eb98c" providerId="AD" clId="Web-{BA2387A4-5B08-0B39-E0FA-E3EB2CF8EC05}" dt="2024-10-22T18:41:39.609" v="85"/>
      <pc:docMkLst>
        <pc:docMk/>
      </pc:docMkLst>
      <pc:sldChg chg="addSp delSp modSp">
        <pc:chgData name="McCraw, Danniel" userId="S::dmccraw@spartanburgcounty.org::804698a6-a962-4e3c-ba07-c7c8b68eb98c" providerId="AD" clId="Web-{BA2387A4-5B08-0B39-E0FA-E3EB2CF8EC05}" dt="2024-10-22T18:19:43.584" v="32"/>
        <pc:sldMkLst>
          <pc:docMk/>
          <pc:sldMk cId="2176458535" sldId="312"/>
        </pc:sldMkLst>
        <pc:spChg chg="add del mod">
          <ac:chgData name="McCraw, Danniel" userId="S::dmccraw@spartanburgcounty.org::804698a6-a962-4e3c-ba07-c7c8b68eb98c" providerId="AD" clId="Web-{BA2387A4-5B08-0B39-E0FA-E3EB2CF8EC05}" dt="2024-10-22T18:15:07.335" v="1"/>
          <ac:spMkLst>
            <pc:docMk/>
            <pc:sldMk cId="2176458535" sldId="312"/>
            <ac:spMk id="6" creationId="{8E421999-2662-B9AC-840B-AF0C43B99CFE}"/>
          </ac:spMkLst>
        </pc:spChg>
        <pc:spChg chg="add del mod">
          <ac:chgData name="McCraw, Danniel" userId="S::dmccraw@spartanburgcounty.org::804698a6-a962-4e3c-ba07-c7c8b68eb98c" providerId="AD" clId="Web-{BA2387A4-5B08-0B39-E0FA-E3EB2CF8EC05}" dt="2024-10-22T18:18:28.756" v="20"/>
          <ac:spMkLst>
            <pc:docMk/>
            <pc:sldMk cId="2176458535" sldId="312"/>
            <ac:spMk id="9" creationId="{9E64E67C-0A2C-0F9B-E0E5-0EA4D320B3A9}"/>
          </ac:spMkLst>
        </pc:spChg>
        <pc:picChg chg="add mod ord modCrop">
          <ac:chgData name="McCraw, Danniel" userId="S::dmccraw@spartanburgcounty.org::804698a6-a962-4e3c-ba07-c7c8b68eb98c" providerId="AD" clId="Web-{BA2387A4-5B08-0B39-E0FA-E3EB2CF8EC05}" dt="2024-10-22T18:17:27.163" v="18" actId="1076"/>
          <ac:picMkLst>
            <pc:docMk/>
            <pc:sldMk cId="2176458535" sldId="312"/>
            <ac:picMk id="7" creationId="{0DAC432B-4DCF-B2EF-4320-CCFEF4A2094D}"/>
          </ac:picMkLst>
        </pc:picChg>
        <pc:picChg chg="add mod ord modCrop">
          <ac:chgData name="McCraw, Danniel" userId="S::dmccraw@spartanburgcounty.org::804698a6-a962-4e3c-ba07-c7c8b68eb98c" providerId="AD" clId="Web-{BA2387A4-5B08-0B39-E0FA-E3EB2CF8EC05}" dt="2024-10-22T18:19:43.584" v="32"/>
          <ac:picMkLst>
            <pc:docMk/>
            <pc:sldMk cId="2176458535" sldId="312"/>
            <ac:picMk id="10" creationId="{91248E82-BC28-84BB-5AC4-B9FC14093083}"/>
          </ac:picMkLst>
        </pc:picChg>
        <pc:picChg chg="del">
          <ac:chgData name="McCraw, Danniel" userId="S::dmccraw@spartanburgcounty.org::804698a6-a962-4e3c-ba07-c7c8b68eb98c" providerId="AD" clId="Web-{BA2387A4-5B08-0B39-E0FA-E3EB2CF8EC05}" dt="2024-10-22T18:15:01.898" v="0"/>
          <ac:picMkLst>
            <pc:docMk/>
            <pc:sldMk cId="2176458535" sldId="312"/>
            <ac:picMk id="11" creationId="{965521F9-AC89-504C-5000-D9A5A93A7C16}"/>
          </ac:picMkLst>
        </pc:picChg>
        <pc:picChg chg="del">
          <ac:chgData name="McCraw, Danniel" userId="S::dmccraw@spartanburgcounty.org::804698a6-a962-4e3c-ba07-c7c8b68eb98c" providerId="AD" clId="Web-{BA2387A4-5B08-0B39-E0FA-E3EB2CF8EC05}" dt="2024-10-22T18:17:34.382" v="19"/>
          <ac:picMkLst>
            <pc:docMk/>
            <pc:sldMk cId="2176458535" sldId="312"/>
            <ac:picMk id="15" creationId="{4239ED12-B7DA-9B48-B2E1-E62CF9D9F6AD}"/>
          </ac:picMkLst>
        </pc:picChg>
      </pc:sldChg>
      <pc:sldChg chg="addSp delSp modSp">
        <pc:chgData name="McCraw, Danniel" userId="S::dmccraw@spartanburgcounty.org::804698a6-a962-4e3c-ba07-c7c8b68eb98c" providerId="AD" clId="Web-{BA2387A4-5B08-0B39-E0FA-E3EB2CF8EC05}" dt="2024-10-22T18:37:12.032" v="66" actId="1076"/>
        <pc:sldMkLst>
          <pc:docMk/>
          <pc:sldMk cId="1278486829" sldId="313"/>
        </pc:sldMkLst>
        <pc:spChg chg="add del mod">
          <ac:chgData name="McCraw, Danniel" userId="S::dmccraw@spartanburgcounty.org::804698a6-a962-4e3c-ba07-c7c8b68eb98c" providerId="AD" clId="Web-{BA2387A4-5B08-0B39-E0FA-E3EB2CF8EC05}" dt="2024-10-22T18:33:17.487" v="35"/>
          <ac:spMkLst>
            <pc:docMk/>
            <pc:sldMk cId="1278486829" sldId="313"/>
            <ac:spMk id="6" creationId="{8ED626B9-6D59-B734-B2F5-76F88B1C0F44}"/>
          </ac:spMkLst>
        </pc:spChg>
        <pc:spChg chg="add del mod">
          <ac:chgData name="McCraw, Danniel" userId="S::dmccraw@spartanburgcounty.org::804698a6-a962-4e3c-ba07-c7c8b68eb98c" providerId="AD" clId="Web-{BA2387A4-5B08-0B39-E0FA-E3EB2CF8EC05}" dt="2024-10-22T18:35:42.783" v="56"/>
          <ac:spMkLst>
            <pc:docMk/>
            <pc:sldMk cId="1278486829" sldId="313"/>
            <ac:spMk id="9" creationId="{C792C9A6-B4E5-522B-7142-B7B8F99D76B5}"/>
          </ac:spMkLst>
        </pc:spChg>
        <pc:picChg chg="del">
          <ac:chgData name="McCraw, Danniel" userId="S::dmccraw@spartanburgcounty.org::804698a6-a962-4e3c-ba07-c7c8b68eb98c" providerId="AD" clId="Web-{BA2387A4-5B08-0B39-E0FA-E3EB2CF8EC05}" dt="2024-10-22T18:33:06.377" v="33"/>
          <ac:picMkLst>
            <pc:docMk/>
            <pc:sldMk cId="1278486829" sldId="313"/>
            <ac:picMk id="7" creationId="{125A6FAD-3812-42A7-DB13-87E435AAC581}"/>
          </ac:picMkLst>
        </pc:picChg>
        <pc:picChg chg="add mod ord modCrop">
          <ac:chgData name="McCraw, Danniel" userId="S::dmccraw@spartanburgcounty.org::804698a6-a962-4e3c-ba07-c7c8b68eb98c" providerId="AD" clId="Web-{BA2387A4-5B08-0B39-E0FA-E3EB2CF8EC05}" dt="2024-10-22T18:35:27.830" v="55"/>
          <ac:picMkLst>
            <pc:docMk/>
            <pc:sldMk cId="1278486829" sldId="313"/>
            <ac:picMk id="10" creationId="{266E513F-4D44-D9BD-C97B-6CA30D3F0BA4}"/>
          </ac:picMkLst>
        </pc:picChg>
        <pc:picChg chg="add mod ord modCrop">
          <ac:chgData name="McCraw, Danniel" userId="S::dmccraw@spartanburgcounty.org::804698a6-a962-4e3c-ba07-c7c8b68eb98c" providerId="AD" clId="Web-{BA2387A4-5B08-0B39-E0FA-E3EB2CF8EC05}" dt="2024-10-22T18:37:12.032" v="66" actId="1076"/>
          <ac:picMkLst>
            <pc:docMk/>
            <pc:sldMk cId="1278486829" sldId="313"/>
            <ac:picMk id="11" creationId="{01159D0A-3727-004C-7B91-4B5194B9A9CB}"/>
          </ac:picMkLst>
        </pc:picChg>
        <pc:picChg chg="del">
          <ac:chgData name="McCraw, Danniel" userId="S::dmccraw@spartanburgcounty.org::804698a6-a962-4e3c-ba07-c7c8b68eb98c" providerId="AD" clId="Web-{BA2387A4-5B08-0B39-E0FA-E3EB2CF8EC05}" dt="2024-10-22T18:33:08.190" v="34"/>
          <ac:picMkLst>
            <pc:docMk/>
            <pc:sldMk cId="1278486829" sldId="313"/>
            <ac:picMk id="14" creationId="{E7E85B8F-B93D-4B9F-E86D-D5A0C3D1F29B}"/>
          </ac:picMkLst>
        </pc:picChg>
      </pc:sldChg>
      <pc:sldChg chg="addSp delSp modSp add replId">
        <pc:chgData name="McCraw, Danniel" userId="S::dmccraw@spartanburgcounty.org::804698a6-a962-4e3c-ba07-c7c8b68eb98c" providerId="AD" clId="Web-{BA2387A4-5B08-0B39-E0FA-E3EB2CF8EC05}" dt="2024-10-22T18:41:39.609" v="85"/>
        <pc:sldMkLst>
          <pc:docMk/>
          <pc:sldMk cId="2974788089" sldId="355"/>
        </pc:sldMkLst>
        <pc:spChg chg="add del mod">
          <ac:chgData name="McCraw, Danniel" userId="S::dmccraw@spartanburgcounty.org::804698a6-a962-4e3c-ba07-c7c8b68eb98c" providerId="AD" clId="Web-{BA2387A4-5B08-0B39-E0FA-E3EB2CF8EC05}" dt="2024-10-22T18:39:50.344" v="70"/>
          <ac:spMkLst>
            <pc:docMk/>
            <pc:sldMk cId="2974788089" sldId="355"/>
            <ac:spMk id="6" creationId="{0B1EBDA4-949B-F06D-F1FC-73692F18B313}"/>
          </ac:spMkLst>
        </pc:spChg>
        <pc:spChg chg="add del mod">
          <ac:chgData name="McCraw, Danniel" userId="S::dmccraw@spartanburgcounty.org::804698a6-a962-4e3c-ba07-c7c8b68eb98c" providerId="AD" clId="Web-{BA2387A4-5B08-0B39-E0FA-E3EB2CF8EC05}" dt="2024-10-22T18:40:35.984" v="75"/>
          <ac:spMkLst>
            <pc:docMk/>
            <pc:sldMk cId="2974788089" sldId="355"/>
            <ac:spMk id="8" creationId="{EC232531-C762-E848-A207-5DADFE9C7741}"/>
          </ac:spMkLst>
        </pc:spChg>
        <pc:picChg chg="add mod ord modCrop">
          <ac:chgData name="McCraw, Danniel" userId="S::dmccraw@spartanburgcounty.org::804698a6-a962-4e3c-ba07-c7c8b68eb98c" providerId="AD" clId="Web-{BA2387A4-5B08-0B39-E0FA-E3EB2CF8EC05}" dt="2024-10-22T18:40:24.656" v="74" actId="1076"/>
          <ac:picMkLst>
            <pc:docMk/>
            <pc:sldMk cId="2974788089" sldId="355"/>
            <ac:picMk id="9" creationId="{B716070C-3C16-B64E-E7D3-E418F7098259}"/>
          </ac:picMkLst>
        </pc:picChg>
        <pc:picChg chg="del">
          <ac:chgData name="McCraw, Danniel" userId="S::dmccraw@spartanburgcounty.org::804698a6-a962-4e3c-ba07-c7c8b68eb98c" providerId="AD" clId="Web-{BA2387A4-5B08-0B39-E0FA-E3EB2CF8EC05}" dt="2024-10-22T18:39:40.594" v="68"/>
          <ac:picMkLst>
            <pc:docMk/>
            <pc:sldMk cId="2974788089" sldId="355"/>
            <ac:picMk id="10" creationId="{266E513F-4D44-D9BD-C97B-6CA30D3F0BA4}"/>
          </ac:picMkLst>
        </pc:picChg>
        <pc:picChg chg="del">
          <ac:chgData name="McCraw, Danniel" userId="S::dmccraw@spartanburgcounty.org::804698a6-a962-4e3c-ba07-c7c8b68eb98c" providerId="AD" clId="Web-{BA2387A4-5B08-0B39-E0FA-E3EB2CF8EC05}" dt="2024-10-22T18:39:44.109" v="69"/>
          <ac:picMkLst>
            <pc:docMk/>
            <pc:sldMk cId="2974788089" sldId="355"/>
            <ac:picMk id="11" creationId="{01159D0A-3727-004C-7B91-4B5194B9A9CB}"/>
          </ac:picMkLst>
        </pc:picChg>
        <pc:picChg chg="add mod ord modCrop">
          <ac:chgData name="McCraw, Danniel" userId="S::dmccraw@spartanburgcounty.org::804698a6-a962-4e3c-ba07-c7c8b68eb98c" providerId="AD" clId="Web-{BA2387A4-5B08-0B39-E0FA-E3EB2CF8EC05}" dt="2024-10-22T18:41:39.609" v="85"/>
          <ac:picMkLst>
            <pc:docMk/>
            <pc:sldMk cId="2974788089" sldId="355"/>
            <ac:picMk id="12" creationId="{728A8F9D-5075-AE0C-2F48-854F03C7F630}"/>
          </ac:picMkLst>
        </pc:picChg>
      </pc:sldChg>
    </pc:docChg>
  </pc:docChgLst>
  <pc:docChgLst>
    <pc:chgData name="McCraw, Danniel" userId="S::dmccraw@spartanburgcounty.org::804698a6-a962-4e3c-ba07-c7c8b68eb98c" providerId="AD" clId="Web-{E542FE2B-B9A4-7C00-66BA-2A448902F741}"/>
    <pc:docChg chg="addSld delSld modSld">
      <pc:chgData name="McCraw, Danniel" userId="S::dmccraw@spartanburgcounty.org::804698a6-a962-4e3c-ba07-c7c8b68eb98c" providerId="AD" clId="Web-{E542FE2B-B9A4-7C00-66BA-2A448902F741}" dt="2024-10-23T15:19:44.447" v="19"/>
      <pc:docMkLst>
        <pc:docMk/>
      </pc:docMkLst>
      <pc:sldChg chg="del">
        <pc:chgData name="McCraw, Danniel" userId="S::dmccraw@spartanburgcounty.org::804698a6-a962-4e3c-ba07-c7c8b68eb98c" providerId="AD" clId="Web-{E542FE2B-B9A4-7C00-66BA-2A448902F741}" dt="2024-10-23T15:19:44.447" v="19"/>
        <pc:sldMkLst>
          <pc:docMk/>
          <pc:sldMk cId="1412410172" sldId="310"/>
        </pc:sldMkLst>
      </pc:sldChg>
      <pc:sldChg chg="modSp del">
        <pc:chgData name="McCraw, Danniel" userId="S::dmccraw@spartanburgcounty.org::804698a6-a962-4e3c-ba07-c7c8b68eb98c" providerId="AD" clId="Web-{E542FE2B-B9A4-7C00-66BA-2A448902F741}" dt="2024-10-23T15:17:49.822" v="14"/>
        <pc:sldMkLst>
          <pc:docMk/>
          <pc:sldMk cId="2176458535" sldId="312"/>
        </pc:sldMkLst>
        <pc:spChg chg="mod">
          <ac:chgData name="McCraw, Danniel" userId="S::dmccraw@spartanburgcounty.org::804698a6-a962-4e3c-ba07-c7c8b68eb98c" providerId="AD" clId="Web-{E542FE2B-B9A4-7C00-66BA-2A448902F741}" dt="2024-10-23T15:17:00.635" v="6" actId="1076"/>
          <ac:spMkLst>
            <pc:docMk/>
            <pc:sldMk cId="2176458535" sldId="312"/>
            <ac:spMk id="3" creationId="{DFBAB0FE-FD15-F961-F1B2-744D5431419E}"/>
          </ac:spMkLst>
        </pc:spChg>
        <pc:spChg chg="mod">
          <ac:chgData name="McCraw, Danniel" userId="S::dmccraw@spartanburgcounty.org::804698a6-a962-4e3c-ba07-c7c8b68eb98c" providerId="AD" clId="Web-{E542FE2B-B9A4-7C00-66BA-2A448902F741}" dt="2024-10-23T15:17:22.041" v="10" actId="1076"/>
          <ac:spMkLst>
            <pc:docMk/>
            <pc:sldMk cId="2176458535" sldId="312"/>
            <ac:spMk id="5" creationId="{295DE64C-315F-2626-04CA-2CED0E2B7399}"/>
          </ac:spMkLst>
        </pc:spChg>
        <pc:picChg chg="mod ord">
          <ac:chgData name="McCraw, Danniel" userId="S::dmccraw@spartanburgcounty.org::804698a6-a962-4e3c-ba07-c7c8b68eb98c" providerId="AD" clId="Web-{E542FE2B-B9A4-7C00-66BA-2A448902F741}" dt="2024-10-23T15:17:26.900" v="12" actId="1076"/>
          <ac:picMkLst>
            <pc:docMk/>
            <pc:sldMk cId="2176458535" sldId="312"/>
            <ac:picMk id="8" creationId="{2B690C2D-F2A6-E858-72E5-06A6C13F7FE9}"/>
          </ac:picMkLst>
        </pc:picChg>
        <pc:picChg chg="mod">
          <ac:chgData name="McCraw, Danniel" userId="S::dmccraw@spartanburgcounty.org::804698a6-a962-4e3c-ba07-c7c8b68eb98c" providerId="AD" clId="Web-{E542FE2B-B9A4-7C00-66BA-2A448902F741}" dt="2024-10-23T15:17:24.869" v="11" actId="1076"/>
          <ac:picMkLst>
            <pc:docMk/>
            <pc:sldMk cId="2176458535" sldId="312"/>
            <ac:picMk id="10" creationId="{91248E82-BC28-84BB-5AC4-B9FC14093083}"/>
          </ac:picMkLst>
        </pc:picChg>
      </pc:sldChg>
      <pc:sldChg chg="del">
        <pc:chgData name="McCraw, Danniel" userId="S::dmccraw@spartanburgcounty.org::804698a6-a962-4e3c-ba07-c7c8b68eb98c" providerId="AD" clId="Web-{E542FE2B-B9A4-7C00-66BA-2A448902F741}" dt="2024-10-23T15:18:35.932" v="17"/>
        <pc:sldMkLst>
          <pc:docMk/>
          <pc:sldMk cId="1278486829" sldId="313"/>
        </pc:sldMkLst>
      </pc:sldChg>
      <pc:sldChg chg="new del">
        <pc:chgData name="McCraw, Danniel" userId="S::dmccraw@spartanburgcounty.org::804698a6-a962-4e3c-ba07-c7c8b68eb98c" providerId="AD" clId="Web-{E542FE2B-B9A4-7C00-66BA-2A448902F741}" dt="2024-10-23T15:15:59.354" v="2"/>
        <pc:sldMkLst>
          <pc:docMk/>
          <pc:sldMk cId="2522743965" sldId="365"/>
        </pc:sldMkLst>
      </pc:sldChg>
      <pc:sldChg chg="add">
        <pc:chgData name="McCraw, Danniel" userId="S::dmccraw@spartanburgcounty.org::804698a6-a962-4e3c-ba07-c7c8b68eb98c" providerId="AD" clId="Web-{E542FE2B-B9A4-7C00-66BA-2A448902F741}" dt="2024-10-23T15:15:55.276" v="1"/>
        <pc:sldMkLst>
          <pc:docMk/>
          <pc:sldMk cId="3707637152" sldId="366"/>
        </pc:sldMkLst>
      </pc:sldChg>
      <pc:sldChg chg="modSp add">
        <pc:chgData name="McCraw, Danniel" userId="S::dmccraw@spartanburgcounty.org::804698a6-a962-4e3c-ba07-c7c8b68eb98c" providerId="AD" clId="Web-{E542FE2B-B9A4-7C00-66BA-2A448902F741}" dt="2024-10-23T15:16:42.307" v="4"/>
        <pc:sldMkLst>
          <pc:docMk/>
          <pc:sldMk cId="1765627458" sldId="367"/>
        </pc:sldMkLst>
        <pc:picChg chg="ord">
          <ac:chgData name="McCraw, Danniel" userId="S::dmccraw@spartanburgcounty.org::804698a6-a962-4e3c-ba07-c7c8b68eb98c" providerId="AD" clId="Web-{E542FE2B-B9A4-7C00-66BA-2A448902F741}" dt="2024-10-23T15:16:42.307" v="4"/>
          <ac:picMkLst>
            <pc:docMk/>
            <pc:sldMk cId="1765627458" sldId="367"/>
            <ac:picMk id="8" creationId="{2B690C2D-F2A6-E858-72E5-06A6C13F7FE9}"/>
          </ac:picMkLst>
        </pc:picChg>
      </pc:sldChg>
      <pc:sldChg chg="modSp add">
        <pc:chgData name="McCraw, Danniel" userId="S::dmccraw@spartanburgcounty.org::804698a6-a962-4e3c-ba07-c7c8b68eb98c" providerId="AD" clId="Web-{E542FE2B-B9A4-7C00-66BA-2A448902F741}" dt="2024-10-23T15:17:58.885" v="15"/>
        <pc:sldMkLst>
          <pc:docMk/>
          <pc:sldMk cId="930911378" sldId="368"/>
        </pc:sldMkLst>
        <pc:picChg chg="ord">
          <ac:chgData name="McCraw, Danniel" userId="S::dmccraw@spartanburgcounty.org::804698a6-a962-4e3c-ba07-c7c8b68eb98c" providerId="AD" clId="Web-{E542FE2B-B9A4-7C00-66BA-2A448902F741}" dt="2024-10-23T15:17:58.885" v="15"/>
          <ac:picMkLst>
            <pc:docMk/>
            <pc:sldMk cId="930911378" sldId="368"/>
            <ac:picMk id="8" creationId="{2B690C2D-F2A6-E858-72E5-06A6C13F7FE9}"/>
          </ac:picMkLst>
        </pc:picChg>
      </pc:sldChg>
      <pc:sldChg chg="add">
        <pc:chgData name="McCraw, Danniel" userId="S::dmccraw@spartanburgcounty.org::804698a6-a962-4e3c-ba07-c7c8b68eb98c" providerId="AD" clId="Web-{E542FE2B-B9A4-7C00-66BA-2A448902F741}" dt="2024-10-23T15:18:32.853" v="16"/>
        <pc:sldMkLst>
          <pc:docMk/>
          <pc:sldMk cId="256259342" sldId="369"/>
        </pc:sldMkLst>
      </pc:sldChg>
      <pc:sldChg chg="add">
        <pc:chgData name="McCraw, Danniel" userId="S::dmccraw@spartanburgcounty.org::804698a6-a962-4e3c-ba07-c7c8b68eb98c" providerId="AD" clId="Web-{E542FE2B-B9A4-7C00-66BA-2A448902F741}" dt="2024-10-23T15:19:29.010" v="18"/>
        <pc:sldMkLst>
          <pc:docMk/>
          <pc:sldMk cId="1087358684" sldId="370"/>
        </pc:sldMkLst>
      </pc:sldChg>
    </pc:docChg>
  </pc:docChgLst>
  <pc:docChgLst>
    <pc:chgData name="McCraw, Danniel" userId="S::dmccraw@spartanburgcounty.org::804698a6-a962-4e3c-ba07-c7c8b68eb98c" providerId="AD" clId="Web-{3DD38560-C330-96A9-28F8-54AAE5C745F4}"/>
    <pc:docChg chg="modSld">
      <pc:chgData name="McCraw, Danniel" userId="S::dmccraw@spartanburgcounty.org::804698a6-a962-4e3c-ba07-c7c8b68eb98c" providerId="AD" clId="Web-{3DD38560-C330-96A9-28F8-54AAE5C745F4}" dt="2024-10-23T21:02:14.267" v="13"/>
      <pc:docMkLst>
        <pc:docMk/>
      </pc:docMkLst>
      <pc:sldChg chg="modSp">
        <pc:chgData name="McCraw, Danniel" userId="S::dmccraw@spartanburgcounty.org::804698a6-a962-4e3c-ba07-c7c8b68eb98c" providerId="AD" clId="Web-{3DD38560-C330-96A9-28F8-54AAE5C745F4}" dt="2024-10-23T21:02:14.267" v="13"/>
        <pc:sldMkLst>
          <pc:docMk/>
          <pc:sldMk cId="1765627458" sldId="367"/>
        </pc:sldMkLst>
        <pc:picChg chg="mod modCrop">
          <ac:chgData name="McCraw, Danniel" userId="S::dmccraw@spartanburgcounty.org::804698a6-a962-4e3c-ba07-c7c8b68eb98c" providerId="AD" clId="Web-{3DD38560-C330-96A9-28F8-54AAE5C745F4}" dt="2024-10-23T21:01:06.283" v="12"/>
          <ac:picMkLst>
            <pc:docMk/>
            <pc:sldMk cId="1765627458" sldId="367"/>
            <ac:picMk id="8" creationId="{2B690C2D-F2A6-E858-72E5-06A6C13F7FE9}"/>
          </ac:picMkLst>
        </pc:picChg>
        <pc:picChg chg="mod modCrop">
          <ac:chgData name="McCraw, Danniel" userId="S::dmccraw@spartanburgcounty.org::804698a6-a962-4e3c-ba07-c7c8b68eb98c" providerId="AD" clId="Web-{3DD38560-C330-96A9-28F8-54AAE5C745F4}" dt="2024-10-23T21:02:14.267" v="13"/>
          <ac:picMkLst>
            <pc:docMk/>
            <pc:sldMk cId="1765627458" sldId="367"/>
            <ac:picMk id="10" creationId="{91248E82-BC28-84BB-5AC4-B9FC14093083}"/>
          </ac:picMkLst>
        </pc:picChg>
      </pc:sldChg>
    </pc:docChg>
  </pc:docChgLst>
  <pc:docChgLst>
    <pc:chgData name="bcoler@cityofspartanburg.org" userId="S::urn:spo:guest#bcoler@cityofspartanburg.org::" providerId="AD" clId="Web-{23D0D9F6-E0B1-2B41-BDE2-6C0D4E2C19E6}"/>
    <pc:docChg chg="modSld">
      <pc:chgData name="bcoler@cityofspartanburg.org" userId="S::urn:spo:guest#bcoler@cityofspartanburg.org::" providerId="AD" clId="Web-{23D0D9F6-E0B1-2B41-BDE2-6C0D4E2C19E6}" dt="2024-10-23T19:06:19.362" v="147" actId="20577"/>
      <pc:docMkLst>
        <pc:docMk/>
      </pc:docMkLst>
      <pc:sldChg chg="modSp">
        <pc:chgData name="bcoler@cityofspartanburg.org" userId="S::urn:spo:guest#bcoler@cityofspartanburg.org::" providerId="AD" clId="Web-{23D0D9F6-E0B1-2B41-BDE2-6C0D4E2C19E6}" dt="2024-10-23T18:10:43.827" v="1" actId="20577"/>
        <pc:sldMkLst>
          <pc:docMk/>
          <pc:sldMk cId="1657221918" sldId="306"/>
        </pc:sldMkLst>
        <pc:spChg chg="mod">
          <ac:chgData name="bcoler@cityofspartanburg.org" userId="S::urn:spo:guest#bcoler@cityofspartanburg.org::" providerId="AD" clId="Web-{23D0D9F6-E0B1-2B41-BDE2-6C0D4E2C19E6}" dt="2024-10-23T18:10:43.827" v="1" actId="20577"/>
          <ac:spMkLst>
            <pc:docMk/>
            <pc:sldMk cId="1657221918" sldId="306"/>
            <ac:spMk id="3" creationId="{F21C3D74-CBD0-AEEC-7CF1-ED875B10D2FB}"/>
          </ac:spMkLst>
        </pc:spChg>
      </pc:sldChg>
      <pc:sldChg chg="modSp">
        <pc:chgData name="bcoler@cityofspartanburg.org" userId="S::urn:spo:guest#bcoler@cityofspartanburg.org::" providerId="AD" clId="Web-{23D0D9F6-E0B1-2B41-BDE2-6C0D4E2C19E6}" dt="2024-10-23T18:11:20.749" v="2" actId="20577"/>
        <pc:sldMkLst>
          <pc:docMk/>
          <pc:sldMk cId="662097594" sldId="314"/>
        </pc:sldMkLst>
        <pc:spChg chg="mod">
          <ac:chgData name="bcoler@cityofspartanburg.org" userId="S::urn:spo:guest#bcoler@cityofspartanburg.org::" providerId="AD" clId="Web-{23D0D9F6-E0B1-2B41-BDE2-6C0D4E2C19E6}" dt="2024-10-23T18:11:20.749" v="2" actId="20577"/>
          <ac:spMkLst>
            <pc:docMk/>
            <pc:sldMk cId="662097594" sldId="314"/>
            <ac:spMk id="4" creationId="{883B028B-DCE4-1133-5466-CDF351196638}"/>
          </ac:spMkLst>
        </pc:spChg>
      </pc:sldChg>
      <pc:sldChg chg="modSp">
        <pc:chgData name="bcoler@cityofspartanburg.org" userId="S::urn:spo:guest#bcoler@cityofspartanburg.org::" providerId="AD" clId="Web-{23D0D9F6-E0B1-2B41-BDE2-6C0D4E2C19E6}" dt="2024-10-23T18:15:20.201" v="11" actId="20577"/>
        <pc:sldMkLst>
          <pc:docMk/>
          <pc:sldMk cId="2591387180" sldId="315"/>
        </pc:sldMkLst>
        <pc:spChg chg="mod">
          <ac:chgData name="bcoler@cityofspartanburg.org" userId="S::urn:spo:guest#bcoler@cityofspartanburg.org::" providerId="AD" clId="Web-{23D0D9F6-E0B1-2B41-BDE2-6C0D4E2C19E6}" dt="2024-10-23T18:15:20.201" v="11" actId="20577"/>
          <ac:spMkLst>
            <pc:docMk/>
            <pc:sldMk cId="2591387180" sldId="315"/>
            <ac:spMk id="4" creationId="{CDC8DDE1-E02C-102C-B9F9-4BB04943C6F1}"/>
          </ac:spMkLst>
        </pc:spChg>
      </pc:sldChg>
      <pc:sldChg chg="modSp">
        <pc:chgData name="bcoler@cityofspartanburg.org" userId="S::urn:spo:guest#bcoler@cityofspartanburg.org::" providerId="AD" clId="Web-{23D0D9F6-E0B1-2B41-BDE2-6C0D4E2C19E6}" dt="2024-10-23T18:19:50.997" v="17" actId="20577"/>
        <pc:sldMkLst>
          <pc:docMk/>
          <pc:sldMk cId="1282160406" sldId="316"/>
        </pc:sldMkLst>
        <pc:spChg chg="mod">
          <ac:chgData name="bcoler@cityofspartanburg.org" userId="S::urn:spo:guest#bcoler@cityofspartanburg.org::" providerId="AD" clId="Web-{23D0D9F6-E0B1-2B41-BDE2-6C0D4E2C19E6}" dt="2024-10-23T18:19:50.997" v="17" actId="20577"/>
          <ac:spMkLst>
            <pc:docMk/>
            <pc:sldMk cId="1282160406" sldId="316"/>
            <ac:spMk id="4" creationId="{D0B552D9-168C-D3B3-806A-C6583C4C91A3}"/>
          </ac:spMkLst>
        </pc:spChg>
      </pc:sldChg>
      <pc:sldChg chg="modSp">
        <pc:chgData name="bcoler@cityofspartanburg.org" userId="S::urn:spo:guest#bcoler@cityofspartanburg.org::" providerId="AD" clId="Web-{23D0D9F6-E0B1-2B41-BDE2-6C0D4E2C19E6}" dt="2024-10-23T18:24:35.574" v="29" actId="20577"/>
        <pc:sldMkLst>
          <pc:docMk/>
          <pc:sldMk cId="315393767" sldId="317"/>
        </pc:sldMkLst>
        <pc:spChg chg="mod">
          <ac:chgData name="bcoler@cityofspartanburg.org" userId="S::urn:spo:guest#bcoler@cityofspartanburg.org::" providerId="AD" clId="Web-{23D0D9F6-E0B1-2B41-BDE2-6C0D4E2C19E6}" dt="2024-10-23T18:24:35.574" v="29" actId="20577"/>
          <ac:spMkLst>
            <pc:docMk/>
            <pc:sldMk cId="315393767" sldId="317"/>
            <ac:spMk id="4" creationId="{A5FB036E-7E9E-12F1-0135-B61F3D0940C3}"/>
          </ac:spMkLst>
        </pc:spChg>
      </pc:sldChg>
      <pc:sldChg chg="modSp">
        <pc:chgData name="bcoler@cityofspartanburg.org" userId="S::urn:spo:guest#bcoler@cityofspartanburg.org::" providerId="AD" clId="Web-{23D0D9F6-E0B1-2B41-BDE2-6C0D4E2C19E6}" dt="2024-10-23T18:25:06.152" v="30" actId="20577"/>
        <pc:sldMkLst>
          <pc:docMk/>
          <pc:sldMk cId="2587004824" sldId="318"/>
        </pc:sldMkLst>
        <pc:spChg chg="mod">
          <ac:chgData name="bcoler@cityofspartanburg.org" userId="S::urn:spo:guest#bcoler@cityofspartanburg.org::" providerId="AD" clId="Web-{23D0D9F6-E0B1-2B41-BDE2-6C0D4E2C19E6}" dt="2024-10-23T18:25:06.152" v="30" actId="20577"/>
          <ac:spMkLst>
            <pc:docMk/>
            <pc:sldMk cId="2587004824" sldId="318"/>
            <ac:spMk id="4" creationId="{BD3E5C49-DE73-30EA-3EBC-F63D50CAACEA}"/>
          </ac:spMkLst>
        </pc:spChg>
      </pc:sldChg>
      <pc:sldChg chg="modSp">
        <pc:chgData name="bcoler@cityofspartanburg.org" userId="S::urn:spo:guest#bcoler@cityofspartanburg.org::" providerId="AD" clId="Web-{23D0D9F6-E0B1-2B41-BDE2-6C0D4E2C19E6}" dt="2024-10-23T18:26:32.418" v="33" actId="20577"/>
        <pc:sldMkLst>
          <pc:docMk/>
          <pc:sldMk cId="2381990733" sldId="319"/>
        </pc:sldMkLst>
        <pc:spChg chg="mod">
          <ac:chgData name="bcoler@cityofspartanburg.org" userId="S::urn:spo:guest#bcoler@cityofspartanburg.org::" providerId="AD" clId="Web-{23D0D9F6-E0B1-2B41-BDE2-6C0D4E2C19E6}" dt="2024-10-23T18:26:32.418" v="33" actId="20577"/>
          <ac:spMkLst>
            <pc:docMk/>
            <pc:sldMk cId="2381990733" sldId="319"/>
            <ac:spMk id="4" creationId="{8319C31A-B8B7-6D7C-11D9-CA44B7084BCD}"/>
          </ac:spMkLst>
        </pc:spChg>
      </pc:sldChg>
      <pc:sldChg chg="modSp">
        <pc:chgData name="bcoler@cityofspartanburg.org" userId="S::urn:spo:guest#bcoler@cityofspartanburg.org::" providerId="AD" clId="Web-{23D0D9F6-E0B1-2B41-BDE2-6C0D4E2C19E6}" dt="2024-10-23T18:34:43.353" v="65" actId="20577"/>
        <pc:sldMkLst>
          <pc:docMk/>
          <pc:sldMk cId="2229393704" sldId="320"/>
        </pc:sldMkLst>
        <pc:spChg chg="mod">
          <ac:chgData name="bcoler@cityofspartanburg.org" userId="S::urn:spo:guest#bcoler@cityofspartanburg.org::" providerId="AD" clId="Web-{23D0D9F6-E0B1-2B41-BDE2-6C0D4E2C19E6}" dt="2024-10-23T18:34:43.353" v="65" actId="20577"/>
          <ac:spMkLst>
            <pc:docMk/>
            <pc:sldMk cId="2229393704" sldId="320"/>
            <ac:spMk id="4" creationId="{03390C3C-DE88-2C6A-33D5-BD067C83D819}"/>
          </ac:spMkLst>
        </pc:spChg>
      </pc:sldChg>
      <pc:sldChg chg="modSp">
        <pc:chgData name="bcoler@cityofspartanburg.org" userId="S::urn:spo:guest#bcoler@cityofspartanburg.org::" providerId="AD" clId="Web-{23D0D9F6-E0B1-2B41-BDE2-6C0D4E2C19E6}" dt="2024-10-23T18:36:17.993" v="67" actId="20577"/>
        <pc:sldMkLst>
          <pc:docMk/>
          <pc:sldMk cId="800627023" sldId="321"/>
        </pc:sldMkLst>
        <pc:spChg chg="mod">
          <ac:chgData name="bcoler@cityofspartanburg.org" userId="S::urn:spo:guest#bcoler@cityofspartanburg.org::" providerId="AD" clId="Web-{23D0D9F6-E0B1-2B41-BDE2-6C0D4E2C19E6}" dt="2024-10-23T18:36:17.993" v="67" actId="20577"/>
          <ac:spMkLst>
            <pc:docMk/>
            <pc:sldMk cId="800627023" sldId="321"/>
            <ac:spMk id="4" creationId="{D5454C10-A40B-F1C0-62AC-9FD2C7918674}"/>
          </ac:spMkLst>
        </pc:spChg>
      </pc:sldChg>
      <pc:sldChg chg="modSp">
        <pc:chgData name="bcoler@cityofspartanburg.org" userId="S::urn:spo:guest#bcoler@cityofspartanburg.org::" providerId="AD" clId="Web-{23D0D9F6-E0B1-2B41-BDE2-6C0D4E2C19E6}" dt="2024-10-23T18:36:48.900" v="68" actId="20577"/>
        <pc:sldMkLst>
          <pc:docMk/>
          <pc:sldMk cId="4019410189" sldId="322"/>
        </pc:sldMkLst>
        <pc:spChg chg="mod">
          <ac:chgData name="bcoler@cityofspartanburg.org" userId="S::urn:spo:guest#bcoler@cityofspartanburg.org::" providerId="AD" clId="Web-{23D0D9F6-E0B1-2B41-BDE2-6C0D4E2C19E6}" dt="2024-10-23T18:36:48.900" v="68" actId="20577"/>
          <ac:spMkLst>
            <pc:docMk/>
            <pc:sldMk cId="4019410189" sldId="322"/>
            <ac:spMk id="4" creationId="{B750AB6B-015A-E44B-F4D1-E46C4DB2E6AE}"/>
          </ac:spMkLst>
        </pc:spChg>
      </pc:sldChg>
      <pc:sldChg chg="modSp">
        <pc:chgData name="bcoler@cityofspartanburg.org" userId="S::urn:spo:guest#bcoler@cityofspartanburg.org::" providerId="AD" clId="Web-{23D0D9F6-E0B1-2B41-BDE2-6C0D4E2C19E6}" dt="2024-10-23T18:38:37.493" v="74" actId="20577"/>
        <pc:sldMkLst>
          <pc:docMk/>
          <pc:sldMk cId="2159499400" sldId="323"/>
        </pc:sldMkLst>
        <pc:spChg chg="mod">
          <ac:chgData name="bcoler@cityofspartanburg.org" userId="S::urn:spo:guest#bcoler@cityofspartanburg.org::" providerId="AD" clId="Web-{23D0D9F6-E0B1-2B41-BDE2-6C0D4E2C19E6}" dt="2024-10-23T18:38:37.493" v="74" actId="20577"/>
          <ac:spMkLst>
            <pc:docMk/>
            <pc:sldMk cId="2159499400" sldId="323"/>
            <ac:spMk id="4" creationId="{6F589464-C52F-6B38-4DE3-5AC9B36FC238}"/>
          </ac:spMkLst>
        </pc:spChg>
      </pc:sldChg>
      <pc:sldChg chg="modSp">
        <pc:chgData name="bcoler@cityofspartanburg.org" userId="S::urn:spo:guest#bcoler@cityofspartanburg.org::" providerId="AD" clId="Web-{23D0D9F6-E0B1-2B41-BDE2-6C0D4E2C19E6}" dt="2024-10-23T18:47:13.600" v="99" actId="20577"/>
        <pc:sldMkLst>
          <pc:docMk/>
          <pc:sldMk cId="1336664226" sldId="324"/>
        </pc:sldMkLst>
        <pc:spChg chg="mod">
          <ac:chgData name="bcoler@cityofspartanburg.org" userId="S::urn:spo:guest#bcoler@cityofspartanburg.org::" providerId="AD" clId="Web-{23D0D9F6-E0B1-2B41-BDE2-6C0D4E2C19E6}" dt="2024-10-23T18:47:13.600" v="99" actId="20577"/>
          <ac:spMkLst>
            <pc:docMk/>
            <pc:sldMk cId="1336664226" sldId="324"/>
            <ac:spMk id="4" creationId="{E0F8F416-D28B-58EF-571B-AE52CBC59522}"/>
          </ac:spMkLst>
        </pc:spChg>
      </pc:sldChg>
      <pc:sldChg chg="modSp">
        <pc:chgData name="bcoler@cityofspartanburg.org" userId="S::urn:spo:guest#bcoler@cityofspartanburg.org::" providerId="AD" clId="Web-{23D0D9F6-E0B1-2B41-BDE2-6C0D4E2C19E6}" dt="2024-10-23T18:48:52.959" v="105" actId="20577"/>
        <pc:sldMkLst>
          <pc:docMk/>
          <pc:sldMk cId="1354159642" sldId="325"/>
        </pc:sldMkLst>
        <pc:spChg chg="mod">
          <ac:chgData name="bcoler@cityofspartanburg.org" userId="S::urn:spo:guest#bcoler@cityofspartanburg.org::" providerId="AD" clId="Web-{23D0D9F6-E0B1-2B41-BDE2-6C0D4E2C19E6}" dt="2024-10-23T18:48:52.959" v="105" actId="20577"/>
          <ac:spMkLst>
            <pc:docMk/>
            <pc:sldMk cId="1354159642" sldId="325"/>
            <ac:spMk id="4" creationId="{4383840D-929E-484D-BA50-91CE84AEF506}"/>
          </ac:spMkLst>
        </pc:spChg>
      </pc:sldChg>
      <pc:sldChg chg="modSp">
        <pc:chgData name="bcoler@cityofspartanburg.org" userId="S::urn:spo:guest#bcoler@cityofspartanburg.org::" providerId="AD" clId="Web-{23D0D9F6-E0B1-2B41-BDE2-6C0D4E2C19E6}" dt="2024-10-23T18:49:46.537" v="108" actId="20577"/>
        <pc:sldMkLst>
          <pc:docMk/>
          <pc:sldMk cId="1012513657" sldId="326"/>
        </pc:sldMkLst>
        <pc:spChg chg="mod">
          <ac:chgData name="bcoler@cityofspartanburg.org" userId="S::urn:spo:guest#bcoler@cityofspartanburg.org::" providerId="AD" clId="Web-{23D0D9F6-E0B1-2B41-BDE2-6C0D4E2C19E6}" dt="2024-10-23T18:49:46.537" v="108" actId="20577"/>
          <ac:spMkLst>
            <pc:docMk/>
            <pc:sldMk cId="1012513657" sldId="326"/>
            <ac:spMk id="4" creationId="{D9965786-B3C7-B3AC-6367-40941444A4CA}"/>
          </ac:spMkLst>
        </pc:spChg>
      </pc:sldChg>
      <pc:sldChg chg="modSp">
        <pc:chgData name="bcoler@cityofspartanburg.org" userId="S::urn:spo:guest#bcoler@cityofspartanburg.org::" providerId="AD" clId="Web-{23D0D9F6-E0B1-2B41-BDE2-6C0D4E2C19E6}" dt="2024-10-23T18:53:05.115" v="119" actId="20577"/>
        <pc:sldMkLst>
          <pc:docMk/>
          <pc:sldMk cId="1943146711" sldId="327"/>
        </pc:sldMkLst>
        <pc:spChg chg="mod">
          <ac:chgData name="bcoler@cityofspartanburg.org" userId="S::urn:spo:guest#bcoler@cityofspartanburg.org::" providerId="AD" clId="Web-{23D0D9F6-E0B1-2B41-BDE2-6C0D4E2C19E6}" dt="2024-10-23T18:53:05.115" v="119" actId="20577"/>
          <ac:spMkLst>
            <pc:docMk/>
            <pc:sldMk cId="1943146711" sldId="327"/>
            <ac:spMk id="4" creationId="{205D2353-F37E-B4A7-8F62-0DBFD0109AC1}"/>
          </ac:spMkLst>
        </pc:spChg>
      </pc:sldChg>
      <pc:sldChg chg="modSp">
        <pc:chgData name="bcoler@cityofspartanburg.org" userId="S::urn:spo:guest#bcoler@cityofspartanburg.org::" providerId="AD" clId="Web-{23D0D9F6-E0B1-2B41-BDE2-6C0D4E2C19E6}" dt="2024-10-23T18:54:04.661" v="124" actId="20577"/>
        <pc:sldMkLst>
          <pc:docMk/>
          <pc:sldMk cId="593398867" sldId="328"/>
        </pc:sldMkLst>
        <pc:spChg chg="mod">
          <ac:chgData name="bcoler@cityofspartanburg.org" userId="S::urn:spo:guest#bcoler@cityofspartanburg.org::" providerId="AD" clId="Web-{23D0D9F6-E0B1-2B41-BDE2-6C0D4E2C19E6}" dt="2024-10-23T18:54:04.661" v="124" actId="20577"/>
          <ac:spMkLst>
            <pc:docMk/>
            <pc:sldMk cId="593398867" sldId="328"/>
            <ac:spMk id="4" creationId="{AE3DDEB5-012B-AB6E-8193-551AF44382AB}"/>
          </ac:spMkLst>
        </pc:spChg>
      </pc:sldChg>
      <pc:sldChg chg="modSp">
        <pc:chgData name="bcoler@cityofspartanburg.org" userId="S::urn:spo:guest#bcoler@cityofspartanburg.org::" providerId="AD" clId="Web-{23D0D9F6-E0B1-2B41-BDE2-6C0D4E2C19E6}" dt="2024-10-23T18:54:11.708" v="125" actId="20577"/>
        <pc:sldMkLst>
          <pc:docMk/>
          <pc:sldMk cId="62037898" sldId="329"/>
        </pc:sldMkLst>
        <pc:spChg chg="mod">
          <ac:chgData name="bcoler@cityofspartanburg.org" userId="S::urn:spo:guest#bcoler@cityofspartanburg.org::" providerId="AD" clId="Web-{23D0D9F6-E0B1-2B41-BDE2-6C0D4E2C19E6}" dt="2024-10-23T18:54:11.708" v="125" actId="20577"/>
          <ac:spMkLst>
            <pc:docMk/>
            <pc:sldMk cId="62037898" sldId="329"/>
            <ac:spMk id="4" creationId="{8A974351-3164-027B-BA30-EFDF13F15DB6}"/>
          </ac:spMkLst>
        </pc:spChg>
      </pc:sldChg>
      <pc:sldChg chg="modSp">
        <pc:chgData name="bcoler@cityofspartanburg.org" userId="S::urn:spo:guest#bcoler@cityofspartanburg.org::" providerId="AD" clId="Web-{23D0D9F6-E0B1-2B41-BDE2-6C0D4E2C19E6}" dt="2024-10-23T18:54:41.942" v="128" actId="20577"/>
        <pc:sldMkLst>
          <pc:docMk/>
          <pc:sldMk cId="961111892" sldId="330"/>
        </pc:sldMkLst>
        <pc:spChg chg="mod">
          <ac:chgData name="bcoler@cityofspartanburg.org" userId="S::urn:spo:guest#bcoler@cityofspartanburg.org::" providerId="AD" clId="Web-{23D0D9F6-E0B1-2B41-BDE2-6C0D4E2C19E6}" dt="2024-10-23T18:54:41.942" v="128" actId="20577"/>
          <ac:spMkLst>
            <pc:docMk/>
            <pc:sldMk cId="961111892" sldId="330"/>
            <ac:spMk id="4" creationId="{1A2337C1-FBDD-BE02-1FD0-7F3143C0828A}"/>
          </ac:spMkLst>
        </pc:spChg>
      </pc:sldChg>
      <pc:sldChg chg="modSp">
        <pc:chgData name="bcoler@cityofspartanburg.org" userId="S::urn:spo:guest#bcoler@cityofspartanburg.org::" providerId="AD" clId="Web-{23D0D9F6-E0B1-2B41-BDE2-6C0D4E2C19E6}" dt="2024-10-23T19:01:32.410" v="138" actId="20577"/>
        <pc:sldMkLst>
          <pc:docMk/>
          <pc:sldMk cId="2394965051" sldId="331"/>
        </pc:sldMkLst>
        <pc:spChg chg="mod">
          <ac:chgData name="bcoler@cityofspartanburg.org" userId="S::urn:spo:guest#bcoler@cityofspartanburg.org::" providerId="AD" clId="Web-{23D0D9F6-E0B1-2B41-BDE2-6C0D4E2C19E6}" dt="2024-10-23T19:01:32.410" v="138" actId="20577"/>
          <ac:spMkLst>
            <pc:docMk/>
            <pc:sldMk cId="2394965051" sldId="331"/>
            <ac:spMk id="4" creationId="{51502324-8331-3E44-D28F-2600E04030D7}"/>
          </ac:spMkLst>
        </pc:spChg>
      </pc:sldChg>
      <pc:sldChg chg="modSp">
        <pc:chgData name="bcoler@cityofspartanburg.org" userId="S::urn:spo:guest#bcoler@cityofspartanburg.org::" providerId="AD" clId="Web-{23D0D9F6-E0B1-2B41-BDE2-6C0D4E2C19E6}" dt="2024-10-23T19:04:04.690" v="145" actId="20577"/>
        <pc:sldMkLst>
          <pc:docMk/>
          <pc:sldMk cId="2129657218" sldId="332"/>
        </pc:sldMkLst>
        <pc:spChg chg="mod">
          <ac:chgData name="bcoler@cityofspartanburg.org" userId="S::urn:spo:guest#bcoler@cityofspartanburg.org::" providerId="AD" clId="Web-{23D0D9F6-E0B1-2B41-BDE2-6C0D4E2C19E6}" dt="2024-10-23T19:04:04.690" v="145" actId="20577"/>
          <ac:spMkLst>
            <pc:docMk/>
            <pc:sldMk cId="2129657218" sldId="332"/>
            <ac:spMk id="4" creationId="{6899DC80-42ED-162B-D672-70837B9AF3DF}"/>
          </ac:spMkLst>
        </pc:spChg>
      </pc:sldChg>
      <pc:sldChg chg="modSp">
        <pc:chgData name="bcoler@cityofspartanburg.org" userId="S::urn:spo:guest#bcoler@cityofspartanburg.org::" providerId="AD" clId="Web-{23D0D9F6-E0B1-2B41-BDE2-6C0D4E2C19E6}" dt="2024-10-23T19:06:19.362" v="147" actId="20577"/>
        <pc:sldMkLst>
          <pc:docMk/>
          <pc:sldMk cId="136848607" sldId="334"/>
        </pc:sldMkLst>
        <pc:spChg chg="mod">
          <ac:chgData name="bcoler@cityofspartanburg.org" userId="S::urn:spo:guest#bcoler@cityofspartanburg.org::" providerId="AD" clId="Web-{23D0D9F6-E0B1-2B41-BDE2-6C0D4E2C19E6}" dt="2024-10-23T19:06:19.362" v="147" actId="20577"/>
          <ac:spMkLst>
            <pc:docMk/>
            <pc:sldMk cId="136848607" sldId="334"/>
            <ac:spMk id="4" creationId="{2B7350D9-9AB3-6DF9-3CA6-A515A4630B32}"/>
          </ac:spMkLst>
        </pc:spChg>
      </pc:sldChg>
      <pc:sldChg chg="modSp">
        <pc:chgData name="bcoler@cityofspartanburg.org" userId="S::urn:spo:guest#bcoler@cityofspartanburg.org::" providerId="AD" clId="Web-{23D0D9F6-E0B1-2B41-BDE2-6C0D4E2C19E6}" dt="2024-10-23T18:23:01.231" v="26" actId="20577"/>
        <pc:sldMkLst>
          <pc:docMk/>
          <pc:sldMk cId="2884844130" sldId="342"/>
        </pc:sldMkLst>
        <pc:spChg chg="mod">
          <ac:chgData name="bcoler@cityofspartanburg.org" userId="S::urn:spo:guest#bcoler@cityofspartanburg.org::" providerId="AD" clId="Web-{23D0D9F6-E0B1-2B41-BDE2-6C0D4E2C19E6}" dt="2024-10-23T18:23:01.231" v="26" actId="20577"/>
          <ac:spMkLst>
            <pc:docMk/>
            <pc:sldMk cId="2884844130" sldId="342"/>
            <ac:spMk id="4" creationId="{71862664-8110-D1A6-1803-A08C6339FF1D}"/>
          </ac:spMkLst>
        </pc:spChg>
      </pc:sldChg>
      <pc:sldChg chg="modSp">
        <pc:chgData name="bcoler@cityofspartanburg.org" userId="S::urn:spo:guest#bcoler@cityofspartanburg.org::" providerId="AD" clId="Web-{23D0D9F6-E0B1-2B41-BDE2-6C0D4E2C19E6}" dt="2024-10-23T18:27:40.730" v="39" actId="20577"/>
        <pc:sldMkLst>
          <pc:docMk/>
          <pc:sldMk cId="3596406085" sldId="343"/>
        </pc:sldMkLst>
        <pc:spChg chg="mod">
          <ac:chgData name="bcoler@cityofspartanburg.org" userId="S::urn:spo:guest#bcoler@cityofspartanburg.org::" providerId="AD" clId="Web-{23D0D9F6-E0B1-2B41-BDE2-6C0D4E2C19E6}" dt="2024-10-23T18:27:40.730" v="39" actId="20577"/>
          <ac:spMkLst>
            <pc:docMk/>
            <pc:sldMk cId="3596406085" sldId="343"/>
            <ac:spMk id="3" creationId="{124D9C92-AA5C-18EA-6891-7858A95EF104}"/>
          </ac:spMkLst>
        </pc:spChg>
      </pc:sldChg>
      <pc:sldChg chg="modSp">
        <pc:chgData name="bcoler@cityofspartanburg.org" userId="S::urn:spo:guest#bcoler@cityofspartanburg.org::" providerId="AD" clId="Web-{23D0D9F6-E0B1-2B41-BDE2-6C0D4E2C19E6}" dt="2024-10-23T18:28:50.886" v="44" actId="20577"/>
        <pc:sldMkLst>
          <pc:docMk/>
          <pc:sldMk cId="3970777310" sldId="344"/>
        </pc:sldMkLst>
        <pc:spChg chg="mod">
          <ac:chgData name="bcoler@cityofspartanburg.org" userId="S::urn:spo:guest#bcoler@cityofspartanburg.org::" providerId="AD" clId="Web-{23D0D9F6-E0B1-2B41-BDE2-6C0D4E2C19E6}" dt="2024-10-23T18:28:50.886" v="44" actId="20577"/>
          <ac:spMkLst>
            <pc:docMk/>
            <pc:sldMk cId="3970777310" sldId="344"/>
            <ac:spMk id="3" creationId="{E4E3DD92-C845-08D3-A106-EEC6987E05A2}"/>
          </ac:spMkLst>
        </pc:spChg>
      </pc:sldChg>
      <pc:sldChg chg="modSp">
        <pc:chgData name="bcoler@cityofspartanburg.org" userId="S::urn:spo:guest#bcoler@cityofspartanburg.org::" providerId="AD" clId="Web-{23D0D9F6-E0B1-2B41-BDE2-6C0D4E2C19E6}" dt="2024-10-23T18:29:15.636" v="46" actId="20577"/>
        <pc:sldMkLst>
          <pc:docMk/>
          <pc:sldMk cId="2637331441" sldId="345"/>
        </pc:sldMkLst>
        <pc:spChg chg="mod">
          <ac:chgData name="bcoler@cityofspartanburg.org" userId="S::urn:spo:guest#bcoler@cityofspartanburg.org::" providerId="AD" clId="Web-{23D0D9F6-E0B1-2B41-BDE2-6C0D4E2C19E6}" dt="2024-10-23T18:29:15.636" v="46" actId="20577"/>
          <ac:spMkLst>
            <pc:docMk/>
            <pc:sldMk cId="2637331441" sldId="345"/>
            <ac:spMk id="4" creationId="{59B602E9-80F7-576A-301D-6ECF0784F6FD}"/>
          </ac:spMkLst>
        </pc:spChg>
      </pc:sldChg>
      <pc:sldChg chg="modSp">
        <pc:chgData name="bcoler@cityofspartanburg.org" userId="S::urn:spo:guest#bcoler@cityofspartanburg.org::" providerId="AD" clId="Web-{23D0D9F6-E0B1-2B41-BDE2-6C0D4E2C19E6}" dt="2024-10-23T18:30:37.120" v="51" actId="20577"/>
        <pc:sldMkLst>
          <pc:docMk/>
          <pc:sldMk cId="2404848245" sldId="346"/>
        </pc:sldMkLst>
        <pc:spChg chg="mod">
          <ac:chgData name="bcoler@cityofspartanburg.org" userId="S::urn:spo:guest#bcoler@cityofspartanburg.org::" providerId="AD" clId="Web-{23D0D9F6-E0B1-2B41-BDE2-6C0D4E2C19E6}" dt="2024-10-23T18:30:37.120" v="51" actId="20577"/>
          <ac:spMkLst>
            <pc:docMk/>
            <pc:sldMk cId="2404848245" sldId="346"/>
            <ac:spMk id="5" creationId="{8C858979-95AF-3A97-8934-3FB5CB007962}"/>
          </ac:spMkLst>
        </pc:spChg>
      </pc:sldChg>
      <pc:sldChg chg="modSp">
        <pc:chgData name="bcoler@cityofspartanburg.org" userId="S::urn:spo:guest#bcoler@cityofspartanburg.org::" providerId="AD" clId="Web-{23D0D9F6-E0B1-2B41-BDE2-6C0D4E2C19E6}" dt="2024-10-23T18:43:25.007" v="86" actId="20577"/>
        <pc:sldMkLst>
          <pc:docMk/>
          <pc:sldMk cId="2874035366" sldId="347"/>
        </pc:sldMkLst>
        <pc:spChg chg="mod">
          <ac:chgData name="bcoler@cityofspartanburg.org" userId="S::urn:spo:guest#bcoler@cityofspartanburg.org::" providerId="AD" clId="Web-{23D0D9F6-E0B1-2B41-BDE2-6C0D4E2C19E6}" dt="2024-10-23T18:43:25.007" v="86" actId="20577"/>
          <ac:spMkLst>
            <pc:docMk/>
            <pc:sldMk cId="2874035366" sldId="347"/>
            <ac:spMk id="4" creationId="{CF3A6E29-A162-01EB-26D1-2818D419E8BB}"/>
          </ac:spMkLst>
        </pc:spChg>
      </pc:sldChg>
      <pc:sldChg chg="modSp">
        <pc:chgData name="bcoler@cityofspartanburg.org" userId="S::urn:spo:guest#bcoler@cityofspartanburg.org::" providerId="AD" clId="Web-{23D0D9F6-E0B1-2B41-BDE2-6C0D4E2C19E6}" dt="2024-10-23T18:44:45.382" v="90" actId="20577"/>
        <pc:sldMkLst>
          <pc:docMk/>
          <pc:sldMk cId="3882543151" sldId="348"/>
        </pc:sldMkLst>
        <pc:spChg chg="mod">
          <ac:chgData name="bcoler@cityofspartanburg.org" userId="S::urn:spo:guest#bcoler@cityofspartanburg.org::" providerId="AD" clId="Web-{23D0D9F6-E0B1-2B41-BDE2-6C0D4E2C19E6}" dt="2024-10-23T18:44:45.382" v="90" actId="20577"/>
          <ac:spMkLst>
            <pc:docMk/>
            <pc:sldMk cId="3882543151" sldId="348"/>
            <ac:spMk id="2" creationId="{D72A2D17-2132-5FF8-98B4-3A37AF545829}"/>
          </ac:spMkLst>
        </pc:spChg>
      </pc:sldChg>
      <pc:sldChg chg="modSp">
        <pc:chgData name="bcoler@cityofspartanburg.org" userId="S::urn:spo:guest#bcoler@cityofspartanburg.org::" providerId="AD" clId="Web-{23D0D9F6-E0B1-2B41-BDE2-6C0D4E2C19E6}" dt="2024-10-23T18:46:37.663" v="97" actId="20577"/>
        <pc:sldMkLst>
          <pc:docMk/>
          <pc:sldMk cId="2959262263" sldId="349"/>
        </pc:sldMkLst>
        <pc:spChg chg="mod">
          <ac:chgData name="bcoler@cityofspartanburg.org" userId="S::urn:spo:guest#bcoler@cityofspartanburg.org::" providerId="AD" clId="Web-{23D0D9F6-E0B1-2B41-BDE2-6C0D4E2C19E6}" dt="2024-10-23T18:46:37.663" v="97" actId="20577"/>
          <ac:spMkLst>
            <pc:docMk/>
            <pc:sldMk cId="2959262263" sldId="349"/>
            <ac:spMk id="2" creationId="{A4B6D2E9-8098-DA79-8DC7-0A4D6046488C}"/>
          </ac:spMkLst>
        </pc:spChg>
        <pc:spChg chg="mod">
          <ac:chgData name="bcoler@cityofspartanburg.org" userId="S::urn:spo:guest#bcoler@cityofspartanburg.org::" providerId="AD" clId="Web-{23D0D9F6-E0B1-2B41-BDE2-6C0D4E2C19E6}" dt="2024-10-23T18:45:13.413" v="91" actId="1076"/>
          <ac:spMkLst>
            <pc:docMk/>
            <pc:sldMk cId="2959262263" sldId="349"/>
            <ac:spMk id="4" creationId="{164574F9-5B46-D162-0152-98E9563724B9}"/>
          </ac:spMkLst>
        </pc:spChg>
      </pc:sldChg>
      <pc:sldChg chg="modSp">
        <pc:chgData name="bcoler@cityofspartanburg.org" userId="S::urn:spo:guest#bcoler@cityofspartanburg.org::" providerId="AD" clId="Web-{23D0D9F6-E0B1-2B41-BDE2-6C0D4E2C19E6}" dt="2024-10-23T18:51:11.162" v="115" actId="20577"/>
        <pc:sldMkLst>
          <pc:docMk/>
          <pc:sldMk cId="704512619" sldId="350"/>
        </pc:sldMkLst>
        <pc:spChg chg="mod">
          <ac:chgData name="bcoler@cityofspartanburg.org" userId="S::urn:spo:guest#bcoler@cityofspartanburg.org::" providerId="AD" clId="Web-{23D0D9F6-E0B1-2B41-BDE2-6C0D4E2C19E6}" dt="2024-10-23T18:51:11.162" v="115" actId="20577"/>
          <ac:spMkLst>
            <pc:docMk/>
            <pc:sldMk cId="704512619" sldId="350"/>
            <ac:spMk id="6" creationId="{0E6B4024-BD8B-2533-9469-4749FC3FA314}"/>
          </ac:spMkLst>
        </pc:spChg>
      </pc:sldChg>
      <pc:sldChg chg="modSp">
        <pc:chgData name="bcoler@cityofspartanburg.org" userId="S::urn:spo:guest#bcoler@cityofspartanburg.org::" providerId="AD" clId="Web-{23D0D9F6-E0B1-2B41-BDE2-6C0D4E2C19E6}" dt="2024-10-23T18:50:58.818" v="114" actId="20577"/>
        <pc:sldMkLst>
          <pc:docMk/>
          <pc:sldMk cId="583864207" sldId="351"/>
        </pc:sldMkLst>
        <pc:spChg chg="mod">
          <ac:chgData name="bcoler@cityofspartanburg.org" userId="S::urn:spo:guest#bcoler@cityofspartanburg.org::" providerId="AD" clId="Web-{23D0D9F6-E0B1-2B41-BDE2-6C0D4E2C19E6}" dt="2024-10-23T18:50:58.818" v="114" actId="20577"/>
          <ac:spMkLst>
            <pc:docMk/>
            <pc:sldMk cId="583864207" sldId="351"/>
            <ac:spMk id="4" creationId="{7B351959-533D-2639-1FCC-CC93D22DEBE2}"/>
          </ac:spMkLst>
        </pc:spChg>
      </pc:sldChg>
      <pc:sldChg chg="modSp">
        <pc:chgData name="bcoler@cityofspartanburg.org" userId="S::urn:spo:guest#bcoler@cityofspartanburg.org::" providerId="AD" clId="Web-{23D0D9F6-E0B1-2B41-BDE2-6C0D4E2C19E6}" dt="2024-10-23T18:53:22.068" v="120" actId="20577"/>
        <pc:sldMkLst>
          <pc:docMk/>
          <pc:sldMk cId="1429532833" sldId="352"/>
        </pc:sldMkLst>
        <pc:spChg chg="mod">
          <ac:chgData name="bcoler@cityofspartanburg.org" userId="S::urn:spo:guest#bcoler@cityofspartanburg.org::" providerId="AD" clId="Web-{23D0D9F6-E0B1-2B41-BDE2-6C0D4E2C19E6}" dt="2024-10-23T18:53:22.068" v="120" actId="20577"/>
          <ac:spMkLst>
            <pc:docMk/>
            <pc:sldMk cId="1429532833" sldId="352"/>
            <ac:spMk id="4" creationId="{4C63D3B9-2DEC-0CAB-F24A-2F20E9C5AEB8}"/>
          </ac:spMkLst>
        </pc:spChg>
      </pc:sldChg>
      <pc:sldChg chg="modSp">
        <pc:chgData name="bcoler@cityofspartanburg.org" userId="S::urn:spo:guest#bcoler@cityofspartanburg.org::" providerId="AD" clId="Web-{23D0D9F6-E0B1-2B41-BDE2-6C0D4E2C19E6}" dt="2024-10-23T18:59:59.066" v="133" actId="20577"/>
        <pc:sldMkLst>
          <pc:docMk/>
          <pc:sldMk cId="1063661148" sldId="353"/>
        </pc:sldMkLst>
        <pc:spChg chg="mod">
          <ac:chgData name="bcoler@cityofspartanburg.org" userId="S::urn:spo:guest#bcoler@cityofspartanburg.org::" providerId="AD" clId="Web-{23D0D9F6-E0B1-2B41-BDE2-6C0D4E2C19E6}" dt="2024-10-23T18:59:59.066" v="133" actId="20577"/>
          <ac:spMkLst>
            <pc:docMk/>
            <pc:sldMk cId="1063661148" sldId="353"/>
            <ac:spMk id="6" creationId="{190078F1-64A0-4FEF-44E8-BC6464000F97}"/>
          </ac:spMkLst>
        </pc:spChg>
      </pc:sldChg>
      <pc:sldChg chg="modSp">
        <pc:chgData name="bcoler@cityofspartanburg.org" userId="S::urn:spo:guest#bcoler@cityofspartanburg.org::" providerId="AD" clId="Web-{23D0D9F6-E0B1-2B41-BDE2-6C0D4E2C19E6}" dt="2024-10-23T19:03:00.722" v="142" actId="20577"/>
        <pc:sldMkLst>
          <pc:docMk/>
          <pc:sldMk cId="3604584486" sldId="354"/>
        </pc:sldMkLst>
        <pc:spChg chg="mod">
          <ac:chgData name="bcoler@cityofspartanburg.org" userId="S::urn:spo:guest#bcoler@cityofspartanburg.org::" providerId="AD" clId="Web-{23D0D9F6-E0B1-2B41-BDE2-6C0D4E2C19E6}" dt="2024-10-23T19:03:00.722" v="142" actId="20577"/>
          <ac:spMkLst>
            <pc:docMk/>
            <pc:sldMk cId="3604584486" sldId="354"/>
            <ac:spMk id="6" creationId="{4BA25ED6-27D2-40CC-B961-E3E58EA95B9C}"/>
          </ac:spMkLst>
        </pc:spChg>
      </pc:sldChg>
    </pc:docChg>
  </pc:docChgLst>
  <pc:docChgLst>
    <pc:chgData name="Harris, John" userId="S::jharris@spartanburgcounty.org::9445bd0f-8153-48ea-a5d5-cbfb101c8d07" providerId="AD" clId="Web-{355052E4-7079-0EBE-4325-AB9C56BF842E}"/>
    <pc:docChg chg="delSld modSld">
      <pc:chgData name="Harris, John" userId="S::jharris@spartanburgcounty.org::9445bd0f-8153-48ea-a5d5-cbfb101c8d07" providerId="AD" clId="Web-{355052E4-7079-0EBE-4325-AB9C56BF842E}" dt="2024-10-23T20:35:50.618" v="240" actId="20577"/>
      <pc:docMkLst>
        <pc:docMk/>
      </pc:docMkLst>
      <pc:sldChg chg="modSp">
        <pc:chgData name="Harris, John" userId="S::jharris@spartanburgcounty.org::9445bd0f-8153-48ea-a5d5-cbfb101c8d07" providerId="AD" clId="Web-{355052E4-7079-0EBE-4325-AB9C56BF842E}" dt="2024-10-23T20:25:39.277" v="190" actId="20577"/>
        <pc:sldMkLst>
          <pc:docMk/>
          <pc:sldMk cId="389004924" sldId="311"/>
        </pc:sldMkLst>
        <pc:spChg chg="mod">
          <ac:chgData name="Harris, John" userId="S::jharris@spartanburgcounty.org::9445bd0f-8153-48ea-a5d5-cbfb101c8d07" providerId="AD" clId="Web-{355052E4-7079-0EBE-4325-AB9C56BF842E}" dt="2024-10-23T20:25:39.277" v="190" actId="20577"/>
          <ac:spMkLst>
            <pc:docMk/>
            <pc:sldMk cId="389004924" sldId="311"/>
            <ac:spMk id="2" creationId="{BB019DDA-D5BF-1AF3-6C8E-984697249013}"/>
          </ac:spMkLst>
        </pc:spChg>
      </pc:sldChg>
      <pc:sldChg chg="del">
        <pc:chgData name="Harris, John" userId="S::jharris@spartanburgcounty.org::9445bd0f-8153-48ea-a5d5-cbfb101c8d07" providerId="AD" clId="Web-{355052E4-7079-0EBE-4325-AB9C56BF842E}" dt="2024-10-23T19:02:29.227" v="2"/>
        <pc:sldMkLst>
          <pc:docMk/>
          <pc:sldMk cId="2974788089" sldId="355"/>
        </pc:sldMkLst>
      </pc:sldChg>
      <pc:sldChg chg="modSp">
        <pc:chgData name="Harris, John" userId="S::jharris@spartanburgcounty.org::9445bd0f-8153-48ea-a5d5-cbfb101c8d07" providerId="AD" clId="Web-{355052E4-7079-0EBE-4325-AB9C56BF842E}" dt="2024-10-23T19:06:28.935" v="85" actId="20577"/>
        <pc:sldMkLst>
          <pc:docMk/>
          <pc:sldMk cId="82968567" sldId="362"/>
        </pc:sldMkLst>
        <pc:spChg chg="mod">
          <ac:chgData name="Harris, John" userId="S::jharris@spartanburgcounty.org::9445bd0f-8153-48ea-a5d5-cbfb101c8d07" providerId="AD" clId="Web-{355052E4-7079-0EBE-4325-AB9C56BF842E}" dt="2024-10-23T19:06:28.935" v="85" actId="20577"/>
          <ac:spMkLst>
            <pc:docMk/>
            <pc:sldMk cId="82968567" sldId="362"/>
            <ac:spMk id="3" creationId="{DCFEF6D9-B315-5A54-8225-82B6E5E11999}"/>
          </ac:spMkLst>
        </pc:spChg>
      </pc:sldChg>
      <pc:sldChg chg="modSp">
        <pc:chgData name="Harris, John" userId="S::jharris@spartanburgcounty.org::9445bd0f-8153-48ea-a5d5-cbfb101c8d07" providerId="AD" clId="Web-{355052E4-7079-0EBE-4325-AB9C56BF842E}" dt="2024-10-23T20:21:32.981" v="151" actId="20577"/>
        <pc:sldMkLst>
          <pc:docMk/>
          <pc:sldMk cId="1886852415" sldId="363"/>
        </pc:sldMkLst>
        <pc:spChg chg="mod">
          <ac:chgData name="Harris, John" userId="S::jharris@spartanburgcounty.org::9445bd0f-8153-48ea-a5d5-cbfb101c8d07" providerId="AD" clId="Web-{355052E4-7079-0EBE-4325-AB9C56BF842E}" dt="2024-10-23T20:21:32.981" v="151" actId="20577"/>
          <ac:spMkLst>
            <pc:docMk/>
            <pc:sldMk cId="1886852415" sldId="363"/>
            <ac:spMk id="3" creationId="{AF108101-638F-36F6-F873-AF7A4568B25F}"/>
          </ac:spMkLst>
        </pc:spChg>
      </pc:sldChg>
      <pc:sldChg chg="modSp">
        <pc:chgData name="Harris, John" userId="S::jharris@spartanburgcounty.org::9445bd0f-8153-48ea-a5d5-cbfb101c8d07" providerId="AD" clId="Web-{355052E4-7079-0EBE-4325-AB9C56BF842E}" dt="2024-10-23T20:27:34.417" v="197" actId="20577"/>
        <pc:sldMkLst>
          <pc:docMk/>
          <pc:sldMk cId="3707637152" sldId="366"/>
        </pc:sldMkLst>
        <pc:spChg chg="mod">
          <ac:chgData name="Harris, John" userId="S::jharris@spartanburgcounty.org::9445bd0f-8153-48ea-a5d5-cbfb101c8d07" providerId="AD" clId="Web-{355052E4-7079-0EBE-4325-AB9C56BF842E}" dt="2024-10-23T20:27:34.417" v="197" actId="20577"/>
          <ac:spMkLst>
            <pc:docMk/>
            <pc:sldMk cId="3707637152" sldId="366"/>
            <ac:spMk id="2" creationId="{3AE30F43-9F5C-42A4-C779-0DAC298D11C0}"/>
          </ac:spMkLst>
        </pc:spChg>
        <pc:spChg chg="mod">
          <ac:chgData name="Harris, John" userId="S::jharris@spartanburgcounty.org::9445bd0f-8153-48ea-a5d5-cbfb101c8d07" providerId="AD" clId="Web-{355052E4-7079-0EBE-4325-AB9C56BF842E}" dt="2024-10-23T20:21:41.700" v="152" actId="20577"/>
          <ac:spMkLst>
            <pc:docMk/>
            <pc:sldMk cId="3707637152" sldId="366"/>
            <ac:spMk id="3" creationId="{DFBAB0FE-FD15-F961-F1B2-744D5431419E}"/>
          </ac:spMkLst>
        </pc:spChg>
        <pc:spChg chg="mod">
          <ac:chgData name="Harris, John" userId="S::jharris@spartanburgcounty.org::9445bd0f-8153-48ea-a5d5-cbfb101c8d07" providerId="AD" clId="Web-{355052E4-7079-0EBE-4325-AB9C56BF842E}" dt="2024-10-23T20:21:52.122" v="153" actId="20577"/>
          <ac:spMkLst>
            <pc:docMk/>
            <pc:sldMk cId="3707637152" sldId="366"/>
            <ac:spMk id="5" creationId="{295DE64C-315F-2626-04CA-2CED0E2B7399}"/>
          </ac:spMkLst>
        </pc:spChg>
      </pc:sldChg>
      <pc:sldChg chg="modSp">
        <pc:chgData name="Harris, John" userId="S::jharris@spartanburgcounty.org::9445bd0f-8153-48ea-a5d5-cbfb101c8d07" providerId="AD" clId="Web-{355052E4-7079-0EBE-4325-AB9C56BF842E}" dt="2024-10-23T20:35:50.618" v="240" actId="20577"/>
        <pc:sldMkLst>
          <pc:docMk/>
          <pc:sldMk cId="1765627458" sldId="367"/>
        </pc:sldMkLst>
        <pc:spChg chg="mod">
          <ac:chgData name="Harris, John" userId="S::jharris@spartanburgcounty.org::9445bd0f-8153-48ea-a5d5-cbfb101c8d07" providerId="AD" clId="Web-{355052E4-7079-0EBE-4325-AB9C56BF842E}" dt="2024-10-23T20:35:50.618" v="240" actId="20577"/>
          <ac:spMkLst>
            <pc:docMk/>
            <pc:sldMk cId="1765627458" sldId="367"/>
            <ac:spMk id="2" creationId="{3AE30F43-9F5C-42A4-C779-0DAC298D11C0}"/>
          </ac:spMkLst>
        </pc:spChg>
        <pc:spChg chg="mod">
          <ac:chgData name="Harris, John" userId="S::jharris@spartanburgcounty.org::9445bd0f-8153-48ea-a5d5-cbfb101c8d07" providerId="AD" clId="Web-{355052E4-7079-0EBE-4325-AB9C56BF842E}" dt="2024-10-23T20:22:30.262" v="156" actId="20577"/>
          <ac:spMkLst>
            <pc:docMk/>
            <pc:sldMk cId="1765627458" sldId="367"/>
            <ac:spMk id="3" creationId="{DFBAB0FE-FD15-F961-F1B2-744D5431419E}"/>
          </ac:spMkLst>
        </pc:spChg>
        <pc:spChg chg="mod">
          <ac:chgData name="Harris, John" userId="S::jharris@spartanburgcounty.org::9445bd0f-8153-48ea-a5d5-cbfb101c8d07" providerId="AD" clId="Web-{355052E4-7079-0EBE-4325-AB9C56BF842E}" dt="2024-10-23T20:22:33.793" v="157" actId="20577"/>
          <ac:spMkLst>
            <pc:docMk/>
            <pc:sldMk cId="1765627458" sldId="367"/>
            <ac:spMk id="5" creationId="{295DE64C-315F-2626-04CA-2CED0E2B7399}"/>
          </ac:spMkLst>
        </pc:spChg>
      </pc:sldChg>
      <pc:sldChg chg="modSp">
        <pc:chgData name="Harris, John" userId="S::jharris@spartanburgcounty.org::9445bd0f-8153-48ea-a5d5-cbfb101c8d07" providerId="AD" clId="Web-{355052E4-7079-0EBE-4325-AB9C56BF842E}" dt="2024-10-23T20:29:04.651" v="222" actId="20577"/>
        <pc:sldMkLst>
          <pc:docMk/>
          <pc:sldMk cId="930911378" sldId="368"/>
        </pc:sldMkLst>
        <pc:spChg chg="mod">
          <ac:chgData name="Harris, John" userId="S::jharris@spartanburgcounty.org::9445bd0f-8153-48ea-a5d5-cbfb101c8d07" providerId="AD" clId="Web-{355052E4-7079-0EBE-4325-AB9C56BF842E}" dt="2024-10-23T20:29:04.651" v="222" actId="20577"/>
          <ac:spMkLst>
            <pc:docMk/>
            <pc:sldMk cId="930911378" sldId="368"/>
            <ac:spMk id="2" creationId="{3AE30F43-9F5C-42A4-C779-0DAC298D11C0}"/>
          </ac:spMkLst>
        </pc:spChg>
        <pc:spChg chg="mod">
          <ac:chgData name="Harris, John" userId="S::jharris@spartanburgcounty.org::9445bd0f-8153-48ea-a5d5-cbfb101c8d07" providerId="AD" clId="Web-{355052E4-7079-0EBE-4325-AB9C56BF842E}" dt="2024-10-23T20:22:14.028" v="154" actId="20577"/>
          <ac:spMkLst>
            <pc:docMk/>
            <pc:sldMk cId="930911378" sldId="368"/>
            <ac:spMk id="3" creationId="{DFBAB0FE-FD15-F961-F1B2-744D5431419E}"/>
          </ac:spMkLst>
        </pc:spChg>
        <pc:spChg chg="mod">
          <ac:chgData name="Harris, John" userId="S::jharris@spartanburgcounty.org::9445bd0f-8153-48ea-a5d5-cbfb101c8d07" providerId="AD" clId="Web-{355052E4-7079-0EBE-4325-AB9C56BF842E}" dt="2024-10-23T20:22:17.747" v="155" actId="20577"/>
          <ac:spMkLst>
            <pc:docMk/>
            <pc:sldMk cId="930911378" sldId="368"/>
            <ac:spMk id="5" creationId="{295DE64C-315F-2626-04CA-2CED0E2B7399}"/>
          </ac:spMkLst>
        </pc:spChg>
      </pc:sldChg>
      <pc:sldChg chg="modSp">
        <pc:chgData name="Harris, John" userId="S::jharris@spartanburgcounty.org::9445bd0f-8153-48ea-a5d5-cbfb101c8d07" providerId="AD" clId="Web-{355052E4-7079-0EBE-4325-AB9C56BF842E}" dt="2024-10-23T20:28:18.870" v="207" actId="20577"/>
        <pc:sldMkLst>
          <pc:docMk/>
          <pc:sldMk cId="256259342" sldId="369"/>
        </pc:sldMkLst>
        <pc:spChg chg="mod">
          <ac:chgData name="Harris, John" userId="S::jharris@spartanburgcounty.org::9445bd0f-8153-48ea-a5d5-cbfb101c8d07" providerId="AD" clId="Web-{355052E4-7079-0EBE-4325-AB9C56BF842E}" dt="2024-10-23T20:28:18.870" v="207" actId="20577"/>
          <ac:spMkLst>
            <pc:docMk/>
            <pc:sldMk cId="256259342" sldId="369"/>
            <ac:spMk id="2" creationId="{3DFAC965-6E89-1398-EAE4-82D96DE31584}"/>
          </ac:spMkLst>
        </pc:spChg>
        <pc:spChg chg="mod">
          <ac:chgData name="Harris, John" userId="S::jharris@spartanburgcounty.org::9445bd0f-8153-48ea-a5d5-cbfb101c8d07" providerId="AD" clId="Web-{355052E4-7079-0EBE-4325-AB9C56BF842E}" dt="2024-10-23T19:02:17.195" v="1" actId="20577"/>
          <ac:spMkLst>
            <pc:docMk/>
            <pc:sldMk cId="256259342" sldId="369"/>
            <ac:spMk id="3" creationId="{077CB81B-0E9F-AF6F-D46C-BB6DAEB14ACA}"/>
          </ac:spMkLst>
        </pc:spChg>
        <pc:spChg chg="mod">
          <ac:chgData name="Harris, John" userId="S::jharris@spartanburgcounty.org::9445bd0f-8153-48ea-a5d5-cbfb101c8d07" providerId="AD" clId="Web-{355052E4-7079-0EBE-4325-AB9C56BF842E}" dt="2024-10-23T19:02:14.039" v="0" actId="20577"/>
          <ac:spMkLst>
            <pc:docMk/>
            <pc:sldMk cId="256259342" sldId="369"/>
            <ac:spMk id="5" creationId="{31504B2B-A8EA-5247-EEB6-AB843F599F47}"/>
          </ac:spMkLst>
        </pc:spChg>
      </pc:sldChg>
      <pc:sldChg chg="modSp">
        <pc:chgData name="Harris, John" userId="S::jharris@spartanburgcounty.org::9445bd0f-8153-48ea-a5d5-cbfb101c8d07" providerId="AD" clId="Web-{355052E4-7079-0EBE-4325-AB9C56BF842E}" dt="2024-10-23T20:24:35.527" v="176" actId="20577"/>
        <pc:sldMkLst>
          <pc:docMk/>
          <pc:sldMk cId="1087358684" sldId="370"/>
        </pc:sldMkLst>
        <pc:spChg chg="mod">
          <ac:chgData name="Harris, John" userId="S::jharris@spartanburgcounty.org::9445bd0f-8153-48ea-a5d5-cbfb101c8d07" providerId="AD" clId="Web-{355052E4-7079-0EBE-4325-AB9C56BF842E}" dt="2024-10-23T20:24:35.527" v="176" actId="20577"/>
          <ac:spMkLst>
            <pc:docMk/>
            <pc:sldMk cId="1087358684" sldId="370"/>
            <ac:spMk id="2" creationId="{FD4F1884-2351-6481-D6F1-BC5799761A37}"/>
          </ac:spMkLst>
        </pc:spChg>
        <pc:spChg chg="mod">
          <ac:chgData name="Harris, John" userId="S::jharris@spartanburgcounty.org::9445bd0f-8153-48ea-a5d5-cbfb101c8d07" providerId="AD" clId="Web-{355052E4-7079-0EBE-4325-AB9C56BF842E}" dt="2024-10-23T20:22:58.965" v="158" actId="20577"/>
          <ac:spMkLst>
            <pc:docMk/>
            <pc:sldMk cId="1087358684" sldId="370"/>
            <ac:spMk id="3" creationId="{13882A1C-8B4D-EDF2-A0DD-ED238F59F2D7}"/>
          </ac:spMkLst>
        </pc:spChg>
      </pc:sldChg>
    </pc:docChg>
  </pc:docChgLst>
  <pc:docChgLst>
    <pc:chgData name="bcoler@cityofspartanburg.org" userId="S::urn:spo:guest#bcoler@cityofspartanburg.org::" providerId="AD" clId="Web-{6C0DDE5F-499F-239A-3C7B-2B3EA24A01D1}"/>
    <pc:docChg chg="addSld modSld sldOrd">
      <pc:chgData name="bcoler@cityofspartanburg.org" userId="S::urn:spo:guest#bcoler@cityofspartanburg.org::" providerId="AD" clId="Web-{6C0DDE5F-499F-239A-3C7B-2B3EA24A01D1}" dt="2024-10-18T21:43:23.782" v="1480" actId="20577"/>
      <pc:docMkLst>
        <pc:docMk/>
      </pc:docMkLst>
      <pc:sldChg chg="modSp">
        <pc:chgData name="bcoler@cityofspartanburg.org" userId="S::urn:spo:guest#bcoler@cityofspartanburg.org::" providerId="AD" clId="Web-{6C0DDE5F-499F-239A-3C7B-2B3EA24A01D1}" dt="2024-10-18T20:54:30.217" v="663" actId="20577"/>
        <pc:sldMkLst>
          <pc:docMk/>
          <pc:sldMk cId="1657221918" sldId="306"/>
        </pc:sldMkLst>
        <pc:spChg chg="mod">
          <ac:chgData name="bcoler@cityofspartanburg.org" userId="S::urn:spo:guest#bcoler@cityofspartanburg.org::" providerId="AD" clId="Web-{6C0DDE5F-499F-239A-3C7B-2B3EA24A01D1}" dt="2024-10-18T20:53:11.983" v="621" actId="20577"/>
          <ac:spMkLst>
            <pc:docMk/>
            <pc:sldMk cId="1657221918" sldId="306"/>
            <ac:spMk id="2" creationId="{8EE44E67-57A4-9825-9E94-C2B258A68C9D}"/>
          </ac:spMkLst>
        </pc:spChg>
        <pc:spChg chg="mod">
          <ac:chgData name="bcoler@cityofspartanburg.org" userId="S::urn:spo:guest#bcoler@cityofspartanburg.org::" providerId="AD" clId="Web-{6C0DDE5F-499F-239A-3C7B-2B3EA24A01D1}" dt="2024-10-18T20:54:30.217" v="663" actId="20577"/>
          <ac:spMkLst>
            <pc:docMk/>
            <pc:sldMk cId="1657221918" sldId="306"/>
            <ac:spMk id="3" creationId="{F21C3D74-CBD0-AEEC-7CF1-ED875B10D2FB}"/>
          </ac:spMkLst>
        </pc:spChg>
      </pc:sldChg>
      <pc:sldChg chg="modSp new">
        <pc:chgData name="bcoler@cityofspartanburg.org" userId="S::urn:spo:guest#bcoler@cityofspartanburg.org::" providerId="AD" clId="Web-{6C0DDE5F-499F-239A-3C7B-2B3EA24A01D1}" dt="2024-10-18T21:13:15.166" v="1135" actId="20577"/>
        <pc:sldMkLst>
          <pc:docMk/>
          <pc:sldMk cId="662097594" sldId="314"/>
        </pc:sldMkLst>
        <pc:spChg chg="mod">
          <ac:chgData name="bcoler@cityofspartanburg.org" userId="S::urn:spo:guest#bcoler@cityofspartanburg.org::" providerId="AD" clId="Web-{6C0DDE5F-499F-239A-3C7B-2B3EA24A01D1}" dt="2024-10-18T20:44:04.204" v="429" actId="20577"/>
          <ac:spMkLst>
            <pc:docMk/>
            <pc:sldMk cId="662097594" sldId="314"/>
            <ac:spMk id="2" creationId="{D0157E86-034F-C151-510B-A113EDB99823}"/>
          </ac:spMkLst>
        </pc:spChg>
        <pc:spChg chg="mod">
          <ac:chgData name="bcoler@cityofspartanburg.org" userId="S::urn:spo:guest#bcoler@cityofspartanburg.org::" providerId="AD" clId="Web-{6C0DDE5F-499F-239A-3C7B-2B3EA24A01D1}" dt="2024-10-18T21:13:15.166" v="1135" actId="20577"/>
          <ac:spMkLst>
            <pc:docMk/>
            <pc:sldMk cId="662097594" sldId="314"/>
            <ac:spMk id="3" creationId="{7C74331E-FE3C-E04E-EE49-53651A351BFF}"/>
          </ac:spMkLst>
        </pc:spChg>
      </pc:sldChg>
      <pc:sldChg chg="modSp new">
        <pc:chgData name="bcoler@cityofspartanburg.org" userId="S::urn:spo:guest#bcoler@cityofspartanburg.org::" providerId="AD" clId="Web-{6C0DDE5F-499F-239A-3C7B-2B3EA24A01D1}" dt="2024-10-18T21:13:22.666" v="1139" actId="20577"/>
        <pc:sldMkLst>
          <pc:docMk/>
          <pc:sldMk cId="2591387180" sldId="315"/>
        </pc:sldMkLst>
        <pc:spChg chg="mod">
          <ac:chgData name="bcoler@cityofspartanburg.org" userId="S::urn:spo:guest#bcoler@cityofspartanburg.org::" providerId="AD" clId="Web-{6C0DDE5F-499F-239A-3C7B-2B3EA24A01D1}" dt="2024-10-18T20:44:11.908" v="433" actId="20577"/>
          <ac:spMkLst>
            <pc:docMk/>
            <pc:sldMk cId="2591387180" sldId="315"/>
            <ac:spMk id="2" creationId="{04993883-CE9E-76ED-3E57-E0372E9494D9}"/>
          </ac:spMkLst>
        </pc:spChg>
        <pc:spChg chg="mod">
          <ac:chgData name="bcoler@cityofspartanburg.org" userId="S::urn:spo:guest#bcoler@cityofspartanburg.org::" providerId="AD" clId="Web-{6C0DDE5F-499F-239A-3C7B-2B3EA24A01D1}" dt="2024-10-18T21:13:22.666" v="1139" actId="20577"/>
          <ac:spMkLst>
            <pc:docMk/>
            <pc:sldMk cId="2591387180" sldId="315"/>
            <ac:spMk id="3" creationId="{490300FE-E145-3630-339F-F88540C9B6B3}"/>
          </ac:spMkLst>
        </pc:spChg>
      </pc:sldChg>
      <pc:sldChg chg="modSp new">
        <pc:chgData name="bcoler@cityofspartanburg.org" userId="S::urn:spo:guest#bcoler@cityofspartanburg.org::" providerId="AD" clId="Web-{6C0DDE5F-499F-239A-3C7B-2B3EA24A01D1}" dt="2024-10-18T21:13:29.041" v="1143" actId="20577"/>
        <pc:sldMkLst>
          <pc:docMk/>
          <pc:sldMk cId="1282160406" sldId="316"/>
        </pc:sldMkLst>
        <pc:spChg chg="mod">
          <ac:chgData name="bcoler@cityofspartanburg.org" userId="S::urn:spo:guest#bcoler@cityofspartanburg.org::" providerId="AD" clId="Web-{6C0DDE5F-499F-239A-3C7B-2B3EA24A01D1}" dt="2024-10-18T20:44:17.533" v="437" actId="20577"/>
          <ac:spMkLst>
            <pc:docMk/>
            <pc:sldMk cId="1282160406" sldId="316"/>
            <ac:spMk id="2" creationId="{4C7D54C4-5ED7-BDCD-E44A-44D578D350FB}"/>
          </ac:spMkLst>
        </pc:spChg>
        <pc:spChg chg="mod">
          <ac:chgData name="bcoler@cityofspartanburg.org" userId="S::urn:spo:guest#bcoler@cityofspartanburg.org::" providerId="AD" clId="Web-{6C0DDE5F-499F-239A-3C7B-2B3EA24A01D1}" dt="2024-10-18T21:13:29.041" v="1143" actId="20577"/>
          <ac:spMkLst>
            <pc:docMk/>
            <pc:sldMk cId="1282160406" sldId="316"/>
            <ac:spMk id="3" creationId="{96555028-8FF7-5DE8-5938-14BD72737E9C}"/>
          </ac:spMkLst>
        </pc:spChg>
      </pc:sldChg>
      <pc:sldChg chg="modSp new">
        <pc:chgData name="bcoler@cityofspartanburg.org" userId="S::urn:spo:guest#bcoler@cityofspartanburg.org::" providerId="AD" clId="Web-{6C0DDE5F-499F-239A-3C7B-2B3EA24A01D1}" dt="2024-10-18T21:14:08.556" v="1158" actId="20577"/>
        <pc:sldMkLst>
          <pc:docMk/>
          <pc:sldMk cId="315393767" sldId="317"/>
        </pc:sldMkLst>
        <pc:spChg chg="mod">
          <ac:chgData name="bcoler@cityofspartanburg.org" userId="S::urn:spo:guest#bcoler@cityofspartanburg.org::" providerId="AD" clId="Web-{6C0DDE5F-499F-239A-3C7B-2B3EA24A01D1}" dt="2024-10-18T21:14:08.556" v="1158" actId="20577"/>
          <ac:spMkLst>
            <pc:docMk/>
            <pc:sldMk cId="315393767" sldId="317"/>
            <ac:spMk id="2" creationId="{48ECE654-374F-B295-EB92-FE4F731F720A}"/>
          </ac:spMkLst>
        </pc:spChg>
        <pc:spChg chg="mod">
          <ac:chgData name="bcoler@cityofspartanburg.org" userId="S::urn:spo:guest#bcoler@cityofspartanburg.org::" providerId="AD" clId="Web-{6C0DDE5F-499F-239A-3C7B-2B3EA24A01D1}" dt="2024-10-18T21:13:33.431" v="1145" actId="20577"/>
          <ac:spMkLst>
            <pc:docMk/>
            <pc:sldMk cId="315393767" sldId="317"/>
            <ac:spMk id="3" creationId="{4230FCA0-9E76-B898-56FD-9DBAE7824E57}"/>
          </ac:spMkLst>
        </pc:spChg>
      </pc:sldChg>
      <pc:sldChg chg="modSp new">
        <pc:chgData name="bcoler@cityofspartanburg.org" userId="S::urn:spo:guest#bcoler@cityofspartanburg.org::" providerId="AD" clId="Web-{6C0DDE5F-499F-239A-3C7B-2B3EA24A01D1}" dt="2024-10-18T21:14:44.447" v="1166" actId="20577"/>
        <pc:sldMkLst>
          <pc:docMk/>
          <pc:sldMk cId="2587004824" sldId="318"/>
        </pc:sldMkLst>
        <pc:spChg chg="mod">
          <ac:chgData name="bcoler@cityofspartanburg.org" userId="S::urn:spo:guest#bcoler@cityofspartanburg.org::" providerId="AD" clId="Web-{6C0DDE5F-499F-239A-3C7B-2B3EA24A01D1}" dt="2024-10-18T21:14:44.447" v="1166" actId="20577"/>
          <ac:spMkLst>
            <pc:docMk/>
            <pc:sldMk cId="2587004824" sldId="318"/>
            <ac:spMk id="2" creationId="{F33D988D-E0EC-A058-4720-064324EB7653}"/>
          </ac:spMkLst>
        </pc:spChg>
        <pc:spChg chg="mod">
          <ac:chgData name="bcoler@cityofspartanburg.org" userId="S::urn:spo:guest#bcoler@cityofspartanburg.org::" providerId="AD" clId="Web-{6C0DDE5F-499F-239A-3C7B-2B3EA24A01D1}" dt="2024-10-18T21:13:39.994" v="1151" actId="20577"/>
          <ac:spMkLst>
            <pc:docMk/>
            <pc:sldMk cId="2587004824" sldId="318"/>
            <ac:spMk id="3" creationId="{725F5E1D-4B15-82C0-CD2C-685846F002EB}"/>
          </ac:spMkLst>
        </pc:spChg>
      </pc:sldChg>
      <pc:sldChg chg="modSp new">
        <pc:chgData name="bcoler@cityofspartanburg.org" userId="S::urn:spo:guest#bcoler@cityofspartanburg.org::" providerId="AD" clId="Web-{6C0DDE5F-499F-239A-3C7B-2B3EA24A01D1}" dt="2024-10-18T20:58:01.904" v="748" actId="20577"/>
        <pc:sldMkLst>
          <pc:docMk/>
          <pc:sldMk cId="2381990733" sldId="319"/>
        </pc:sldMkLst>
        <pc:spChg chg="mod">
          <ac:chgData name="bcoler@cityofspartanburg.org" userId="S::urn:spo:guest#bcoler@cityofspartanburg.org::" providerId="AD" clId="Web-{6C0DDE5F-499F-239A-3C7B-2B3EA24A01D1}" dt="2024-10-18T20:57:02.764" v="714" actId="20577"/>
          <ac:spMkLst>
            <pc:docMk/>
            <pc:sldMk cId="2381990733" sldId="319"/>
            <ac:spMk id="2" creationId="{2CB50FE4-1383-788F-63DC-90B51C5A7F5B}"/>
          </ac:spMkLst>
        </pc:spChg>
        <pc:spChg chg="mod">
          <ac:chgData name="bcoler@cityofspartanburg.org" userId="S::urn:spo:guest#bcoler@cityofspartanburg.org::" providerId="AD" clId="Web-{6C0DDE5F-499F-239A-3C7B-2B3EA24A01D1}" dt="2024-10-18T20:58:01.904" v="748" actId="20577"/>
          <ac:spMkLst>
            <pc:docMk/>
            <pc:sldMk cId="2381990733" sldId="319"/>
            <ac:spMk id="3" creationId="{4DF06814-8310-9CF4-EB24-936A0A5E2BB0}"/>
          </ac:spMkLst>
        </pc:spChg>
      </pc:sldChg>
      <pc:sldChg chg="modSp new">
        <pc:chgData name="bcoler@cityofspartanburg.org" userId="S::urn:spo:guest#bcoler@cityofspartanburg.org::" providerId="AD" clId="Web-{6C0DDE5F-499F-239A-3C7B-2B3EA24A01D1}" dt="2024-10-18T20:58:51.498" v="808" actId="20577"/>
        <pc:sldMkLst>
          <pc:docMk/>
          <pc:sldMk cId="2229393704" sldId="320"/>
        </pc:sldMkLst>
        <pc:spChg chg="mod">
          <ac:chgData name="bcoler@cityofspartanburg.org" userId="S::urn:spo:guest#bcoler@cityofspartanburg.org::" providerId="AD" clId="Web-{6C0DDE5F-499F-239A-3C7B-2B3EA24A01D1}" dt="2024-10-18T20:58:18.951" v="773" actId="20577"/>
          <ac:spMkLst>
            <pc:docMk/>
            <pc:sldMk cId="2229393704" sldId="320"/>
            <ac:spMk id="2" creationId="{12B8BCF1-696A-B7C4-D03E-FFFD3477E459}"/>
          </ac:spMkLst>
        </pc:spChg>
        <pc:spChg chg="mod">
          <ac:chgData name="bcoler@cityofspartanburg.org" userId="S::urn:spo:guest#bcoler@cityofspartanburg.org::" providerId="AD" clId="Web-{6C0DDE5F-499F-239A-3C7B-2B3EA24A01D1}" dt="2024-10-18T20:58:51.498" v="808" actId="20577"/>
          <ac:spMkLst>
            <pc:docMk/>
            <pc:sldMk cId="2229393704" sldId="320"/>
            <ac:spMk id="3" creationId="{C77D4B5B-8F98-153E-E5DD-3B05D6861D72}"/>
          </ac:spMkLst>
        </pc:spChg>
      </pc:sldChg>
      <pc:sldChg chg="modSp new">
        <pc:chgData name="bcoler@cityofspartanburg.org" userId="S::urn:spo:guest#bcoler@cityofspartanburg.org::" providerId="AD" clId="Web-{6C0DDE5F-499F-239A-3C7B-2B3EA24A01D1}" dt="2024-10-18T21:02:20.137" v="862" actId="20577"/>
        <pc:sldMkLst>
          <pc:docMk/>
          <pc:sldMk cId="800627023" sldId="321"/>
        </pc:sldMkLst>
        <pc:spChg chg="mod">
          <ac:chgData name="bcoler@cityofspartanburg.org" userId="S::urn:spo:guest#bcoler@cityofspartanburg.org::" providerId="AD" clId="Web-{6C0DDE5F-499F-239A-3C7B-2B3EA24A01D1}" dt="2024-10-18T21:00:40.763" v="830" actId="20577"/>
          <ac:spMkLst>
            <pc:docMk/>
            <pc:sldMk cId="800627023" sldId="321"/>
            <ac:spMk id="2" creationId="{9DB69C65-4CDC-EBC0-A8FD-4D2DFF1C76BE}"/>
          </ac:spMkLst>
        </pc:spChg>
        <pc:spChg chg="mod">
          <ac:chgData name="bcoler@cityofspartanburg.org" userId="S::urn:spo:guest#bcoler@cityofspartanburg.org::" providerId="AD" clId="Web-{6C0DDE5F-499F-239A-3C7B-2B3EA24A01D1}" dt="2024-10-18T21:02:20.137" v="862" actId="20577"/>
          <ac:spMkLst>
            <pc:docMk/>
            <pc:sldMk cId="800627023" sldId="321"/>
            <ac:spMk id="3" creationId="{C09EE9EA-9BBD-E649-FA69-66CEEB9861C3}"/>
          </ac:spMkLst>
        </pc:spChg>
      </pc:sldChg>
      <pc:sldChg chg="modSp new">
        <pc:chgData name="bcoler@cityofspartanburg.org" userId="S::urn:spo:guest#bcoler@cityofspartanburg.org::" providerId="AD" clId="Web-{6C0DDE5F-499F-239A-3C7B-2B3EA24A01D1}" dt="2024-10-18T21:05:23.402" v="918" actId="20577"/>
        <pc:sldMkLst>
          <pc:docMk/>
          <pc:sldMk cId="4019410189" sldId="322"/>
        </pc:sldMkLst>
        <pc:spChg chg="mod">
          <ac:chgData name="bcoler@cityofspartanburg.org" userId="S::urn:spo:guest#bcoler@cityofspartanburg.org::" providerId="AD" clId="Web-{6C0DDE5F-499F-239A-3C7B-2B3EA24A01D1}" dt="2024-10-18T21:04:51.168" v="887" actId="20577"/>
          <ac:spMkLst>
            <pc:docMk/>
            <pc:sldMk cId="4019410189" sldId="322"/>
            <ac:spMk id="2" creationId="{1EA0663C-B0D1-55E3-DBD7-EB18A80D02B3}"/>
          </ac:spMkLst>
        </pc:spChg>
        <pc:spChg chg="mod">
          <ac:chgData name="bcoler@cityofspartanburg.org" userId="S::urn:spo:guest#bcoler@cityofspartanburg.org::" providerId="AD" clId="Web-{6C0DDE5F-499F-239A-3C7B-2B3EA24A01D1}" dt="2024-10-18T21:05:23.402" v="918" actId="20577"/>
          <ac:spMkLst>
            <pc:docMk/>
            <pc:sldMk cId="4019410189" sldId="322"/>
            <ac:spMk id="3" creationId="{CC51071D-368D-D8AC-2E12-2EBBA7988F6D}"/>
          </ac:spMkLst>
        </pc:spChg>
      </pc:sldChg>
      <pc:sldChg chg="modSp new">
        <pc:chgData name="bcoler@cityofspartanburg.org" userId="S::urn:spo:guest#bcoler@cityofspartanburg.org::" providerId="AD" clId="Web-{6C0DDE5F-499F-239A-3C7B-2B3EA24A01D1}" dt="2024-10-18T21:07:59.339" v="984" actId="20577"/>
        <pc:sldMkLst>
          <pc:docMk/>
          <pc:sldMk cId="2159499400" sldId="323"/>
        </pc:sldMkLst>
        <pc:spChg chg="mod">
          <ac:chgData name="bcoler@cityofspartanburg.org" userId="S::urn:spo:guest#bcoler@cityofspartanburg.org::" providerId="AD" clId="Web-{6C0DDE5F-499F-239A-3C7B-2B3EA24A01D1}" dt="2024-10-18T21:07:23.105" v="944" actId="20577"/>
          <ac:spMkLst>
            <pc:docMk/>
            <pc:sldMk cId="2159499400" sldId="323"/>
            <ac:spMk id="2" creationId="{06CB3D1A-DDE4-8949-9DCF-06F98EECA3C9}"/>
          </ac:spMkLst>
        </pc:spChg>
        <pc:spChg chg="mod">
          <ac:chgData name="bcoler@cityofspartanburg.org" userId="S::urn:spo:guest#bcoler@cityofspartanburg.org::" providerId="AD" clId="Web-{6C0DDE5F-499F-239A-3C7B-2B3EA24A01D1}" dt="2024-10-18T21:07:59.339" v="984" actId="20577"/>
          <ac:spMkLst>
            <pc:docMk/>
            <pc:sldMk cId="2159499400" sldId="323"/>
            <ac:spMk id="3" creationId="{B5216C0E-9507-C1AF-4B2A-4798A2A58380}"/>
          </ac:spMkLst>
        </pc:spChg>
      </pc:sldChg>
      <pc:sldChg chg="modSp new">
        <pc:chgData name="bcoler@cityofspartanburg.org" userId="S::urn:spo:guest#bcoler@cityofspartanburg.org::" providerId="AD" clId="Web-{6C0DDE5F-499F-239A-3C7B-2B3EA24A01D1}" dt="2024-10-18T21:09:56.417" v="1044" actId="20577"/>
        <pc:sldMkLst>
          <pc:docMk/>
          <pc:sldMk cId="1336664226" sldId="324"/>
        </pc:sldMkLst>
        <pc:spChg chg="mod">
          <ac:chgData name="bcoler@cityofspartanburg.org" userId="S::urn:spo:guest#bcoler@cityofspartanburg.org::" providerId="AD" clId="Web-{6C0DDE5F-499F-239A-3C7B-2B3EA24A01D1}" dt="2024-10-18T21:09:26.839" v="1010" actId="20577"/>
          <ac:spMkLst>
            <pc:docMk/>
            <pc:sldMk cId="1336664226" sldId="324"/>
            <ac:spMk id="2" creationId="{C9A5A179-E9A9-05D4-9F83-55A5BF815EFA}"/>
          </ac:spMkLst>
        </pc:spChg>
        <pc:spChg chg="mod">
          <ac:chgData name="bcoler@cityofspartanburg.org" userId="S::urn:spo:guest#bcoler@cityofspartanburg.org::" providerId="AD" clId="Web-{6C0DDE5F-499F-239A-3C7B-2B3EA24A01D1}" dt="2024-10-18T21:09:56.417" v="1044" actId="20577"/>
          <ac:spMkLst>
            <pc:docMk/>
            <pc:sldMk cId="1336664226" sldId="324"/>
            <ac:spMk id="3" creationId="{1E98868D-6E40-C83B-55EB-224DA085F888}"/>
          </ac:spMkLst>
        </pc:spChg>
      </pc:sldChg>
      <pc:sldChg chg="modSp new">
        <pc:chgData name="bcoler@cityofspartanburg.org" userId="S::urn:spo:guest#bcoler@cityofspartanburg.org::" providerId="AD" clId="Web-{6C0DDE5F-499F-239A-3C7B-2B3EA24A01D1}" dt="2024-10-18T21:12:08.775" v="1101" actId="20577"/>
        <pc:sldMkLst>
          <pc:docMk/>
          <pc:sldMk cId="1354159642" sldId="325"/>
        </pc:sldMkLst>
        <pc:spChg chg="mod">
          <ac:chgData name="bcoler@cityofspartanburg.org" userId="S::urn:spo:guest#bcoler@cityofspartanburg.org::" providerId="AD" clId="Web-{6C0DDE5F-499F-239A-3C7B-2B3EA24A01D1}" dt="2024-10-18T21:11:45.010" v="1073" actId="20577"/>
          <ac:spMkLst>
            <pc:docMk/>
            <pc:sldMk cId="1354159642" sldId="325"/>
            <ac:spMk id="2" creationId="{5C0E1E68-2F48-3029-BECF-4661C7EB65AE}"/>
          </ac:spMkLst>
        </pc:spChg>
        <pc:spChg chg="mod">
          <ac:chgData name="bcoler@cityofspartanburg.org" userId="S::urn:spo:guest#bcoler@cityofspartanburg.org::" providerId="AD" clId="Web-{6C0DDE5F-499F-239A-3C7B-2B3EA24A01D1}" dt="2024-10-18T21:12:08.775" v="1101" actId="20577"/>
          <ac:spMkLst>
            <pc:docMk/>
            <pc:sldMk cId="1354159642" sldId="325"/>
            <ac:spMk id="3" creationId="{13B7F15B-2EB5-8756-E973-8C84DA1F492A}"/>
          </ac:spMkLst>
        </pc:spChg>
      </pc:sldChg>
      <pc:sldChg chg="modSp new">
        <pc:chgData name="bcoler@cityofspartanburg.org" userId="S::urn:spo:guest#bcoler@cityofspartanburg.org::" providerId="AD" clId="Web-{6C0DDE5F-499F-239A-3C7B-2B3EA24A01D1}" dt="2024-10-18T21:15:16.009" v="1182" actId="20577"/>
        <pc:sldMkLst>
          <pc:docMk/>
          <pc:sldMk cId="1012513657" sldId="326"/>
        </pc:sldMkLst>
        <pc:spChg chg="mod">
          <ac:chgData name="bcoler@cityofspartanburg.org" userId="S::urn:spo:guest#bcoler@cityofspartanburg.org::" providerId="AD" clId="Web-{6C0DDE5F-499F-239A-3C7B-2B3EA24A01D1}" dt="2024-10-18T21:12:35.135" v="1131" actId="20577"/>
          <ac:spMkLst>
            <pc:docMk/>
            <pc:sldMk cId="1012513657" sldId="326"/>
            <ac:spMk id="2" creationId="{E0B49748-855E-38DA-1CB4-3132177E83FD}"/>
          </ac:spMkLst>
        </pc:spChg>
        <pc:spChg chg="mod">
          <ac:chgData name="bcoler@cityofspartanburg.org" userId="S::urn:spo:guest#bcoler@cityofspartanburg.org::" providerId="AD" clId="Web-{6C0DDE5F-499F-239A-3C7B-2B3EA24A01D1}" dt="2024-10-18T21:15:16.009" v="1182" actId="20577"/>
          <ac:spMkLst>
            <pc:docMk/>
            <pc:sldMk cId="1012513657" sldId="326"/>
            <ac:spMk id="3" creationId="{9F2F9038-56BA-5A2A-8049-C060FAC12CFD}"/>
          </ac:spMkLst>
        </pc:spChg>
      </pc:sldChg>
      <pc:sldChg chg="modSp new">
        <pc:chgData name="bcoler@cityofspartanburg.org" userId="S::urn:spo:guest#bcoler@cityofspartanburg.org::" providerId="AD" clId="Web-{6C0DDE5F-499F-239A-3C7B-2B3EA24A01D1}" dt="2024-10-18T21:20:49.320" v="1212" actId="20577"/>
        <pc:sldMkLst>
          <pc:docMk/>
          <pc:sldMk cId="1943146711" sldId="327"/>
        </pc:sldMkLst>
        <pc:spChg chg="mod">
          <ac:chgData name="bcoler@cityofspartanburg.org" userId="S::urn:spo:guest#bcoler@cityofspartanburg.org::" providerId="AD" clId="Web-{6C0DDE5F-499F-239A-3C7B-2B3EA24A01D1}" dt="2024-10-18T21:17:56.399" v="1195" actId="20577"/>
          <ac:spMkLst>
            <pc:docMk/>
            <pc:sldMk cId="1943146711" sldId="327"/>
            <ac:spMk id="2" creationId="{1909AC14-64B9-3969-9791-92B29222C00D}"/>
          </ac:spMkLst>
        </pc:spChg>
        <pc:spChg chg="mod">
          <ac:chgData name="bcoler@cityofspartanburg.org" userId="S::urn:spo:guest#bcoler@cityofspartanburg.org::" providerId="AD" clId="Web-{6C0DDE5F-499F-239A-3C7B-2B3EA24A01D1}" dt="2024-10-18T21:20:49.320" v="1212" actId="20577"/>
          <ac:spMkLst>
            <pc:docMk/>
            <pc:sldMk cId="1943146711" sldId="327"/>
            <ac:spMk id="3" creationId="{0BA65D98-B068-8641-5D38-3E7622A9F0B0}"/>
          </ac:spMkLst>
        </pc:spChg>
      </pc:sldChg>
      <pc:sldChg chg="modSp new">
        <pc:chgData name="bcoler@cityofspartanburg.org" userId="S::urn:spo:guest#bcoler@cityofspartanburg.org::" providerId="AD" clId="Web-{6C0DDE5F-499F-239A-3C7B-2B3EA24A01D1}" dt="2024-10-18T21:21:40.976" v="1236" actId="20577"/>
        <pc:sldMkLst>
          <pc:docMk/>
          <pc:sldMk cId="593398867" sldId="328"/>
        </pc:sldMkLst>
        <pc:spChg chg="mod">
          <ac:chgData name="bcoler@cityofspartanburg.org" userId="S::urn:spo:guest#bcoler@cityofspartanburg.org::" providerId="AD" clId="Web-{6C0DDE5F-499F-239A-3C7B-2B3EA24A01D1}" dt="2024-10-18T21:21:19.539" v="1222" actId="20577"/>
          <ac:spMkLst>
            <pc:docMk/>
            <pc:sldMk cId="593398867" sldId="328"/>
            <ac:spMk id="2" creationId="{C989739C-B501-3226-71F8-3A151D75BE58}"/>
          </ac:spMkLst>
        </pc:spChg>
        <pc:spChg chg="mod">
          <ac:chgData name="bcoler@cityofspartanburg.org" userId="S::urn:spo:guest#bcoler@cityofspartanburg.org::" providerId="AD" clId="Web-{6C0DDE5F-499F-239A-3C7B-2B3EA24A01D1}" dt="2024-10-18T21:21:40.976" v="1236" actId="20577"/>
          <ac:spMkLst>
            <pc:docMk/>
            <pc:sldMk cId="593398867" sldId="328"/>
            <ac:spMk id="3" creationId="{E7B78AF8-654E-DD90-7D27-AB8CD042F7E6}"/>
          </ac:spMkLst>
        </pc:spChg>
      </pc:sldChg>
      <pc:sldChg chg="modSp new">
        <pc:chgData name="bcoler@cityofspartanburg.org" userId="S::urn:spo:guest#bcoler@cityofspartanburg.org::" providerId="AD" clId="Web-{6C0DDE5F-499F-239A-3C7B-2B3EA24A01D1}" dt="2024-10-18T21:22:53.491" v="1264" actId="20577"/>
        <pc:sldMkLst>
          <pc:docMk/>
          <pc:sldMk cId="62037898" sldId="329"/>
        </pc:sldMkLst>
        <pc:spChg chg="mod">
          <ac:chgData name="bcoler@cityofspartanburg.org" userId="S::urn:spo:guest#bcoler@cityofspartanburg.org::" providerId="AD" clId="Web-{6C0DDE5F-499F-239A-3C7B-2B3EA24A01D1}" dt="2024-10-18T21:22:34.085" v="1249" actId="20577"/>
          <ac:spMkLst>
            <pc:docMk/>
            <pc:sldMk cId="62037898" sldId="329"/>
            <ac:spMk id="2" creationId="{6D79E83A-C51D-4F63-C57E-E60764C43679}"/>
          </ac:spMkLst>
        </pc:spChg>
        <pc:spChg chg="mod">
          <ac:chgData name="bcoler@cityofspartanburg.org" userId="S::urn:spo:guest#bcoler@cityofspartanburg.org::" providerId="AD" clId="Web-{6C0DDE5F-499F-239A-3C7B-2B3EA24A01D1}" dt="2024-10-18T21:22:53.491" v="1264" actId="20577"/>
          <ac:spMkLst>
            <pc:docMk/>
            <pc:sldMk cId="62037898" sldId="329"/>
            <ac:spMk id="3" creationId="{C576BD8E-E0D8-1FE5-7ABE-4FB5A5055CB5}"/>
          </ac:spMkLst>
        </pc:spChg>
      </pc:sldChg>
      <pc:sldChg chg="modSp new">
        <pc:chgData name="bcoler@cityofspartanburg.org" userId="S::urn:spo:guest#bcoler@cityofspartanburg.org::" providerId="AD" clId="Web-{6C0DDE5F-499F-239A-3C7B-2B3EA24A01D1}" dt="2024-10-18T21:23:57.553" v="1292" actId="20577"/>
        <pc:sldMkLst>
          <pc:docMk/>
          <pc:sldMk cId="961111892" sldId="330"/>
        </pc:sldMkLst>
        <pc:spChg chg="mod">
          <ac:chgData name="bcoler@cityofspartanburg.org" userId="S::urn:spo:guest#bcoler@cityofspartanburg.org::" providerId="AD" clId="Web-{6C0DDE5F-499F-239A-3C7B-2B3EA24A01D1}" dt="2024-10-18T21:23:30.022" v="1278" actId="20577"/>
          <ac:spMkLst>
            <pc:docMk/>
            <pc:sldMk cId="961111892" sldId="330"/>
            <ac:spMk id="2" creationId="{21C3E2EB-CE96-3F8E-0F4C-552E7C3237EB}"/>
          </ac:spMkLst>
        </pc:spChg>
        <pc:spChg chg="mod">
          <ac:chgData name="bcoler@cityofspartanburg.org" userId="S::urn:spo:guest#bcoler@cityofspartanburg.org::" providerId="AD" clId="Web-{6C0DDE5F-499F-239A-3C7B-2B3EA24A01D1}" dt="2024-10-18T21:23:57.553" v="1292" actId="20577"/>
          <ac:spMkLst>
            <pc:docMk/>
            <pc:sldMk cId="961111892" sldId="330"/>
            <ac:spMk id="3" creationId="{17F571F5-23E3-04FC-38B8-12AFB01389F4}"/>
          </ac:spMkLst>
        </pc:spChg>
      </pc:sldChg>
      <pc:sldChg chg="modSp new">
        <pc:chgData name="bcoler@cityofspartanburg.org" userId="S::urn:spo:guest#bcoler@cityofspartanburg.org::" providerId="AD" clId="Web-{6C0DDE5F-499F-239A-3C7B-2B3EA24A01D1}" dt="2024-10-18T21:36:20.003" v="1338" actId="20577"/>
        <pc:sldMkLst>
          <pc:docMk/>
          <pc:sldMk cId="2394965051" sldId="331"/>
        </pc:sldMkLst>
        <pc:spChg chg="mod">
          <ac:chgData name="bcoler@cityofspartanburg.org" userId="S::urn:spo:guest#bcoler@cityofspartanburg.org::" providerId="AD" clId="Web-{6C0DDE5F-499F-239A-3C7B-2B3EA24A01D1}" dt="2024-10-18T21:33:38.551" v="1307" actId="20577"/>
          <ac:spMkLst>
            <pc:docMk/>
            <pc:sldMk cId="2394965051" sldId="331"/>
            <ac:spMk id="2" creationId="{26B377A7-600D-7548-BF96-6198EDA04281}"/>
          </ac:spMkLst>
        </pc:spChg>
        <pc:spChg chg="mod">
          <ac:chgData name="bcoler@cityofspartanburg.org" userId="S::urn:spo:guest#bcoler@cityofspartanburg.org::" providerId="AD" clId="Web-{6C0DDE5F-499F-239A-3C7B-2B3EA24A01D1}" dt="2024-10-18T21:36:20.003" v="1338" actId="20577"/>
          <ac:spMkLst>
            <pc:docMk/>
            <pc:sldMk cId="2394965051" sldId="331"/>
            <ac:spMk id="3" creationId="{478FEE3F-14D5-9A7C-A70E-AD0B174C9BED}"/>
          </ac:spMkLst>
        </pc:spChg>
      </pc:sldChg>
      <pc:sldChg chg="modSp new">
        <pc:chgData name="bcoler@cityofspartanburg.org" userId="S::urn:spo:guest#bcoler@cityofspartanburg.org::" providerId="AD" clId="Web-{6C0DDE5F-499F-239A-3C7B-2B3EA24A01D1}" dt="2024-10-18T21:39:21.924" v="1382" actId="20577"/>
        <pc:sldMkLst>
          <pc:docMk/>
          <pc:sldMk cId="2129657218" sldId="332"/>
        </pc:sldMkLst>
        <pc:spChg chg="mod">
          <ac:chgData name="bcoler@cityofspartanburg.org" userId="S::urn:spo:guest#bcoler@cityofspartanburg.org::" providerId="AD" clId="Web-{6C0DDE5F-499F-239A-3C7B-2B3EA24A01D1}" dt="2024-10-18T21:38:12.862" v="1363" actId="20577"/>
          <ac:spMkLst>
            <pc:docMk/>
            <pc:sldMk cId="2129657218" sldId="332"/>
            <ac:spMk id="2" creationId="{90C3FE21-DADE-8185-C50F-CE675EA62E5D}"/>
          </ac:spMkLst>
        </pc:spChg>
        <pc:spChg chg="mod">
          <ac:chgData name="bcoler@cityofspartanburg.org" userId="S::urn:spo:guest#bcoler@cityofspartanburg.org::" providerId="AD" clId="Web-{6C0DDE5F-499F-239A-3C7B-2B3EA24A01D1}" dt="2024-10-18T21:39:21.924" v="1382" actId="20577"/>
          <ac:spMkLst>
            <pc:docMk/>
            <pc:sldMk cId="2129657218" sldId="332"/>
            <ac:spMk id="3" creationId="{C03BFAD3-A57E-5FBB-DBA0-0CEAA78FA1B8}"/>
          </ac:spMkLst>
        </pc:spChg>
      </pc:sldChg>
      <pc:sldChg chg="modSp new">
        <pc:chgData name="bcoler@cityofspartanburg.org" userId="S::urn:spo:guest#bcoler@cityofspartanburg.org::" providerId="AD" clId="Web-{6C0DDE5F-499F-239A-3C7B-2B3EA24A01D1}" dt="2024-10-18T21:40:07.471" v="1415" actId="20577"/>
        <pc:sldMkLst>
          <pc:docMk/>
          <pc:sldMk cId="4272269561" sldId="333"/>
        </pc:sldMkLst>
        <pc:spChg chg="mod">
          <ac:chgData name="bcoler@cityofspartanburg.org" userId="S::urn:spo:guest#bcoler@cityofspartanburg.org::" providerId="AD" clId="Web-{6C0DDE5F-499F-239A-3C7B-2B3EA24A01D1}" dt="2024-10-18T21:40:07.471" v="1415" actId="20577"/>
          <ac:spMkLst>
            <pc:docMk/>
            <pc:sldMk cId="4272269561" sldId="333"/>
            <ac:spMk id="2" creationId="{DD9B554D-EDC6-5B77-B11C-56F85F99F375}"/>
          </ac:spMkLst>
        </pc:spChg>
      </pc:sldChg>
      <pc:sldChg chg="modSp new ord">
        <pc:chgData name="bcoler@cityofspartanburg.org" userId="S::urn:spo:guest#bcoler@cityofspartanburg.org::" providerId="AD" clId="Web-{6C0DDE5F-499F-239A-3C7B-2B3EA24A01D1}" dt="2024-10-18T21:42:29.189" v="1441"/>
        <pc:sldMkLst>
          <pc:docMk/>
          <pc:sldMk cId="136848607" sldId="334"/>
        </pc:sldMkLst>
        <pc:spChg chg="mod">
          <ac:chgData name="bcoler@cityofspartanburg.org" userId="S::urn:spo:guest#bcoler@cityofspartanburg.org::" providerId="AD" clId="Web-{6C0DDE5F-499F-239A-3C7B-2B3EA24A01D1}" dt="2024-10-18T21:41:37.424" v="1422" actId="20577"/>
          <ac:spMkLst>
            <pc:docMk/>
            <pc:sldMk cId="136848607" sldId="334"/>
            <ac:spMk id="2" creationId="{8AF7EB05-F6E2-8FDF-FC04-5055582942A1}"/>
          </ac:spMkLst>
        </pc:spChg>
        <pc:spChg chg="mod">
          <ac:chgData name="bcoler@cityofspartanburg.org" userId="S::urn:spo:guest#bcoler@cityofspartanburg.org::" providerId="AD" clId="Web-{6C0DDE5F-499F-239A-3C7B-2B3EA24A01D1}" dt="2024-10-18T21:42:16.142" v="1438" actId="20577"/>
          <ac:spMkLst>
            <pc:docMk/>
            <pc:sldMk cId="136848607" sldId="334"/>
            <ac:spMk id="3" creationId="{5E12547C-A63D-4443-A3A0-1EA125AECAA1}"/>
          </ac:spMkLst>
        </pc:spChg>
      </pc:sldChg>
      <pc:sldChg chg="modSp new">
        <pc:chgData name="bcoler@cityofspartanburg.org" userId="S::urn:spo:guest#bcoler@cityofspartanburg.org::" providerId="AD" clId="Web-{6C0DDE5F-499F-239A-3C7B-2B3EA24A01D1}" dt="2024-10-18T21:43:23.782" v="1480" actId="20577"/>
        <pc:sldMkLst>
          <pc:docMk/>
          <pc:sldMk cId="1375840937" sldId="335"/>
        </pc:sldMkLst>
        <pc:spChg chg="mod">
          <ac:chgData name="bcoler@cityofspartanburg.org" userId="S::urn:spo:guest#bcoler@cityofspartanburg.org::" providerId="AD" clId="Web-{6C0DDE5F-499F-239A-3C7B-2B3EA24A01D1}" dt="2024-10-18T21:42:48.236" v="1461" actId="20577"/>
          <ac:spMkLst>
            <pc:docMk/>
            <pc:sldMk cId="1375840937" sldId="335"/>
            <ac:spMk id="2" creationId="{5CC2447C-1AA0-6D92-CADC-F96740C5437B}"/>
          </ac:spMkLst>
        </pc:spChg>
        <pc:spChg chg="mod">
          <ac:chgData name="bcoler@cityofspartanburg.org" userId="S::urn:spo:guest#bcoler@cityofspartanburg.org::" providerId="AD" clId="Web-{6C0DDE5F-499F-239A-3C7B-2B3EA24A01D1}" dt="2024-10-18T21:43:23.782" v="1480" actId="20577"/>
          <ac:spMkLst>
            <pc:docMk/>
            <pc:sldMk cId="1375840937" sldId="335"/>
            <ac:spMk id="3" creationId="{6915E88B-A598-5AD5-E2FE-30E30A7FEB5A}"/>
          </ac:spMkLst>
        </pc:spChg>
      </pc:sldChg>
    </pc:docChg>
  </pc:docChgLst>
  <pc:docChgLst>
    <pc:chgData name="clindsey@cityofspartanburg.org" userId="S::urn:spo:guest#clindsey@cityofspartanburg.org::" providerId="AD" clId="Web-{CAEB6F8C-004E-C87D-5EC3-FDAC147DAD6A}"/>
    <pc:docChg chg="modSld">
      <pc:chgData name="clindsey@cityofspartanburg.org" userId="S::urn:spo:guest#clindsey@cityofspartanburg.org::" providerId="AD" clId="Web-{CAEB6F8C-004E-C87D-5EC3-FDAC147DAD6A}" dt="2024-10-22T12:10:28.983" v="33" actId="20577"/>
      <pc:docMkLst>
        <pc:docMk/>
      </pc:docMkLst>
      <pc:sldChg chg="addSp modSp">
        <pc:chgData name="clindsey@cityofspartanburg.org" userId="S::urn:spo:guest#clindsey@cityofspartanburg.org::" providerId="AD" clId="Web-{CAEB6F8C-004E-C87D-5EC3-FDAC147DAD6A}" dt="2024-10-22T12:07:40.985" v="8" actId="14100"/>
        <pc:sldMkLst>
          <pc:docMk/>
          <pc:sldMk cId="662097594" sldId="314"/>
        </pc:sldMkLst>
        <pc:spChg chg="mod">
          <ac:chgData name="clindsey@cityofspartanburg.org" userId="S::urn:spo:guest#clindsey@cityofspartanburg.org::" providerId="AD" clId="Web-{CAEB6F8C-004E-C87D-5EC3-FDAC147DAD6A}" dt="2024-10-22T12:07:31.313" v="7" actId="20577"/>
          <ac:spMkLst>
            <pc:docMk/>
            <pc:sldMk cId="662097594" sldId="314"/>
            <ac:spMk id="3" creationId="{7C74331E-FE3C-E04E-EE49-53651A351BFF}"/>
          </ac:spMkLst>
        </pc:spChg>
        <pc:spChg chg="add mod">
          <ac:chgData name="clindsey@cityofspartanburg.org" userId="S::urn:spo:guest#clindsey@cityofspartanburg.org::" providerId="AD" clId="Web-{CAEB6F8C-004E-C87D-5EC3-FDAC147DAD6A}" dt="2024-10-22T12:07:40.985" v="8" actId="14100"/>
          <ac:spMkLst>
            <pc:docMk/>
            <pc:sldMk cId="662097594" sldId="314"/>
            <ac:spMk id="4" creationId="{883B028B-DCE4-1133-5466-CDF351196638}"/>
          </ac:spMkLst>
        </pc:spChg>
      </pc:sldChg>
      <pc:sldChg chg="addSp modSp">
        <pc:chgData name="clindsey@cityofspartanburg.org" userId="S::urn:spo:guest#clindsey@cityofspartanburg.org::" providerId="AD" clId="Web-{CAEB6F8C-004E-C87D-5EC3-FDAC147DAD6A}" dt="2024-10-22T12:09:26.515" v="23" actId="1076"/>
        <pc:sldMkLst>
          <pc:docMk/>
          <pc:sldMk cId="2591387180" sldId="315"/>
        </pc:sldMkLst>
        <pc:spChg chg="mod">
          <ac:chgData name="clindsey@cityofspartanburg.org" userId="S::urn:spo:guest#clindsey@cityofspartanburg.org::" providerId="AD" clId="Web-{CAEB6F8C-004E-C87D-5EC3-FDAC147DAD6A}" dt="2024-10-22T12:09:26.515" v="23" actId="1076"/>
          <ac:spMkLst>
            <pc:docMk/>
            <pc:sldMk cId="2591387180" sldId="315"/>
            <ac:spMk id="3" creationId="{490300FE-E145-3630-339F-F88540C9B6B3}"/>
          </ac:spMkLst>
        </pc:spChg>
        <pc:spChg chg="add mod">
          <ac:chgData name="clindsey@cityofspartanburg.org" userId="S::urn:spo:guest#clindsey@cityofspartanburg.org::" providerId="AD" clId="Web-{CAEB6F8C-004E-C87D-5EC3-FDAC147DAD6A}" dt="2024-10-22T12:09:20.781" v="22" actId="1076"/>
          <ac:spMkLst>
            <pc:docMk/>
            <pc:sldMk cId="2591387180" sldId="315"/>
            <ac:spMk id="4" creationId="{CDC8DDE1-E02C-102C-B9F9-4BB04943C6F1}"/>
          </ac:spMkLst>
        </pc:spChg>
      </pc:sldChg>
      <pc:sldChg chg="modSp">
        <pc:chgData name="clindsey@cityofspartanburg.org" userId="S::urn:spo:guest#clindsey@cityofspartanburg.org::" providerId="AD" clId="Web-{CAEB6F8C-004E-C87D-5EC3-FDAC147DAD6A}" dt="2024-10-22T12:10:28.983" v="33" actId="20577"/>
        <pc:sldMkLst>
          <pc:docMk/>
          <pc:sldMk cId="1282160406" sldId="316"/>
        </pc:sldMkLst>
        <pc:spChg chg="mod">
          <ac:chgData name="clindsey@cityofspartanburg.org" userId="S::urn:spo:guest#clindsey@cityofspartanburg.org::" providerId="AD" clId="Web-{CAEB6F8C-004E-C87D-5EC3-FDAC147DAD6A}" dt="2024-10-22T12:10:28.983" v="33" actId="20577"/>
          <ac:spMkLst>
            <pc:docMk/>
            <pc:sldMk cId="1282160406" sldId="316"/>
            <ac:spMk id="3" creationId="{96555028-8FF7-5DE8-5938-14BD72737E9C}"/>
          </ac:spMkLst>
        </pc:spChg>
      </pc:sldChg>
    </pc:docChg>
  </pc:docChgLst>
  <pc:docChgLst>
    <pc:chgData name="Guest User" userId="S::urn:spo:anon#924d10ff05712a30376b4919a6e5cd3fef1d8cb97cec62a9d523c15fa2ed530f::" providerId="AD" clId="Web-{9F515C54-0A83-2F96-3A38-79EF67231B14}"/>
    <pc:docChg chg="modSld">
      <pc:chgData name="Guest User" userId="S::urn:spo:anon#924d10ff05712a30376b4919a6e5cd3fef1d8cb97cec62a9d523c15fa2ed530f::" providerId="AD" clId="Web-{9F515C54-0A83-2F96-3A38-79EF67231B14}" dt="2024-10-24T12:21:21.144" v="17" actId="20577"/>
      <pc:docMkLst>
        <pc:docMk/>
      </pc:docMkLst>
      <pc:sldChg chg="modSp">
        <pc:chgData name="Guest User" userId="S::urn:spo:anon#924d10ff05712a30376b4919a6e5cd3fef1d8cb97cec62a9d523c15fa2ed530f::" providerId="AD" clId="Web-{9F515C54-0A83-2F96-3A38-79EF67231B14}" dt="2024-10-24T12:21:21.144" v="17" actId="20577"/>
        <pc:sldMkLst>
          <pc:docMk/>
          <pc:sldMk cId="850743011" sldId="264"/>
        </pc:sldMkLst>
        <pc:spChg chg="mod">
          <ac:chgData name="Guest User" userId="S::urn:spo:anon#924d10ff05712a30376b4919a6e5cd3fef1d8cb97cec62a9d523c15fa2ed530f::" providerId="AD" clId="Web-{9F515C54-0A83-2F96-3A38-79EF67231B14}" dt="2024-10-24T12:21:21.144" v="17" actId="20577"/>
          <ac:spMkLst>
            <pc:docMk/>
            <pc:sldMk cId="850743011" sldId="264"/>
            <ac:spMk id="3" creationId="{6E155294-59B0-43EB-94D1-0BF9E1754452}"/>
          </ac:spMkLst>
        </pc:spChg>
      </pc:sldChg>
      <pc:sldChg chg="modSp">
        <pc:chgData name="Guest User" userId="S::urn:spo:anon#924d10ff05712a30376b4919a6e5cd3fef1d8cb97cec62a9d523c15fa2ed530f::" providerId="AD" clId="Web-{9F515C54-0A83-2F96-3A38-79EF67231B14}" dt="2024-10-24T12:20:59.378" v="10" actId="20577"/>
        <pc:sldMkLst>
          <pc:docMk/>
          <pc:sldMk cId="2076879118" sldId="295"/>
        </pc:sldMkLst>
        <pc:spChg chg="mod">
          <ac:chgData name="Guest User" userId="S::urn:spo:anon#924d10ff05712a30376b4919a6e5cd3fef1d8cb97cec62a9d523c15fa2ed530f::" providerId="AD" clId="Web-{9F515C54-0A83-2F96-3A38-79EF67231B14}" dt="2024-10-24T12:20:59.378" v="10" actId="20577"/>
          <ac:spMkLst>
            <pc:docMk/>
            <pc:sldMk cId="2076879118" sldId="295"/>
            <ac:spMk id="9" creationId="{118EE37D-4486-8DA4-E60E-0BE2D2302462}"/>
          </ac:spMkLst>
        </pc:spChg>
      </pc:sldChg>
    </pc:docChg>
  </pc:docChgLst>
  <pc:docChgLst>
    <pc:chgData name="McCraw, Danniel" userId="S::dmccraw@spartanburgcounty.org::804698a6-a962-4e3c-ba07-c7c8b68eb98c" providerId="AD" clId="Web-{190B4D0F-E5F0-E0DF-66E6-B94193824F4F}"/>
    <pc:docChg chg="addSld delSld modSld">
      <pc:chgData name="McCraw, Danniel" userId="S::dmccraw@spartanburgcounty.org::804698a6-a962-4e3c-ba07-c7c8b68eb98c" providerId="AD" clId="Web-{190B4D0F-E5F0-E0DF-66E6-B94193824F4F}" dt="2024-10-21T17:38:18.869" v="207" actId="14100"/>
      <pc:docMkLst>
        <pc:docMk/>
      </pc:docMkLst>
      <pc:sldChg chg="addSp delSp modSp">
        <pc:chgData name="McCraw, Danniel" userId="S::dmccraw@spartanburgcounty.org::804698a6-a962-4e3c-ba07-c7c8b68eb98c" providerId="AD" clId="Web-{190B4D0F-E5F0-E0DF-66E6-B94193824F4F}" dt="2024-10-21T14:55:34.216" v="49" actId="14100"/>
        <pc:sldMkLst>
          <pc:docMk/>
          <pc:sldMk cId="1412410172" sldId="310"/>
        </pc:sldMkLst>
        <pc:spChg chg="del">
          <ac:chgData name="McCraw, Danniel" userId="S::dmccraw@spartanburgcounty.org::804698a6-a962-4e3c-ba07-c7c8b68eb98c" providerId="AD" clId="Web-{190B4D0F-E5F0-E0DF-66E6-B94193824F4F}" dt="2024-10-21T13:46:44.396" v="0"/>
          <ac:spMkLst>
            <pc:docMk/>
            <pc:sldMk cId="1412410172" sldId="310"/>
            <ac:spMk id="4" creationId="{AB5643AA-AE1C-4307-3C6D-3EFB17A33FEB}"/>
          </ac:spMkLst>
        </pc:spChg>
        <pc:spChg chg="add del mod">
          <ac:chgData name="McCraw, Danniel" userId="S::dmccraw@spartanburgcounty.org::804698a6-a962-4e3c-ba07-c7c8b68eb98c" providerId="AD" clId="Web-{190B4D0F-E5F0-E0DF-66E6-B94193824F4F}" dt="2024-10-21T14:49:54.040" v="24"/>
          <ac:spMkLst>
            <pc:docMk/>
            <pc:sldMk cId="1412410172" sldId="310"/>
            <ac:spMk id="6" creationId="{13C3CD7B-91C1-0E47-BDB1-A95B12BF06CC}"/>
          </ac:spMkLst>
        </pc:spChg>
        <pc:spChg chg="del">
          <ac:chgData name="McCraw, Danniel" userId="S::dmccraw@spartanburgcounty.org::804698a6-a962-4e3c-ba07-c7c8b68eb98c" providerId="AD" clId="Web-{190B4D0F-E5F0-E0DF-66E6-B94193824F4F}" dt="2024-10-21T13:47:23.772" v="4"/>
          <ac:spMkLst>
            <pc:docMk/>
            <pc:sldMk cId="1412410172" sldId="310"/>
            <ac:spMk id="6" creationId="{1A59B2B3-EE6E-83CF-9475-56CDECCDC01B}"/>
          </ac:spMkLst>
        </pc:spChg>
        <pc:spChg chg="add del mod">
          <ac:chgData name="McCraw, Danniel" userId="S::dmccraw@spartanburgcounty.org::804698a6-a962-4e3c-ba07-c7c8b68eb98c" providerId="AD" clId="Web-{190B4D0F-E5F0-E0DF-66E6-B94193824F4F}" dt="2024-10-21T14:54:04.418" v="37"/>
          <ac:spMkLst>
            <pc:docMk/>
            <pc:sldMk cId="1412410172" sldId="310"/>
            <ac:spMk id="10" creationId="{89AC991E-E7CD-3B7C-A228-F1121FC87F1A}"/>
          </ac:spMkLst>
        </pc:spChg>
        <pc:spChg chg="add del mod">
          <ac:chgData name="McCraw, Danniel" userId="S::dmccraw@spartanburgcounty.org::804698a6-a962-4e3c-ba07-c7c8b68eb98c" providerId="AD" clId="Web-{190B4D0F-E5F0-E0DF-66E6-B94193824F4F}" dt="2024-10-21T13:48:58.148" v="8"/>
          <ac:spMkLst>
            <pc:docMk/>
            <pc:sldMk cId="1412410172" sldId="310"/>
            <ac:spMk id="10" creationId="{F7A8BCB1-56AA-252E-600F-61672594F25F}"/>
          </ac:spMkLst>
        </pc:spChg>
        <pc:picChg chg="add del mod ord">
          <ac:chgData name="McCraw, Danniel" userId="S::dmccraw@spartanburgcounty.org::804698a6-a962-4e3c-ba07-c7c8b68eb98c" providerId="AD" clId="Web-{190B4D0F-E5F0-E0DF-66E6-B94193824F4F}" dt="2024-10-21T13:47:37.475" v="7"/>
          <ac:picMkLst>
            <pc:docMk/>
            <pc:sldMk cId="1412410172" sldId="310"/>
            <ac:picMk id="7" creationId="{179D9AB3-F6CF-EDFB-64F3-8AF32C0CF28E}"/>
          </ac:picMkLst>
        </pc:picChg>
        <pc:picChg chg="add mod ord modCrop">
          <ac:chgData name="McCraw, Danniel" userId="S::dmccraw@spartanburgcounty.org::804698a6-a962-4e3c-ba07-c7c8b68eb98c" providerId="AD" clId="Web-{190B4D0F-E5F0-E0DF-66E6-B94193824F4F}" dt="2024-10-21T14:51:31.447" v="35" actId="14100"/>
          <ac:picMkLst>
            <pc:docMk/>
            <pc:sldMk cId="1412410172" sldId="310"/>
            <ac:picMk id="7" creationId="{8B407C9B-5C5C-CE1B-9AC7-BA8B355CA464}"/>
          </ac:picMkLst>
        </pc:picChg>
        <pc:picChg chg="add del mod ord">
          <ac:chgData name="McCraw, Danniel" userId="S::dmccraw@spartanburgcounty.org::804698a6-a962-4e3c-ba07-c7c8b68eb98c" providerId="AD" clId="Web-{190B4D0F-E5F0-E0DF-66E6-B94193824F4F}" dt="2024-10-21T14:54:00.262" v="36"/>
          <ac:picMkLst>
            <pc:docMk/>
            <pc:sldMk cId="1412410172" sldId="310"/>
            <ac:picMk id="8" creationId="{7DE2FB8C-CF35-F9C4-F5D4-D4862830C08F}"/>
          </ac:picMkLst>
        </pc:picChg>
        <pc:picChg chg="add del mod ord">
          <ac:chgData name="McCraw, Danniel" userId="S::dmccraw@spartanburgcounty.org::804698a6-a962-4e3c-ba07-c7c8b68eb98c" providerId="AD" clId="Web-{190B4D0F-E5F0-E0DF-66E6-B94193824F4F}" dt="2024-10-21T14:41:03.955" v="23"/>
          <ac:picMkLst>
            <pc:docMk/>
            <pc:sldMk cId="1412410172" sldId="310"/>
            <ac:picMk id="11" creationId="{B1B5433A-F30F-61F2-F098-F330E296EB75}"/>
          </ac:picMkLst>
        </pc:picChg>
        <pc:picChg chg="add mod ord modCrop">
          <ac:chgData name="McCraw, Danniel" userId="S::dmccraw@spartanburgcounty.org::804698a6-a962-4e3c-ba07-c7c8b68eb98c" providerId="AD" clId="Web-{190B4D0F-E5F0-E0DF-66E6-B94193824F4F}" dt="2024-10-21T14:55:34.216" v="49" actId="14100"/>
          <ac:picMkLst>
            <pc:docMk/>
            <pc:sldMk cId="1412410172" sldId="310"/>
            <ac:picMk id="12" creationId="{3ECF5549-23B7-6A02-177D-98A2574E0EA9}"/>
          </ac:picMkLst>
        </pc:picChg>
      </pc:sldChg>
      <pc:sldChg chg="addSp delSp modSp">
        <pc:chgData name="McCraw, Danniel" userId="S::dmccraw@spartanburgcounty.org::804698a6-a962-4e3c-ba07-c7c8b68eb98c" providerId="AD" clId="Web-{190B4D0F-E5F0-E0DF-66E6-B94193824F4F}" dt="2024-10-21T17:38:18.869" v="207" actId="14100"/>
        <pc:sldMkLst>
          <pc:docMk/>
          <pc:sldMk cId="389004924" sldId="311"/>
        </pc:sldMkLst>
        <pc:spChg chg="del">
          <ac:chgData name="McCraw, Danniel" userId="S::dmccraw@spartanburgcounty.org::804698a6-a962-4e3c-ba07-c7c8b68eb98c" providerId="AD" clId="Web-{190B4D0F-E5F0-E0DF-66E6-B94193824F4F}" dt="2024-10-21T13:54:28.323" v="11"/>
          <ac:spMkLst>
            <pc:docMk/>
            <pc:sldMk cId="389004924" sldId="311"/>
            <ac:spMk id="4" creationId="{33E87DE8-BDCA-0B2C-FED8-93C7D8B8E506}"/>
          </ac:spMkLst>
        </pc:spChg>
        <pc:spChg chg="add del mod">
          <ac:chgData name="McCraw, Danniel" userId="S::dmccraw@spartanburgcounty.org::804698a6-a962-4e3c-ba07-c7c8b68eb98c" providerId="AD" clId="Web-{190B4D0F-E5F0-E0DF-66E6-B94193824F4F}" dt="2024-10-21T17:35:13.789" v="183"/>
          <ac:spMkLst>
            <pc:docMk/>
            <pc:sldMk cId="389004924" sldId="311"/>
            <ac:spMk id="6" creationId="{930FE5EB-A595-D67E-7E3B-E0C3F0240161}"/>
          </ac:spMkLst>
        </pc:spChg>
        <pc:spChg chg="del">
          <ac:chgData name="McCraw, Danniel" userId="S::dmccraw@spartanburgcounty.org::804698a6-a962-4e3c-ba07-c7c8b68eb98c" providerId="AD" clId="Web-{190B4D0F-E5F0-E0DF-66E6-B94193824F4F}" dt="2024-10-21T13:55:09.120" v="16"/>
          <ac:spMkLst>
            <pc:docMk/>
            <pc:sldMk cId="389004924" sldId="311"/>
            <ac:spMk id="6" creationId="{A88E94F7-310A-162B-DB6E-DBADD1B6A6E6}"/>
          </ac:spMkLst>
        </pc:spChg>
        <pc:spChg chg="add del mod">
          <ac:chgData name="McCraw, Danniel" userId="S::dmccraw@spartanburgcounty.org::804698a6-a962-4e3c-ba07-c7c8b68eb98c" providerId="AD" clId="Web-{190B4D0F-E5F0-E0DF-66E6-B94193824F4F}" dt="2024-10-21T13:55:44.605" v="20"/>
          <ac:spMkLst>
            <pc:docMk/>
            <pc:sldMk cId="389004924" sldId="311"/>
            <ac:spMk id="10" creationId="{6136BF68-8907-10F0-DFF5-389299D4F337}"/>
          </ac:spMkLst>
        </pc:spChg>
        <pc:spChg chg="add del mod">
          <ac:chgData name="McCraw, Danniel" userId="S::dmccraw@spartanburgcounty.org::804698a6-a962-4e3c-ba07-c7c8b68eb98c" providerId="AD" clId="Web-{190B4D0F-E5F0-E0DF-66E6-B94193824F4F}" dt="2024-10-21T17:37:22.072" v="199"/>
          <ac:spMkLst>
            <pc:docMk/>
            <pc:sldMk cId="389004924" sldId="311"/>
            <ac:spMk id="10" creationId="{B22F0059-15F9-5DC2-E25B-BABED4463AC2}"/>
          </ac:spMkLst>
        </pc:spChg>
        <pc:picChg chg="add del mod ord modCrop">
          <ac:chgData name="McCraw, Danniel" userId="S::dmccraw@spartanburgcounty.org::804698a6-a962-4e3c-ba07-c7c8b68eb98c" providerId="AD" clId="Web-{190B4D0F-E5F0-E0DF-66E6-B94193824F4F}" dt="2024-10-21T17:35:07.555" v="182"/>
          <ac:picMkLst>
            <pc:docMk/>
            <pc:sldMk cId="389004924" sldId="311"/>
            <ac:picMk id="7" creationId="{A3A30869-6CFB-75DF-12BF-E9C55D3D17C0}"/>
          </ac:picMkLst>
        </pc:picChg>
        <pc:picChg chg="add del mod ord">
          <ac:chgData name="McCraw, Danniel" userId="S::dmccraw@spartanburgcounty.org::804698a6-a962-4e3c-ba07-c7c8b68eb98c" providerId="AD" clId="Web-{190B4D0F-E5F0-E0DF-66E6-B94193824F4F}" dt="2024-10-21T13:55:22.027" v="19"/>
          <ac:picMkLst>
            <pc:docMk/>
            <pc:sldMk cId="389004924" sldId="311"/>
            <ac:picMk id="8" creationId="{23EF6311-18B7-5794-F8FD-8A8E5FFE3D51}"/>
          </ac:picMkLst>
        </pc:picChg>
        <pc:picChg chg="add mod ord modCrop">
          <ac:chgData name="McCraw, Danniel" userId="S::dmccraw@spartanburgcounty.org::804698a6-a962-4e3c-ba07-c7c8b68eb98c" providerId="AD" clId="Web-{190B4D0F-E5F0-E0DF-66E6-B94193824F4F}" dt="2024-10-21T17:37:09.493" v="197"/>
          <ac:picMkLst>
            <pc:docMk/>
            <pc:sldMk cId="389004924" sldId="311"/>
            <ac:picMk id="8" creationId="{47335C70-2086-B527-7941-B3ADD3A0B8A9}"/>
          </ac:picMkLst>
        </pc:picChg>
        <pc:picChg chg="add del mod ord">
          <ac:chgData name="McCraw, Danniel" userId="S::dmccraw@spartanburgcounty.org::804698a6-a962-4e3c-ba07-c7c8b68eb98c" providerId="AD" clId="Web-{190B4D0F-E5F0-E0DF-66E6-B94193824F4F}" dt="2024-10-21T17:37:14.915" v="198"/>
          <ac:picMkLst>
            <pc:docMk/>
            <pc:sldMk cId="389004924" sldId="311"/>
            <ac:picMk id="11" creationId="{2AC77980-BC3D-73A2-F40C-85BEEF7BDACB}"/>
          </ac:picMkLst>
        </pc:picChg>
        <pc:picChg chg="add mod ord modCrop">
          <ac:chgData name="McCraw, Danniel" userId="S::dmccraw@spartanburgcounty.org::804698a6-a962-4e3c-ba07-c7c8b68eb98c" providerId="AD" clId="Web-{190B4D0F-E5F0-E0DF-66E6-B94193824F4F}" dt="2024-10-21T17:38:18.869" v="207" actId="14100"/>
          <ac:picMkLst>
            <pc:docMk/>
            <pc:sldMk cId="389004924" sldId="311"/>
            <ac:picMk id="12" creationId="{C9CDBC04-E1B2-C50B-06AF-BA1A009B4D7F}"/>
          </ac:picMkLst>
        </pc:picChg>
      </pc:sldChg>
      <pc:sldChg chg="addSp delSp modSp">
        <pc:chgData name="McCraw, Danniel" userId="S::dmccraw@spartanburgcounty.org::804698a6-a962-4e3c-ba07-c7c8b68eb98c" providerId="AD" clId="Web-{190B4D0F-E5F0-E0DF-66E6-B94193824F4F}" dt="2024-10-21T15:09:04.211" v="105" actId="14100"/>
        <pc:sldMkLst>
          <pc:docMk/>
          <pc:sldMk cId="2176458535" sldId="312"/>
        </pc:sldMkLst>
        <pc:spChg chg="del">
          <ac:chgData name="McCraw, Danniel" userId="S::dmccraw@spartanburgcounty.org::804698a6-a962-4e3c-ba07-c7c8b68eb98c" providerId="AD" clId="Web-{190B4D0F-E5F0-E0DF-66E6-B94193824F4F}" dt="2024-10-21T14:59:21.109" v="50"/>
          <ac:spMkLst>
            <pc:docMk/>
            <pc:sldMk cId="2176458535" sldId="312"/>
            <ac:spMk id="4" creationId="{C6EAA776-761C-09E1-ECF6-A0637C665B2C}"/>
          </ac:spMkLst>
        </pc:spChg>
        <pc:spChg chg="add del">
          <ac:chgData name="McCraw, Danniel" userId="S::dmccraw@spartanburgcounty.org::804698a6-a962-4e3c-ba07-c7c8b68eb98c" providerId="AD" clId="Web-{190B4D0F-E5F0-E0DF-66E6-B94193824F4F}" dt="2024-10-21T15:03:59.035" v="70"/>
          <ac:spMkLst>
            <pc:docMk/>
            <pc:sldMk cId="2176458535" sldId="312"/>
            <ac:spMk id="6" creationId="{173E9E71-7FB1-C3F7-671C-60F7089192FE}"/>
          </ac:spMkLst>
        </pc:spChg>
        <pc:spChg chg="add del mod">
          <ac:chgData name="McCraw, Danniel" userId="S::dmccraw@spartanburgcounty.org::804698a6-a962-4e3c-ba07-c7c8b68eb98c" providerId="AD" clId="Web-{190B4D0F-E5F0-E0DF-66E6-B94193824F4F}" dt="2024-10-21T15:01:16.142" v="56"/>
          <ac:spMkLst>
            <pc:docMk/>
            <pc:sldMk cId="2176458535" sldId="312"/>
            <ac:spMk id="9" creationId="{CD669BC9-C89B-2DDA-9EB9-2A3A9E472273}"/>
          </ac:spMkLst>
        </pc:spChg>
        <pc:spChg chg="add del mod">
          <ac:chgData name="McCraw, Danniel" userId="S::dmccraw@spartanburgcounty.org::804698a6-a962-4e3c-ba07-c7c8b68eb98c" providerId="AD" clId="Web-{190B4D0F-E5F0-E0DF-66E6-B94193824F4F}" dt="2024-10-21T15:07:56.194" v="96"/>
          <ac:spMkLst>
            <pc:docMk/>
            <pc:sldMk cId="2176458535" sldId="312"/>
            <ac:spMk id="14" creationId="{9B15F7F5-2610-D497-6142-9A2436305710}"/>
          </ac:spMkLst>
        </pc:spChg>
        <pc:picChg chg="add del mod ord">
          <ac:chgData name="McCraw, Danniel" userId="S::dmccraw@spartanburgcounty.org::804698a6-a962-4e3c-ba07-c7c8b68eb98c" providerId="AD" clId="Web-{190B4D0F-E5F0-E0DF-66E6-B94193824F4F}" dt="2024-10-21T14:59:28.141" v="51"/>
          <ac:picMkLst>
            <pc:docMk/>
            <pc:sldMk cId="2176458535" sldId="312"/>
            <ac:picMk id="7" creationId="{313DF542-2008-B3D3-745D-EEAC5F4F7757}"/>
          </ac:picMkLst>
        </pc:picChg>
        <pc:picChg chg="add del mod ord">
          <ac:chgData name="McCraw, Danniel" userId="S::dmccraw@spartanburgcounty.org::804698a6-a962-4e3c-ba07-c7c8b68eb98c" providerId="AD" clId="Web-{190B4D0F-E5F0-E0DF-66E6-B94193824F4F}" dt="2024-10-21T15:01:06.048" v="55"/>
          <ac:picMkLst>
            <pc:docMk/>
            <pc:sldMk cId="2176458535" sldId="312"/>
            <ac:picMk id="10" creationId="{5DD24D6E-1812-88C3-712C-838E01B24EE0}"/>
          </ac:picMkLst>
        </pc:picChg>
        <pc:picChg chg="add mod ord modCrop">
          <ac:chgData name="McCraw, Danniel" userId="S::dmccraw@spartanburgcounty.org::804698a6-a962-4e3c-ba07-c7c8b68eb98c" providerId="AD" clId="Web-{190B4D0F-E5F0-E0DF-66E6-B94193824F4F}" dt="2024-10-21T15:02:48.253" v="69" actId="14100"/>
          <ac:picMkLst>
            <pc:docMk/>
            <pc:sldMk cId="2176458535" sldId="312"/>
            <ac:picMk id="11" creationId="{965521F9-AC89-504C-5000-D9A5A93A7C16}"/>
          </ac:picMkLst>
        </pc:picChg>
        <pc:picChg chg="add del mod ord modCrop">
          <ac:chgData name="McCraw, Danniel" userId="S::dmccraw@spartanburgcounty.org::804698a6-a962-4e3c-ba07-c7c8b68eb98c" providerId="AD" clId="Web-{190B4D0F-E5F0-E0DF-66E6-B94193824F4F}" dt="2024-10-21T15:07:44.116" v="95"/>
          <ac:picMkLst>
            <pc:docMk/>
            <pc:sldMk cId="2176458535" sldId="312"/>
            <ac:picMk id="12" creationId="{9D12D16D-C588-2F89-5D37-2CCBD890F589}"/>
          </ac:picMkLst>
        </pc:picChg>
        <pc:picChg chg="add mod ord modCrop">
          <ac:chgData name="McCraw, Danniel" userId="S::dmccraw@spartanburgcounty.org::804698a6-a962-4e3c-ba07-c7c8b68eb98c" providerId="AD" clId="Web-{190B4D0F-E5F0-E0DF-66E6-B94193824F4F}" dt="2024-10-21T15:09:04.211" v="105" actId="14100"/>
          <ac:picMkLst>
            <pc:docMk/>
            <pc:sldMk cId="2176458535" sldId="312"/>
            <ac:picMk id="15" creationId="{4239ED12-B7DA-9B48-B2E1-E62CF9D9F6AD}"/>
          </ac:picMkLst>
        </pc:picChg>
      </pc:sldChg>
      <pc:sldChg chg="addSp delSp modSp">
        <pc:chgData name="McCraw, Danniel" userId="S::dmccraw@spartanburgcounty.org::804698a6-a962-4e3c-ba07-c7c8b68eb98c" providerId="AD" clId="Web-{190B4D0F-E5F0-E0DF-66E6-B94193824F4F}" dt="2024-10-21T15:31:44.946" v="150" actId="14100"/>
        <pc:sldMkLst>
          <pc:docMk/>
          <pc:sldMk cId="1278486829" sldId="313"/>
        </pc:sldMkLst>
        <pc:spChg chg="del">
          <ac:chgData name="McCraw, Danniel" userId="S::dmccraw@spartanburgcounty.org::804698a6-a962-4e3c-ba07-c7c8b68eb98c" providerId="AD" clId="Web-{190B4D0F-E5F0-E0DF-66E6-B94193824F4F}" dt="2024-10-21T15:20:06.938" v="106"/>
          <ac:spMkLst>
            <pc:docMk/>
            <pc:sldMk cId="1278486829" sldId="313"/>
            <ac:spMk id="4" creationId="{40F54195-0175-22EA-757D-DFF3CB53CCF6}"/>
          </ac:spMkLst>
        </pc:spChg>
        <pc:spChg chg="del">
          <ac:chgData name="McCraw, Danniel" userId="S::dmccraw@spartanburgcounty.org::804698a6-a962-4e3c-ba07-c7c8b68eb98c" providerId="AD" clId="Web-{190B4D0F-E5F0-E0DF-66E6-B94193824F4F}" dt="2024-10-21T15:26:28.755" v="117"/>
          <ac:spMkLst>
            <pc:docMk/>
            <pc:sldMk cId="1278486829" sldId="313"/>
            <ac:spMk id="6" creationId="{5D2264FD-520A-42AB-C58E-E17554EDD020}"/>
          </ac:spMkLst>
        </pc:spChg>
        <pc:spChg chg="add del mod">
          <ac:chgData name="McCraw, Danniel" userId="S::dmccraw@spartanburgcounty.org::804698a6-a962-4e3c-ba07-c7c8b68eb98c" providerId="AD" clId="Web-{190B4D0F-E5F0-E0DF-66E6-B94193824F4F}" dt="2024-10-21T15:28:40.038" v="128"/>
          <ac:spMkLst>
            <pc:docMk/>
            <pc:sldMk cId="1278486829" sldId="313"/>
            <ac:spMk id="10" creationId="{60CFFB7A-1D69-20D4-55D7-30651F729484}"/>
          </ac:spMkLst>
        </pc:spChg>
        <pc:spChg chg="add del mod">
          <ac:chgData name="McCraw, Danniel" userId="S::dmccraw@spartanburgcounty.org::804698a6-a962-4e3c-ba07-c7c8b68eb98c" providerId="AD" clId="Web-{190B4D0F-E5F0-E0DF-66E6-B94193824F4F}" dt="2024-10-21T15:30:24.586" v="140"/>
          <ac:spMkLst>
            <pc:docMk/>
            <pc:sldMk cId="1278486829" sldId="313"/>
            <ac:spMk id="13" creationId="{673AD1A3-E8EC-599B-C420-A7CE78B38EEE}"/>
          </ac:spMkLst>
        </pc:spChg>
        <pc:picChg chg="add mod ord modCrop">
          <ac:chgData name="McCraw, Danniel" userId="S::dmccraw@spartanburgcounty.org::804698a6-a962-4e3c-ba07-c7c8b68eb98c" providerId="AD" clId="Web-{190B4D0F-E5F0-E0DF-66E6-B94193824F4F}" dt="2024-10-21T15:21:21.064" v="116" actId="14100"/>
          <ac:picMkLst>
            <pc:docMk/>
            <pc:sldMk cId="1278486829" sldId="313"/>
            <ac:picMk id="7" creationId="{125A6FAD-3812-42A7-DB13-87E435AAC581}"/>
          </ac:picMkLst>
        </pc:picChg>
        <pc:picChg chg="add del mod ord modCrop">
          <ac:chgData name="McCraw, Danniel" userId="S::dmccraw@spartanburgcounty.org::804698a6-a962-4e3c-ba07-c7c8b68eb98c" providerId="AD" clId="Web-{190B4D0F-E5F0-E0DF-66E6-B94193824F4F}" dt="2024-10-21T15:28:34.053" v="127"/>
          <ac:picMkLst>
            <pc:docMk/>
            <pc:sldMk cId="1278486829" sldId="313"/>
            <ac:picMk id="8" creationId="{941D8435-29D1-6C8F-7181-05AE17839F2C}"/>
          </ac:picMkLst>
        </pc:picChg>
        <pc:picChg chg="add del mod ord modCrop">
          <ac:chgData name="McCraw, Danniel" userId="S::dmccraw@spartanburgcounty.org::804698a6-a962-4e3c-ba07-c7c8b68eb98c" providerId="AD" clId="Web-{190B4D0F-E5F0-E0DF-66E6-B94193824F4F}" dt="2024-10-21T15:30:17.242" v="139"/>
          <ac:picMkLst>
            <pc:docMk/>
            <pc:sldMk cId="1278486829" sldId="313"/>
            <ac:picMk id="11" creationId="{5FE3CF02-0290-9066-C257-5D4D1652FEF4}"/>
          </ac:picMkLst>
        </pc:picChg>
        <pc:picChg chg="add mod ord modCrop">
          <ac:chgData name="McCraw, Danniel" userId="S::dmccraw@spartanburgcounty.org::804698a6-a962-4e3c-ba07-c7c8b68eb98c" providerId="AD" clId="Web-{190B4D0F-E5F0-E0DF-66E6-B94193824F4F}" dt="2024-10-21T15:31:44.946" v="150" actId="14100"/>
          <ac:picMkLst>
            <pc:docMk/>
            <pc:sldMk cId="1278486829" sldId="313"/>
            <ac:picMk id="14" creationId="{E7E85B8F-B93D-4B9F-E86D-D5A0C3D1F29B}"/>
          </ac:picMkLst>
        </pc:picChg>
      </pc:sldChg>
      <pc:sldChg chg="addSp delSp modSp">
        <pc:chgData name="McCraw, Danniel" userId="S::dmccraw@spartanburgcounty.org::804698a6-a962-4e3c-ba07-c7c8b68eb98c" providerId="AD" clId="Web-{190B4D0F-E5F0-E0DF-66E6-B94193824F4F}" dt="2024-10-21T15:48:47.350" v="169"/>
        <pc:sldMkLst>
          <pc:docMk/>
          <pc:sldMk cId="662097594" sldId="314"/>
        </pc:sldMkLst>
        <pc:picChg chg="add del mod modCrop">
          <ac:chgData name="McCraw, Danniel" userId="S::dmccraw@spartanburgcounty.org::804698a6-a962-4e3c-ba07-c7c8b68eb98c" providerId="AD" clId="Web-{190B4D0F-E5F0-E0DF-66E6-B94193824F4F}" dt="2024-10-21T15:48:47.350" v="169"/>
          <ac:picMkLst>
            <pc:docMk/>
            <pc:sldMk cId="662097594" sldId="314"/>
            <ac:picMk id="4" creationId="{C52B0282-513B-BAB7-41ED-D6F1B39696DA}"/>
          </ac:picMkLst>
        </pc:picChg>
      </pc:sldChg>
      <pc:sldChg chg="modSp add del">
        <pc:chgData name="McCraw, Danniel" userId="S::dmccraw@spartanburgcounty.org::804698a6-a962-4e3c-ba07-c7c8b68eb98c" providerId="AD" clId="Web-{190B4D0F-E5F0-E0DF-66E6-B94193824F4F}" dt="2024-10-21T15:48:56.553" v="173" actId="20577"/>
        <pc:sldMkLst>
          <pc:docMk/>
          <pc:sldMk cId="2591387180" sldId="315"/>
        </pc:sldMkLst>
        <pc:spChg chg="mod">
          <ac:chgData name="McCraw, Danniel" userId="S::dmccraw@spartanburgcounty.org::804698a6-a962-4e3c-ba07-c7c8b68eb98c" providerId="AD" clId="Web-{190B4D0F-E5F0-E0DF-66E6-B94193824F4F}" dt="2024-10-21T15:48:56.553" v="173" actId="20577"/>
          <ac:spMkLst>
            <pc:docMk/>
            <pc:sldMk cId="2591387180" sldId="315"/>
            <ac:spMk id="3" creationId="{490300FE-E145-3630-339F-F88540C9B6B3}"/>
          </ac:spMkLst>
        </pc:spChg>
      </pc:sldChg>
    </pc:docChg>
  </pc:docChgLst>
  <pc:docChgLst>
    <pc:chgData name="Harris, John" userId="S::jharris@spartanburgcounty.org::9445bd0f-8153-48ea-a5d5-cbfb101c8d07" providerId="AD" clId="Web-{2FC42CB7-B2A4-DDAB-035C-8C5D3447C1DD}"/>
    <pc:docChg chg="modSld">
      <pc:chgData name="Harris, John" userId="S::jharris@spartanburgcounty.org::9445bd0f-8153-48ea-a5d5-cbfb101c8d07" providerId="AD" clId="Web-{2FC42CB7-B2A4-DDAB-035C-8C5D3447C1DD}" dt="2024-10-22T17:04:25.936" v="0" actId="20577"/>
      <pc:docMkLst>
        <pc:docMk/>
      </pc:docMkLst>
      <pc:sldChg chg="modSp">
        <pc:chgData name="Harris, John" userId="S::jharris@spartanburgcounty.org::9445bd0f-8153-48ea-a5d5-cbfb101c8d07" providerId="AD" clId="Web-{2FC42CB7-B2A4-DDAB-035C-8C5D3447C1DD}" dt="2024-10-22T17:04:25.936" v="0" actId="20577"/>
        <pc:sldMkLst>
          <pc:docMk/>
          <pc:sldMk cId="1412410172" sldId="310"/>
        </pc:sldMkLst>
        <pc:spChg chg="mod">
          <ac:chgData name="Harris, John" userId="S::jharris@spartanburgcounty.org::9445bd0f-8153-48ea-a5d5-cbfb101c8d07" providerId="AD" clId="Web-{2FC42CB7-B2A4-DDAB-035C-8C5D3447C1DD}" dt="2024-10-22T17:04:25.936" v="0" actId="20577"/>
          <ac:spMkLst>
            <pc:docMk/>
            <pc:sldMk cId="1412410172" sldId="310"/>
            <ac:spMk id="3" creationId="{13882A1C-8B4D-EDF2-A0DD-ED238F59F2D7}"/>
          </ac:spMkLst>
        </pc:spChg>
      </pc:sldChg>
    </pc:docChg>
  </pc:docChgLst>
  <pc:docChgLst>
    <pc:chgData name="Harris, John" userId="S::jharris@spartanburgcounty.org::9445bd0f-8153-48ea-a5d5-cbfb101c8d07" providerId="AD" clId="Web-{ECB33707-EF00-E0FB-34A0-05A149F62C95}"/>
    <pc:docChg chg="addSld modSld sldOrd">
      <pc:chgData name="Harris, John" userId="S::jharris@spartanburgcounty.org::9445bd0f-8153-48ea-a5d5-cbfb101c8d07" providerId="AD" clId="Web-{ECB33707-EF00-E0FB-34A0-05A149F62C95}" dt="2024-10-22T21:45:31.834" v="1412" actId="20577"/>
      <pc:docMkLst>
        <pc:docMk/>
      </pc:docMkLst>
      <pc:sldChg chg="modSp">
        <pc:chgData name="Harris, John" userId="S::jharris@spartanburgcounty.org::9445bd0f-8153-48ea-a5d5-cbfb101c8d07" providerId="AD" clId="Web-{ECB33707-EF00-E0FB-34A0-05A149F62C95}" dt="2024-10-22T20:56:07.646" v="30" actId="20577"/>
        <pc:sldMkLst>
          <pc:docMk/>
          <pc:sldMk cId="3648163248" sldId="296"/>
        </pc:sldMkLst>
        <pc:spChg chg="mod">
          <ac:chgData name="Harris, John" userId="S::jharris@spartanburgcounty.org::9445bd0f-8153-48ea-a5d5-cbfb101c8d07" providerId="AD" clId="Web-{ECB33707-EF00-E0FB-34A0-05A149F62C95}" dt="2024-10-22T20:56:07.646" v="30" actId="20577"/>
          <ac:spMkLst>
            <pc:docMk/>
            <pc:sldMk cId="3648163248" sldId="296"/>
            <ac:spMk id="3" creationId="{F21C3D74-CBD0-AEEC-7CF1-ED875B10D2FB}"/>
          </ac:spMkLst>
        </pc:spChg>
      </pc:sldChg>
      <pc:sldChg chg="modSp">
        <pc:chgData name="Harris, John" userId="S::jharris@spartanburgcounty.org::9445bd0f-8153-48ea-a5d5-cbfb101c8d07" providerId="AD" clId="Web-{ECB33707-EF00-E0FB-34A0-05A149F62C95}" dt="2024-10-22T20:48:08.979" v="22" actId="20577"/>
        <pc:sldMkLst>
          <pc:docMk/>
          <pc:sldMk cId="2435016673" sldId="304"/>
        </pc:sldMkLst>
        <pc:spChg chg="mod">
          <ac:chgData name="Harris, John" userId="S::jharris@spartanburgcounty.org::9445bd0f-8153-48ea-a5d5-cbfb101c8d07" providerId="AD" clId="Web-{ECB33707-EF00-E0FB-34A0-05A149F62C95}" dt="2024-10-22T20:48:08.979" v="22" actId="20577"/>
          <ac:spMkLst>
            <pc:docMk/>
            <pc:sldMk cId="2435016673" sldId="304"/>
            <ac:spMk id="3" creationId="{3F5278DA-6C8A-199D-CC43-831ACF8AF132}"/>
          </ac:spMkLst>
        </pc:spChg>
      </pc:sldChg>
      <pc:sldChg chg="modSp">
        <pc:chgData name="Harris, John" userId="S::jharris@spartanburgcounty.org::9445bd0f-8153-48ea-a5d5-cbfb101c8d07" providerId="AD" clId="Web-{ECB33707-EF00-E0FB-34A0-05A149F62C95}" dt="2024-10-22T20:56:17.099" v="35" actId="20577"/>
        <pc:sldMkLst>
          <pc:docMk/>
          <pc:sldMk cId="2755744591" sldId="307"/>
        </pc:sldMkLst>
        <pc:spChg chg="mod">
          <ac:chgData name="Harris, John" userId="S::jharris@spartanburgcounty.org::9445bd0f-8153-48ea-a5d5-cbfb101c8d07" providerId="AD" clId="Web-{ECB33707-EF00-E0FB-34A0-05A149F62C95}" dt="2024-10-22T20:56:17.099" v="35" actId="20577"/>
          <ac:spMkLst>
            <pc:docMk/>
            <pc:sldMk cId="2755744591" sldId="307"/>
            <ac:spMk id="3" creationId="{4BA3E893-A255-A153-CCFB-328CF674CB76}"/>
          </ac:spMkLst>
        </pc:spChg>
      </pc:sldChg>
      <pc:sldChg chg="modSp ord">
        <pc:chgData name="Harris, John" userId="S::jharris@spartanburgcounty.org::9445bd0f-8153-48ea-a5d5-cbfb101c8d07" providerId="AD" clId="Web-{ECB33707-EF00-E0FB-34A0-05A149F62C95}" dt="2024-10-22T21:00:14.151" v="150" actId="20577"/>
        <pc:sldMkLst>
          <pc:docMk/>
          <pc:sldMk cId="4242754992" sldId="308"/>
        </pc:sldMkLst>
        <pc:spChg chg="mod">
          <ac:chgData name="Harris, John" userId="S::jharris@spartanburgcounty.org::9445bd0f-8153-48ea-a5d5-cbfb101c8d07" providerId="AD" clId="Web-{ECB33707-EF00-E0FB-34A0-05A149F62C95}" dt="2024-10-22T21:00:14.151" v="150" actId="20577"/>
          <ac:spMkLst>
            <pc:docMk/>
            <pc:sldMk cId="4242754992" sldId="308"/>
            <ac:spMk id="3" creationId="{3768DC8C-C338-CD01-B5D8-67BD8D7D409D}"/>
          </ac:spMkLst>
        </pc:spChg>
      </pc:sldChg>
      <pc:sldChg chg="modSp">
        <pc:chgData name="Harris, John" userId="S::jharris@spartanburgcounty.org::9445bd0f-8153-48ea-a5d5-cbfb101c8d07" providerId="AD" clId="Web-{ECB33707-EF00-E0FB-34A0-05A149F62C95}" dt="2024-10-22T21:27:01.795" v="947" actId="20577"/>
        <pc:sldMkLst>
          <pc:docMk/>
          <pc:sldMk cId="770897011" sldId="309"/>
        </pc:sldMkLst>
        <pc:spChg chg="mod">
          <ac:chgData name="Harris, John" userId="S::jharris@spartanburgcounty.org::9445bd0f-8153-48ea-a5d5-cbfb101c8d07" providerId="AD" clId="Web-{ECB33707-EF00-E0FB-34A0-05A149F62C95}" dt="2024-10-22T21:27:01.795" v="947" actId="20577"/>
          <ac:spMkLst>
            <pc:docMk/>
            <pc:sldMk cId="770897011" sldId="309"/>
            <ac:spMk id="3" creationId="{7091BE13-8CDC-F3B2-3B34-47E3B3D892D4}"/>
          </ac:spMkLst>
        </pc:spChg>
      </pc:sldChg>
      <pc:sldChg chg="modSp">
        <pc:chgData name="Harris, John" userId="S::jharris@spartanburgcounty.org::9445bd0f-8153-48ea-a5d5-cbfb101c8d07" providerId="AD" clId="Web-{ECB33707-EF00-E0FB-34A0-05A149F62C95}" dt="2024-10-22T20:48:35.620" v="23" actId="20577"/>
        <pc:sldMkLst>
          <pc:docMk/>
          <pc:sldMk cId="1412410172" sldId="310"/>
        </pc:sldMkLst>
        <pc:spChg chg="mod">
          <ac:chgData name="Harris, John" userId="S::jharris@spartanburgcounty.org::9445bd0f-8153-48ea-a5d5-cbfb101c8d07" providerId="AD" clId="Web-{ECB33707-EF00-E0FB-34A0-05A149F62C95}" dt="2024-10-22T20:48:35.620" v="23" actId="20577"/>
          <ac:spMkLst>
            <pc:docMk/>
            <pc:sldMk cId="1412410172" sldId="310"/>
            <ac:spMk id="3" creationId="{13882A1C-8B4D-EDF2-A0DD-ED238F59F2D7}"/>
          </ac:spMkLst>
        </pc:spChg>
      </pc:sldChg>
      <pc:sldChg chg="modSp ord">
        <pc:chgData name="Harris, John" userId="S::jharris@spartanburgcounty.org::9445bd0f-8153-48ea-a5d5-cbfb101c8d07" providerId="AD" clId="Web-{ECB33707-EF00-E0FB-34A0-05A149F62C95}" dt="2024-10-22T20:56:55.241" v="40"/>
        <pc:sldMkLst>
          <pc:docMk/>
          <pc:sldMk cId="2176458535" sldId="312"/>
        </pc:sldMkLst>
        <pc:spChg chg="mod">
          <ac:chgData name="Harris, John" userId="S::jharris@spartanburgcounty.org::9445bd0f-8153-48ea-a5d5-cbfb101c8d07" providerId="AD" clId="Web-{ECB33707-EF00-E0FB-34A0-05A149F62C95}" dt="2024-10-22T20:50:30.810" v="24" actId="20577"/>
          <ac:spMkLst>
            <pc:docMk/>
            <pc:sldMk cId="2176458535" sldId="312"/>
            <ac:spMk id="3" creationId="{DFBAB0FE-FD15-F961-F1B2-744D5431419E}"/>
          </ac:spMkLst>
        </pc:spChg>
        <pc:spChg chg="mod">
          <ac:chgData name="Harris, John" userId="S::jharris@spartanburgcounty.org::9445bd0f-8153-48ea-a5d5-cbfb101c8d07" providerId="AD" clId="Web-{ECB33707-EF00-E0FB-34A0-05A149F62C95}" dt="2024-10-22T20:50:34.372" v="25" actId="20577"/>
          <ac:spMkLst>
            <pc:docMk/>
            <pc:sldMk cId="2176458535" sldId="312"/>
            <ac:spMk id="5" creationId="{295DE64C-315F-2626-04CA-2CED0E2B7399}"/>
          </ac:spMkLst>
        </pc:spChg>
      </pc:sldChg>
      <pc:sldChg chg="modSp">
        <pc:chgData name="Harris, John" userId="S::jharris@spartanburgcounty.org::9445bd0f-8153-48ea-a5d5-cbfb101c8d07" providerId="AD" clId="Web-{ECB33707-EF00-E0FB-34A0-05A149F62C95}" dt="2024-10-22T20:51:57.156" v="27" actId="20577"/>
        <pc:sldMkLst>
          <pc:docMk/>
          <pc:sldMk cId="1278486829" sldId="313"/>
        </pc:sldMkLst>
        <pc:spChg chg="mod">
          <ac:chgData name="Harris, John" userId="S::jharris@spartanburgcounty.org::9445bd0f-8153-48ea-a5d5-cbfb101c8d07" providerId="AD" clId="Web-{ECB33707-EF00-E0FB-34A0-05A149F62C95}" dt="2024-10-22T20:50:50.545" v="26" actId="20577"/>
          <ac:spMkLst>
            <pc:docMk/>
            <pc:sldMk cId="1278486829" sldId="313"/>
            <ac:spMk id="3" creationId="{077CB81B-0E9F-AF6F-D46C-BB6DAEB14ACA}"/>
          </ac:spMkLst>
        </pc:spChg>
        <pc:spChg chg="mod">
          <ac:chgData name="Harris, John" userId="S::jharris@spartanburgcounty.org::9445bd0f-8153-48ea-a5d5-cbfb101c8d07" providerId="AD" clId="Web-{ECB33707-EF00-E0FB-34A0-05A149F62C95}" dt="2024-10-22T20:51:57.156" v="27" actId="20577"/>
          <ac:spMkLst>
            <pc:docMk/>
            <pc:sldMk cId="1278486829" sldId="313"/>
            <ac:spMk id="5" creationId="{31504B2B-A8EA-5247-EEB6-AB843F599F47}"/>
          </ac:spMkLst>
        </pc:spChg>
      </pc:sldChg>
      <pc:sldChg chg="modSp">
        <pc:chgData name="Harris, John" userId="S::jharris@spartanburgcounty.org::9445bd0f-8153-48ea-a5d5-cbfb101c8d07" providerId="AD" clId="Web-{ECB33707-EF00-E0FB-34A0-05A149F62C95}" dt="2024-10-22T20:47:30.212" v="7" actId="20577"/>
        <pc:sldMkLst>
          <pc:docMk/>
          <pc:sldMk cId="1764735549" sldId="339"/>
        </pc:sldMkLst>
        <pc:spChg chg="mod">
          <ac:chgData name="Harris, John" userId="S::jharris@spartanburgcounty.org::9445bd0f-8153-48ea-a5d5-cbfb101c8d07" providerId="AD" clId="Web-{ECB33707-EF00-E0FB-34A0-05A149F62C95}" dt="2024-10-22T20:47:30.212" v="7" actId="20577"/>
          <ac:spMkLst>
            <pc:docMk/>
            <pc:sldMk cId="1764735549" sldId="339"/>
            <ac:spMk id="3" creationId="{F1B402C6-762A-00D3-5A78-9CBA0ECC5E9A}"/>
          </ac:spMkLst>
        </pc:spChg>
      </pc:sldChg>
      <pc:sldChg chg="modSp">
        <pc:chgData name="Harris, John" userId="S::jharris@spartanburgcounty.org::9445bd0f-8153-48ea-a5d5-cbfb101c8d07" providerId="AD" clId="Web-{ECB33707-EF00-E0FB-34A0-05A149F62C95}" dt="2024-10-22T20:52:34.781" v="28" actId="20577"/>
        <pc:sldMkLst>
          <pc:docMk/>
          <pc:sldMk cId="3748073783" sldId="340"/>
        </pc:sldMkLst>
        <pc:spChg chg="mod">
          <ac:chgData name="Harris, John" userId="S::jharris@spartanburgcounty.org::9445bd0f-8153-48ea-a5d5-cbfb101c8d07" providerId="AD" clId="Web-{ECB33707-EF00-E0FB-34A0-05A149F62C95}" dt="2024-10-22T20:52:34.781" v="28" actId="20577"/>
          <ac:spMkLst>
            <pc:docMk/>
            <pc:sldMk cId="3748073783" sldId="340"/>
            <ac:spMk id="2" creationId="{AFD6E9B9-9A49-C543-7796-633E58CF984F}"/>
          </ac:spMkLst>
        </pc:spChg>
        <pc:spChg chg="mod">
          <ac:chgData name="Harris, John" userId="S::jharris@spartanburgcounty.org::9445bd0f-8153-48ea-a5d5-cbfb101c8d07" providerId="AD" clId="Web-{ECB33707-EF00-E0FB-34A0-05A149F62C95}" dt="2024-10-22T20:47:13.649" v="3" actId="20577"/>
          <ac:spMkLst>
            <pc:docMk/>
            <pc:sldMk cId="3748073783" sldId="340"/>
            <ac:spMk id="3" creationId="{A09876D7-D16F-7B6F-759F-0B624E558D05}"/>
          </ac:spMkLst>
        </pc:spChg>
      </pc:sldChg>
      <pc:sldChg chg="modSp">
        <pc:chgData name="Harris, John" userId="S::jharris@spartanburgcounty.org::9445bd0f-8153-48ea-a5d5-cbfb101c8d07" providerId="AD" clId="Web-{ECB33707-EF00-E0FB-34A0-05A149F62C95}" dt="2024-10-22T20:47:25.040" v="5" actId="20577"/>
        <pc:sldMkLst>
          <pc:docMk/>
          <pc:sldMk cId="2756596006" sldId="341"/>
        </pc:sldMkLst>
        <pc:spChg chg="mod">
          <ac:chgData name="Harris, John" userId="S::jharris@spartanburgcounty.org::9445bd0f-8153-48ea-a5d5-cbfb101c8d07" providerId="AD" clId="Web-{ECB33707-EF00-E0FB-34A0-05A149F62C95}" dt="2024-10-22T20:47:25.040" v="5" actId="20577"/>
          <ac:spMkLst>
            <pc:docMk/>
            <pc:sldMk cId="2756596006" sldId="341"/>
            <ac:spMk id="3" creationId="{C21275A5-0141-BF3F-7098-A6627C9C27E6}"/>
          </ac:spMkLst>
        </pc:spChg>
      </pc:sldChg>
      <pc:sldChg chg="modSp new">
        <pc:chgData name="Harris, John" userId="S::jharris@spartanburgcounty.org::9445bd0f-8153-48ea-a5d5-cbfb101c8d07" providerId="AD" clId="Web-{ECB33707-EF00-E0FB-34A0-05A149F62C95}" dt="2024-10-22T21:08:10.193" v="495" actId="20577"/>
        <pc:sldMkLst>
          <pc:docMk/>
          <pc:sldMk cId="2624996049" sldId="356"/>
        </pc:sldMkLst>
        <pc:spChg chg="mod">
          <ac:chgData name="Harris, John" userId="S::jharris@spartanburgcounty.org::9445bd0f-8153-48ea-a5d5-cbfb101c8d07" providerId="AD" clId="Web-{ECB33707-EF00-E0FB-34A0-05A149F62C95}" dt="2024-10-22T21:00:55.761" v="153" actId="20577"/>
          <ac:spMkLst>
            <pc:docMk/>
            <pc:sldMk cId="2624996049" sldId="356"/>
            <ac:spMk id="2" creationId="{293E99B6-87DE-6DAF-5903-5AD66C95C3E3}"/>
          </ac:spMkLst>
        </pc:spChg>
        <pc:spChg chg="mod">
          <ac:chgData name="Harris, John" userId="S::jharris@spartanburgcounty.org::9445bd0f-8153-48ea-a5d5-cbfb101c8d07" providerId="AD" clId="Web-{ECB33707-EF00-E0FB-34A0-05A149F62C95}" dt="2024-10-22T21:08:10.193" v="495" actId="20577"/>
          <ac:spMkLst>
            <pc:docMk/>
            <pc:sldMk cId="2624996049" sldId="356"/>
            <ac:spMk id="3" creationId="{5D33B006-2F2A-A923-0D94-EA673DA99237}"/>
          </ac:spMkLst>
        </pc:spChg>
      </pc:sldChg>
      <pc:sldChg chg="modSp new">
        <pc:chgData name="Harris, John" userId="S::jharris@spartanburgcounty.org::9445bd0f-8153-48ea-a5d5-cbfb101c8d07" providerId="AD" clId="Web-{ECB33707-EF00-E0FB-34A0-05A149F62C95}" dt="2024-10-22T21:22:17.664" v="922" actId="20577"/>
        <pc:sldMkLst>
          <pc:docMk/>
          <pc:sldMk cId="3113061900" sldId="357"/>
        </pc:sldMkLst>
        <pc:spChg chg="mod">
          <ac:chgData name="Harris, John" userId="S::jharris@spartanburgcounty.org::9445bd0f-8153-48ea-a5d5-cbfb101c8d07" providerId="AD" clId="Web-{ECB33707-EF00-E0FB-34A0-05A149F62C95}" dt="2024-10-22T21:10:30.633" v="603" actId="20577"/>
          <ac:spMkLst>
            <pc:docMk/>
            <pc:sldMk cId="3113061900" sldId="357"/>
            <ac:spMk id="2" creationId="{085CABC9-54CB-B8B1-A60A-C5AAC33827EF}"/>
          </ac:spMkLst>
        </pc:spChg>
        <pc:spChg chg="mod">
          <ac:chgData name="Harris, John" userId="S::jharris@spartanburgcounty.org::9445bd0f-8153-48ea-a5d5-cbfb101c8d07" providerId="AD" clId="Web-{ECB33707-EF00-E0FB-34A0-05A149F62C95}" dt="2024-10-22T21:22:17.664" v="922" actId="20577"/>
          <ac:spMkLst>
            <pc:docMk/>
            <pc:sldMk cId="3113061900" sldId="357"/>
            <ac:spMk id="3" creationId="{AC69EB67-946B-CD6E-A535-ABEAABE9C403}"/>
          </ac:spMkLst>
        </pc:spChg>
      </pc:sldChg>
      <pc:sldChg chg="modSp new">
        <pc:chgData name="Harris, John" userId="S::jharris@spartanburgcounty.org::9445bd0f-8153-48ea-a5d5-cbfb101c8d07" providerId="AD" clId="Web-{ECB33707-EF00-E0FB-34A0-05A149F62C95}" dt="2024-10-22T21:18:14.080" v="776" actId="20577"/>
        <pc:sldMkLst>
          <pc:docMk/>
          <pc:sldMk cId="1750199614" sldId="358"/>
        </pc:sldMkLst>
        <pc:spChg chg="mod">
          <ac:chgData name="Harris, John" userId="S::jharris@spartanburgcounty.org::9445bd0f-8153-48ea-a5d5-cbfb101c8d07" providerId="AD" clId="Web-{ECB33707-EF00-E0FB-34A0-05A149F62C95}" dt="2024-10-22T21:10:51.149" v="606" actId="20577"/>
          <ac:spMkLst>
            <pc:docMk/>
            <pc:sldMk cId="1750199614" sldId="358"/>
            <ac:spMk id="2" creationId="{1BA6DE86-4E4D-09CE-8407-4C32D7AEE2CB}"/>
          </ac:spMkLst>
        </pc:spChg>
        <pc:spChg chg="mod">
          <ac:chgData name="Harris, John" userId="S::jharris@spartanburgcounty.org::9445bd0f-8153-48ea-a5d5-cbfb101c8d07" providerId="AD" clId="Web-{ECB33707-EF00-E0FB-34A0-05A149F62C95}" dt="2024-10-22T21:18:14.080" v="776" actId="20577"/>
          <ac:spMkLst>
            <pc:docMk/>
            <pc:sldMk cId="1750199614" sldId="358"/>
            <ac:spMk id="3" creationId="{21351AA0-0822-D3A5-76E8-38929D894B7B}"/>
          </ac:spMkLst>
        </pc:spChg>
      </pc:sldChg>
      <pc:sldChg chg="modSp new">
        <pc:chgData name="Harris, John" userId="S::jharris@spartanburgcounty.org::9445bd0f-8153-48ea-a5d5-cbfb101c8d07" providerId="AD" clId="Web-{ECB33707-EF00-E0FB-34A0-05A149F62C95}" dt="2024-10-22T21:21:04.834" v="877" actId="20577"/>
        <pc:sldMkLst>
          <pc:docMk/>
          <pc:sldMk cId="3454223503" sldId="359"/>
        </pc:sldMkLst>
        <pc:spChg chg="mod">
          <ac:chgData name="Harris, John" userId="S::jharris@spartanburgcounty.org::9445bd0f-8153-48ea-a5d5-cbfb101c8d07" providerId="AD" clId="Web-{ECB33707-EF00-E0FB-34A0-05A149F62C95}" dt="2024-10-22T21:18:18.737" v="779" actId="20577"/>
          <ac:spMkLst>
            <pc:docMk/>
            <pc:sldMk cId="3454223503" sldId="359"/>
            <ac:spMk id="2" creationId="{B49EABEE-8067-A466-71C0-3C04E86C5129}"/>
          </ac:spMkLst>
        </pc:spChg>
        <pc:spChg chg="mod">
          <ac:chgData name="Harris, John" userId="S::jharris@spartanburgcounty.org::9445bd0f-8153-48ea-a5d5-cbfb101c8d07" providerId="AD" clId="Web-{ECB33707-EF00-E0FB-34A0-05A149F62C95}" dt="2024-10-22T21:21:04.834" v="877" actId="20577"/>
          <ac:spMkLst>
            <pc:docMk/>
            <pc:sldMk cId="3454223503" sldId="359"/>
            <ac:spMk id="3" creationId="{CDEC8A58-DA52-C647-A4BE-19805065B34C}"/>
          </ac:spMkLst>
        </pc:spChg>
      </pc:sldChg>
      <pc:sldChg chg="modSp new">
        <pc:chgData name="Harris, John" userId="S::jharris@spartanburgcounty.org::9445bd0f-8153-48ea-a5d5-cbfb101c8d07" providerId="AD" clId="Web-{ECB33707-EF00-E0FB-34A0-05A149F62C95}" dt="2024-10-22T21:31:47.285" v="1070" actId="20577"/>
        <pc:sldMkLst>
          <pc:docMk/>
          <pc:sldMk cId="1337662629" sldId="360"/>
        </pc:sldMkLst>
        <pc:spChg chg="mod">
          <ac:chgData name="Harris, John" userId="S::jharris@spartanburgcounty.org::9445bd0f-8153-48ea-a5d5-cbfb101c8d07" providerId="AD" clId="Web-{ECB33707-EF00-E0FB-34A0-05A149F62C95}" dt="2024-10-22T21:27:27.749" v="950" actId="20577"/>
          <ac:spMkLst>
            <pc:docMk/>
            <pc:sldMk cId="1337662629" sldId="360"/>
            <ac:spMk id="2" creationId="{C99B8314-55FA-E1AC-EEBD-534C4BDE4472}"/>
          </ac:spMkLst>
        </pc:spChg>
        <pc:spChg chg="mod">
          <ac:chgData name="Harris, John" userId="S::jharris@spartanburgcounty.org::9445bd0f-8153-48ea-a5d5-cbfb101c8d07" providerId="AD" clId="Web-{ECB33707-EF00-E0FB-34A0-05A149F62C95}" dt="2024-10-22T21:31:47.285" v="1070" actId="20577"/>
          <ac:spMkLst>
            <pc:docMk/>
            <pc:sldMk cId="1337662629" sldId="360"/>
            <ac:spMk id="3" creationId="{CB6B342F-AE48-53F2-D5E6-A50288046675}"/>
          </ac:spMkLst>
        </pc:spChg>
      </pc:sldChg>
      <pc:sldChg chg="addSp delSp modSp new">
        <pc:chgData name="Harris, John" userId="S::jharris@spartanburgcounty.org::9445bd0f-8153-48ea-a5d5-cbfb101c8d07" providerId="AD" clId="Web-{ECB33707-EF00-E0FB-34A0-05A149F62C95}" dt="2024-10-22T21:35:11.743" v="1218" actId="20577"/>
        <pc:sldMkLst>
          <pc:docMk/>
          <pc:sldMk cId="280291595" sldId="361"/>
        </pc:sldMkLst>
        <pc:spChg chg="mod">
          <ac:chgData name="Harris, John" userId="S::jharris@spartanburgcounty.org::9445bd0f-8153-48ea-a5d5-cbfb101c8d07" providerId="AD" clId="Web-{ECB33707-EF00-E0FB-34A0-05A149F62C95}" dt="2024-10-22T21:32:07.630" v="1075" actId="20577"/>
          <ac:spMkLst>
            <pc:docMk/>
            <pc:sldMk cId="280291595" sldId="361"/>
            <ac:spMk id="2" creationId="{25CF76CE-9D7C-D9FC-872D-82BFE5B55973}"/>
          </ac:spMkLst>
        </pc:spChg>
        <pc:spChg chg="del">
          <ac:chgData name="Harris, John" userId="S::jharris@spartanburgcounty.org::9445bd0f-8153-48ea-a5d5-cbfb101c8d07" providerId="AD" clId="Web-{ECB33707-EF00-E0FB-34A0-05A149F62C95}" dt="2024-10-22T21:31:49.613" v="1072"/>
          <ac:spMkLst>
            <pc:docMk/>
            <pc:sldMk cId="280291595" sldId="361"/>
            <ac:spMk id="3" creationId="{D5F19899-E85F-A6EC-050D-7E81EB0CA48F}"/>
          </ac:spMkLst>
        </pc:spChg>
        <pc:spChg chg="add mod">
          <ac:chgData name="Harris, John" userId="S::jharris@spartanburgcounty.org::9445bd0f-8153-48ea-a5d5-cbfb101c8d07" providerId="AD" clId="Web-{ECB33707-EF00-E0FB-34A0-05A149F62C95}" dt="2024-10-22T21:35:11.743" v="1218" actId="20577"/>
          <ac:spMkLst>
            <pc:docMk/>
            <pc:sldMk cId="280291595" sldId="361"/>
            <ac:spMk id="6" creationId="{FBD0CEE7-18E8-F78A-47D8-F0CEDF5FF9E7}"/>
          </ac:spMkLst>
        </pc:spChg>
        <pc:picChg chg="add del mod ord">
          <ac:chgData name="Harris, John" userId="S::jharris@spartanburgcounty.org::9445bd0f-8153-48ea-a5d5-cbfb101c8d07" providerId="AD" clId="Web-{ECB33707-EF00-E0FB-34A0-05A149F62C95}" dt="2024-10-22T21:31:51.160" v="1073"/>
          <ac:picMkLst>
            <pc:docMk/>
            <pc:sldMk cId="280291595" sldId="361"/>
            <ac:picMk id="4" creationId="{05CF848D-AE40-3EF8-19CD-60AD3F110F22}"/>
          </ac:picMkLst>
        </pc:picChg>
      </pc:sldChg>
      <pc:sldChg chg="modSp new">
        <pc:chgData name="Harris, John" userId="S::jharris@spartanburgcounty.org::9445bd0f-8153-48ea-a5d5-cbfb101c8d07" providerId="AD" clId="Web-{ECB33707-EF00-E0FB-34A0-05A149F62C95}" dt="2024-10-22T21:38:31.544" v="1262" actId="20577"/>
        <pc:sldMkLst>
          <pc:docMk/>
          <pc:sldMk cId="82968567" sldId="362"/>
        </pc:sldMkLst>
        <pc:spChg chg="mod">
          <ac:chgData name="Harris, John" userId="S::jharris@spartanburgcounty.org::9445bd0f-8153-48ea-a5d5-cbfb101c8d07" providerId="AD" clId="Web-{ECB33707-EF00-E0FB-34A0-05A149F62C95}" dt="2024-10-22T21:36:09.385" v="1221" actId="20577"/>
          <ac:spMkLst>
            <pc:docMk/>
            <pc:sldMk cId="82968567" sldId="362"/>
            <ac:spMk id="2" creationId="{04A913F0-E4E9-C616-278A-84795DBAB4AF}"/>
          </ac:spMkLst>
        </pc:spChg>
        <pc:spChg chg="mod">
          <ac:chgData name="Harris, John" userId="S::jharris@spartanburgcounty.org::9445bd0f-8153-48ea-a5d5-cbfb101c8d07" providerId="AD" clId="Web-{ECB33707-EF00-E0FB-34A0-05A149F62C95}" dt="2024-10-22T21:38:31.544" v="1262" actId="20577"/>
          <ac:spMkLst>
            <pc:docMk/>
            <pc:sldMk cId="82968567" sldId="362"/>
            <ac:spMk id="3" creationId="{DCFEF6D9-B315-5A54-8225-82B6E5E11999}"/>
          </ac:spMkLst>
        </pc:spChg>
      </pc:sldChg>
      <pc:sldChg chg="modSp new">
        <pc:chgData name="Harris, John" userId="S::jharris@spartanburgcounty.org::9445bd0f-8153-48ea-a5d5-cbfb101c8d07" providerId="AD" clId="Web-{ECB33707-EF00-E0FB-34A0-05A149F62C95}" dt="2024-10-22T21:42:48.049" v="1325" actId="20577"/>
        <pc:sldMkLst>
          <pc:docMk/>
          <pc:sldMk cId="1886852415" sldId="363"/>
        </pc:sldMkLst>
        <pc:spChg chg="mod">
          <ac:chgData name="Harris, John" userId="S::jharris@spartanburgcounty.org::9445bd0f-8153-48ea-a5d5-cbfb101c8d07" providerId="AD" clId="Web-{ECB33707-EF00-E0FB-34A0-05A149F62C95}" dt="2024-10-22T21:39:00.123" v="1269" actId="20577"/>
          <ac:spMkLst>
            <pc:docMk/>
            <pc:sldMk cId="1886852415" sldId="363"/>
            <ac:spMk id="2" creationId="{AD9AC9A9-1E42-A331-3B3E-EA1A4DB6EDE7}"/>
          </ac:spMkLst>
        </pc:spChg>
        <pc:spChg chg="mod">
          <ac:chgData name="Harris, John" userId="S::jharris@spartanburgcounty.org::9445bd0f-8153-48ea-a5d5-cbfb101c8d07" providerId="AD" clId="Web-{ECB33707-EF00-E0FB-34A0-05A149F62C95}" dt="2024-10-22T21:42:48.049" v="1325" actId="20577"/>
          <ac:spMkLst>
            <pc:docMk/>
            <pc:sldMk cId="1886852415" sldId="363"/>
            <ac:spMk id="3" creationId="{AF108101-638F-36F6-F873-AF7A4568B25F}"/>
          </ac:spMkLst>
        </pc:spChg>
      </pc:sldChg>
      <pc:sldChg chg="modSp new">
        <pc:chgData name="Harris, John" userId="S::jharris@spartanburgcounty.org::9445bd0f-8153-48ea-a5d5-cbfb101c8d07" providerId="AD" clId="Web-{ECB33707-EF00-E0FB-34A0-05A149F62C95}" dt="2024-10-22T21:45:31.834" v="1412" actId="20577"/>
        <pc:sldMkLst>
          <pc:docMk/>
          <pc:sldMk cId="822772189" sldId="364"/>
        </pc:sldMkLst>
        <pc:spChg chg="mod">
          <ac:chgData name="Harris, John" userId="S::jharris@spartanburgcounty.org::9445bd0f-8153-48ea-a5d5-cbfb101c8d07" providerId="AD" clId="Web-{ECB33707-EF00-E0FB-34A0-05A149F62C95}" dt="2024-10-22T21:43:39.128" v="1331" actId="20577"/>
          <ac:spMkLst>
            <pc:docMk/>
            <pc:sldMk cId="822772189" sldId="364"/>
            <ac:spMk id="2" creationId="{ACD76D5A-017C-C50B-1EF1-4B0B578DE08F}"/>
          </ac:spMkLst>
        </pc:spChg>
        <pc:spChg chg="mod">
          <ac:chgData name="Harris, John" userId="S::jharris@spartanburgcounty.org::9445bd0f-8153-48ea-a5d5-cbfb101c8d07" providerId="AD" clId="Web-{ECB33707-EF00-E0FB-34A0-05A149F62C95}" dt="2024-10-22T21:45:31.834" v="1412" actId="20577"/>
          <ac:spMkLst>
            <pc:docMk/>
            <pc:sldMk cId="822772189" sldId="364"/>
            <ac:spMk id="3" creationId="{2F5E8B61-D076-DF52-BE65-2A392B5CAF62}"/>
          </ac:spMkLst>
        </pc:spChg>
      </pc:sldChg>
    </pc:docChg>
  </pc:docChgLst>
  <pc:docChgLst>
    <pc:chgData name="Harris, John" userId="S::jharris@spartanburgcounty.org::9445bd0f-8153-48ea-a5d5-cbfb101c8d07" providerId="AD" clId="Web-{70EC8280-461E-C064-BB09-0958D9EF0953}"/>
    <pc:docChg chg="addSld modSld sldOrd">
      <pc:chgData name="Harris, John" userId="S::jharris@spartanburgcounty.org::9445bd0f-8153-48ea-a5d5-cbfb101c8d07" providerId="AD" clId="Web-{70EC8280-461E-C064-BB09-0958D9EF0953}" dt="2024-10-21T15:18:15.510" v="35"/>
      <pc:docMkLst>
        <pc:docMk/>
      </pc:docMkLst>
      <pc:sldChg chg="ord">
        <pc:chgData name="Harris, John" userId="S::jharris@spartanburgcounty.org::9445bd0f-8153-48ea-a5d5-cbfb101c8d07" providerId="AD" clId="Web-{70EC8280-461E-C064-BB09-0958D9EF0953}" dt="2024-10-21T15:18:15.510" v="34"/>
        <pc:sldMkLst>
          <pc:docMk/>
          <pc:sldMk cId="3648163248" sldId="296"/>
        </pc:sldMkLst>
      </pc:sldChg>
      <pc:sldChg chg="ord">
        <pc:chgData name="Harris, John" userId="S::jharris@spartanburgcounty.org::9445bd0f-8153-48ea-a5d5-cbfb101c8d07" providerId="AD" clId="Web-{70EC8280-461E-C064-BB09-0958D9EF0953}" dt="2024-10-21T15:18:15.510" v="32"/>
        <pc:sldMkLst>
          <pc:docMk/>
          <pc:sldMk cId="2755744591" sldId="307"/>
        </pc:sldMkLst>
      </pc:sldChg>
      <pc:sldChg chg="ord">
        <pc:chgData name="Harris, John" userId="S::jharris@spartanburgcounty.org::9445bd0f-8153-48ea-a5d5-cbfb101c8d07" providerId="AD" clId="Web-{70EC8280-461E-C064-BB09-0958D9EF0953}" dt="2024-10-21T15:18:15.494" v="30"/>
        <pc:sldMkLst>
          <pc:docMk/>
          <pc:sldMk cId="4242754992" sldId="308"/>
        </pc:sldMkLst>
      </pc:sldChg>
      <pc:sldChg chg="ord">
        <pc:chgData name="Harris, John" userId="S::jharris@spartanburgcounty.org::9445bd0f-8153-48ea-a5d5-cbfb101c8d07" providerId="AD" clId="Web-{70EC8280-461E-C064-BB09-0958D9EF0953}" dt="2024-10-21T15:18:15.494" v="28"/>
        <pc:sldMkLst>
          <pc:docMk/>
          <pc:sldMk cId="770897011" sldId="309"/>
        </pc:sldMkLst>
      </pc:sldChg>
      <pc:sldChg chg="modSp ord">
        <pc:chgData name="Harris, John" userId="S::jharris@spartanburgcounty.org::9445bd0f-8153-48ea-a5d5-cbfb101c8d07" providerId="AD" clId="Web-{70EC8280-461E-C064-BB09-0958D9EF0953}" dt="2024-10-21T15:18:15.510" v="33"/>
        <pc:sldMkLst>
          <pc:docMk/>
          <pc:sldMk cId="1412410172" sldId="310"/>
        </pc:sldMkLst>
        <pc:spChg chg="mod">
          <ac:chgData name="Harris, John" userId="S::jharris@spartanburgcounty.org::9445bd0f-8153-48ea-a5d5-cbfb101c8d07" providerId="AD" clId="Web-{70EC8280-461E-C064-BB09-0958D9EF0953}" dt="2024-10-21T14:26:18.689" v="8" actId="20577"/>
          <ac:spMkLst>
            <pc:docMk/>
            <pc:sldMk cId="1412410172" sldId="310"/>
            <ac:spMk id="3" creationId="{13882A1C-8B4D-EDF2-A0DD-ED238F59F2D7}"/>
          </ac:spMkLst>
        </pc:spChg>
        <pc:picChg chg="mod">
          <ac:chgData name="Harris, John" userId="S::jharris@spartanburgcounty.org::9445bd0f-8153-48ea-a5d5-cbfb101c8d07" providerId="AD" clId="Web-{70EC8280-461E-C064-BB09-0958D9EF0953}" dt="2024-10-21T15:04:26.644" v="10" actId="1076"/>
          <ac:picMkLst>
            <pc:docMk/>
            <pc:sldMk cId="1412410172" sldId="310"/>
            <ac:picMk id="7" creationId="{8B407C9B-5C5C-CE1B-9AC7-BA8B355CA464}"/>
          </ac:picMkLst>
        </pc:picChg>
      </pc:sldChg>
      <pc:sldChg chg="ord">
        <pc:chgData name="Harris, John" userId="S::jharris@spartanburgcounty.org::9445bd0f-8153-48ea-a5d5-cbfb101c8d07" providerId="AD" clId="Web-{70EC8280-461E-C064-BB09-0958D9EF0953}" dt="2024-10-21T15:18:15.494" v="31"/>
        <pc:sldMkLst>
          <pc:docMk/>
          <pc:sldMk cId="389004924" sldId="311"/>
        </pc:sldMkLst>
      </pc:sldChg>
      <pc:sldChg chg="ord">
        <pc:chgData name="Harris, John" userId="S::jharris@spartanburgcounty.org::9445bd0f-8153-48ea-a5d5-cbfb101c8d07" providerId="AD" clId="Web-{70EC8280-461E-C064-BB09-0958D9EF0953}" dt="2024-10-21T15:18:15.494" v="29"/>
        <pc:sldMkLst>
          <pc:docMk/>
          <pc:sldMk cId="2176458535" sldId="312"/>
        </pc:sldMkLst>
      </pc:sldChg>
      <pc:sldChg chg="ord">
        <pc:chgData name="Harris, John" userId="S::jharris@spartanburgcounty.org::9445bd0f-8153-48ea-a5d5-cbfb101c8d07" providerId="AD" clId="Web-{70EC8280-461E-C064-BB09-0958D9EF0953}" dt="2024-10-21T15:18:15.494" v="27"/>
        <pc:sldMkLst>
          <pc:docMk/>
          <pc:sldMk cId="1278486829" sldId="313"/>
        </pc:sldMkLst>
      </pc:sldChg>
      <pc:sldChg chg="modSp new ord">
        <pc:chgData name="Harris, John" userId="S::jharris@spartanburgcounty.org::9445bd0f-8153-48ea-a5d5-cbfb101c8d07" providerId="AD" clId="Web-{70EC8280-461E-C064-BB09-0958D9EF0953}" dt="2024-10-21T15:18:15.510" v="35"/>
        <pc:sldMkLst>
          <pc:docMk/>
          <pc:sldMk cId="1345601973" sldId="336"/>
        </pc:sldMkLst>
        <pc:spChg chg="mod">
          <ac:chgData name="Harris, John" userId="S::jharris@spartanburgcounty.org::9445bd0f-8153-48ea-a5d5-cbfb101c8d07" providerId="AD" clId="Web-{70EC8280-461E-C064-BB09-0958D9EF0953}" dt="2024-10-21T15:13:50.524" v="26" actId="20577"/>
          <ac:spMkLst>
            <pc:docMk/>
            <pc:sldMk cId="1345601973" sldId="336"/>
            <ac:spMk id="2" creationId="{100F975E-7EED-D5F9-C799-2CF4F76B84E3}"/>
          </ac:spMkLst>
        </pc:spChg>
      </pc:sldChg>
    </pc:docChg>
  </pc:docChgLst>
  <pc:docChgLst>
    <pc:chgData name="clindsey@cityofspartanburg.org" userId="S::urn:spo:guest#clindsey@cityofspartanburg.org::" providerId="AD" clId="Web-{24C16F83-FAE1-84A7-7160-71FB7D5C7B7B}"/>
    <pc:docChg chg="addSld delSld modSld">
      <pc:chgData name="clindsey@cityofspartanburg.org" userId="S::urn:spo:guest#clindsey@cityofspartanburg.org::" providerId="AD" clId="Web-{24C16F83-FAE1-84A7-7160-71FB7D5C7B7B}" dt="2024-10-22T14:42:53.628" v="633" actId="1076"/>
      <pc:docMkLst>
        <pc:docMk/>
      </pc:docMkLst>
      <pc:sldChg chg="modSp">
        <pc:chgData name="clindsey@cityofspartanburg.org" userId="S::urn:spo:guest#clindsey@cityofspartanburg.org::" providerId="AD" clId="Web-{24C16F83-FAE1-84A7-7160-71FB7D5C7B7B}" dt="2024-10-22T12:11:21.846" v="9" actId="20577"/>
        <pc:sldMkLst>
          <pc:docMk/>
          <pc:sldMk cId="662097594" sldId="314"/>
        </pc:sldMkLst>
        <pc:spChg chg="mod">
          <ac:chgData name="clindsey@cityofspartanburg.org" userId="S::urn:spo:guest#clindsey@cityofspartanburg.org::" providerId="AD" clId="Web-{24C16F83-FAE1-84A7-7160-71FB7D5C7B7B}" dt="2024-10-22T12:11:21.846" v="9" actId="20577"/>
          <ac:spMkLst>
            <pc:docMk/>
            <pc:sldMk cId="662097594" sldId="314"/>
            <ac:spMk id="4" creationId="{883B028B-DCE4-1133-5466-CDF351196638}"/>
          </ac:spMkLst>
        </pc:spChg>
      </pc:sldChg>
      <pc:sldChg chg="modSp">
        <pc:chgData name="clindsey@cityofspartanburg.org" userId="S::urn:spo:guest#clindsey@cityofspartanburg.org::" providerId="AD" clId="Web-{24C16F83-FAE1-84A7-7160-71FB7D5C7B7B}" dt="2024-10-22T12:33:33.090" v="237" actId="1076"/>
        <pc:sldMkLst>
          <pc:docMk/>
          <pc:sldMk cId="2591387180" sldId="315"/>
        </pc:sldMkLst>
        <pc:spChg chg="mod">
          <ac:chgData name="clindsey@cityofspartanburg.org" userId="S::urn:spo:guest#clindsey@cityofspartanburg.org::" providerId="AD" clId="Web-{24C16F83-FAE1-84A7-7160-71FB7D5C7B7B}" dt="2024-10-22T12:33:33.090" v="237" actId="1076"/>
          <ac:spMkLst>
            <pc:docMk/>
            <pc:sldMk cId="2591387180" sldId="315"/>
            <ac:spMk id="3" creationId="{490300FE-E145-3630-339F-F88540C9B6B3}"/>
          </ac:spMkLst>
        </pc:spChg>
        <pc:spChg chg="mod">
          <ac:chgData name="clindsey@cityofspartanburg.org" userId="S::urn:spo:guest#clindsey@cityofspartanburg.org::" providerId="AD" clId="Web-{24C16F83-FAE1-84A7-7160-71FB7D5C7B7B}" dt="2024-10-22T12:21:35.538" v="120" actId="1076"/>
          <ac:spMkLst>
            <pc:docMk/>
            <pc:sldMk cId="2591387180" sldId="315"/>
            <ac:spMk id="4" creationId="{CDC8DDE1-E02C-102C-B9F9-4BB04943C6F1}"/>
          </ac:spMkLst>
        </pc:spChg>
      </pc:sldChg>
      <pc:sldChg chg="addSp modSp">
        <pc:chgData name="clindsey@cityofspartanburg.org" userId="S::urn:spo:guest#clindsey@cityofspartanburg.org::" providerId="AD" clId="Web-{24C16F83-FAE1-84A7-7160-71FB7D5C7B7B}" dt="2024-10-22T12:21:53.210" v="125" actId="20577"/>
        <pc:sldMkLst>
          <pc:docMk/>
          <pc:sldMk cId="1282160406" sldId="316"/>
        </pc:sldMkLst>
        <pc:spChg chg="mod">
          <ac:chgData name="clindsey@cityofspartanburg.org" userId="S::urn:spo:guest#clindsey@cityofspartanburg.org::" providerId="AD" clId="Web-{24C16F83-FAE1-84A7-7160-71FB7D5C7B7B}" dt="2024-10-22T12:11:49.643" v="15"/>
          <ac:spMkLst>
            <pc:docMk/>
            <pc:sldMk cId="1282160406" sldId="316"/>
            <ac:spMk id="3" creationId="{96555028-8FF7-5DE8-5938-14BD72737E9C}"/>
          </ac:spMkLst>
        </pc:spChg>
        <pc:spChg chg="add mod">
          <ac:chgData name="clindsey@cityofspartanburg.org" userId="S::urn:spo:guest#clindsey@cityofspartanburg.org::" providerId="AD" clId="Web-{24C16F83-FAE1-84A7-7160-71FB7D5C7B7B}" dt="2024-10-22T12:21:53.210" v="125" actId="20577"/>
          <ac:spMkLst>
            <pc:docMk/>
            <pc:sldMk cId="1282160406" sldId="316"/>
            <ac:spMk id="4" creationId="{D0B552D9-168C-D3B3-806A-C6583C4C91A3}"/>
          </ac:spMkLst>
        </pc:spChg>
      </pc:sldChg>
      <pc:sldChg chg="addSp modSp">
        <pc:chgData name="clindsey@cityofspartanburg.org" userId="S::urn:spo:guest#clindsey@cityofspartanburg.org::" providerId="AD" clId="Web-{24C16F83-FAE1-84A7-7160-71FB7D5C7B7B}" dt="2024-10-22T12:16:26.114" v="69" actId="1076"/>
        <pc:sldMkLst>
          <pc:docMk/>
          <pc:sldMk cId="315393767" sldId="317"/>
        </pc:sldMkLst>
        <pc:spChg chg="mod">
          <ac:chgData name="clindsey@cityofspartanburg.org" userId="S::urn:spo:guest#clindsey@cityofspartanburg.org::" providerId="AD" clId="Web-{24C16F83-FAE1-84A7-7160-71FB7D5C7B7B}" dt="2024-10-22T12:15:52.176" v="57" actId="1076"/>
          <ac:spMkLst>
            <pc:docMk/>
            <pc:sldMk cId="315393767" sldId="317"/>
            <ac:spMk id="3" creationId="{4230FCA0-9E76-B898-56FD-9DBAE7824E57}"/>
          </ac:spMkLst>
        </pc:spChg>
        <pc:spChg chg="add mod">
          <ac:chgData name="clindsey@cityofspartanburg.org" userId="S::urn:spo:guest#clindsey@cityofspartanburg.org::" providerId="AD" clId="Web-{24C16F83-FAE1-84A7-7160-71FB7D5C7B7B}" dt="2024-10-22T12:16:26.114" v="69" actId="1076"/>
          <ac:spMkLst>
            <pc:docMk/>
            <pc:sldMk cId="315393767" sldId="317"/>
            <ac:spMk id="4" creationId="{A5FB036E-7E9E-12F1-0135-B61F3D0940C3}"/>
          </ac:spMkLst>
        </pc:spChg>
      </pc:sldChg>
      <pc:sldChg chg="addSp modSp">
        <pc:chgData name="clindsey@cityofspartanburg.org" userId="S::urn:spo:guest#clindsey@cityofspartanburg.org::" providerId="AD" clId="Web-{24C16F83-FAE1-84A7-7160-71FB7D5C7B7B}" dt="2024-10-22T12:17:45.786" v="81" actId="1076"/>
        <pc:sldMkLst>
          <pc:docMk/>
          <pc:sldMk cId="2587004824" sldId="318"/>
        </pc:sldMkLst>
        <pc:spChg chg="mod">
          <ac:chgData name="clindsey@cityofspartanburg.org" userId="S::urn:spo:guest#clindsey@cityofspartanburg.org::" providerId="AD" clId="Web-{24C16F83-FAE1-84A7-7160-71FB7D5C7B7B}" dt="2024-10-22T12:16:52.036" v="75" actId="14100"/>
          <ac:spMkLst>
            <pc:docMk/>
            <pc:sldMk cId="2587004824" sldId="318"/>
            <ac:spMk id="3" creationId="{725F5E1D-4B15-82C0-CD2C-685846F002EB}"/>
          </ac:spMkLst>
        </pc:spChg>
        <pc:spChg chg="add mod">
          <ac:chgData name="clindsey@cityofspartanburg.org" userId="S::urn:spo:guest#clindsey@cityofspartanburg.org::" providerId="AD" clId="Web-{24C16F83-FAE1-84A7-7160-71FB7D5C7B7B}" dt="2024-10-22T12:17:45.786" v="81" actId="1076"/>
          <ac:spMkLst>
            <pc:docMk/>
            <pc:sldMk cId="2587004824" sldId="318"/>
            <ac:spMk id="4" creationId="{BD3E5C49-DE73-30EA-3EBC-F63D50CAACEA}"/>
          </ac:spMkLst>
        </pc:spChg>
      </pc:sldChg>
      <pc:sldChg chg="addSp modSp">
        <pc:chgData name="clindsey@cityofspartanburg.org" userId="S::urn:spo:guest#clindsey@cityofspartanburg.org::" providerId="AD" clId="Web-{24C16F83-FAE1-84A7-7160-71FB7D5C7B7B}" dt="2024-10-22T12:20:26.959" v="113" actId="20577"/>
        <pc:sldMkLst>
          <pc:docMk/>
          <pc:sldMk cId="2381990733" sldId="319"/>
        </pc:sldMkLst>
        <pc:spChg chg="mod">
          <ac:chgData name="clindsey@cityofspartanburg.org" userId="S::urn:spo:guest#clindsey@cityofspartanburg.org::" providerId="AD" clId="Web-{24C16F83-FAE1-84A7-7160-71FB7D5C7B7B}" dt="2024-10-22T12:18:47.146" v="86" actId="1076"/>
          <ac:spMkLst>
            <pc:docMk/>
            <pc:sldMk cId="2381990733" sldId="319"/>
            <ac:spMk id="3" creationId="{4DF06814-8310-9CF4-EB24-936A0A5E2BB0}"/>
          </ac:spMkLst>
        </pc:spChg>
        <pc:spChg chg="add mod">
          <ac:chgData name="clindsey@cityofspartanburg.org" userId="S::urn:spo:guest#clindsey@cityofspartanburg.org::" providerId="AD" clId="Web-{24C16F83-FAE1-84A7-7160-71FB7D5C7B7B}" dt="2024-10-22T12:20:26.959" v="113" actId="20577"/>
          <ac:spMkLst>
            <pc:docMk/>
            <pc:sldMk cId="2381990733" sldId="319"/>
            <ac:spMk id="4" creationId="{8319C31A-B8B7-6D7C-11D9-CA44B7084BCD}"/>
          </ac:spMkLst>
        </pc:spChg>
      </pc:sldChg>
      <pc:sldChg chg="addSp modSp">
        <pc:chgData name="clindsey@cityofspartanburg.org" userId="S::urn:spo:guest#clindsey@cityofspartanburg.org::" providerId="AD" clId="Web-{24C16F83-FAE1-84A7-7160-71FB7D5C7B7B}" dt="2024-10-22T12:31:03.542" v="217" actId="14100"/>
        <pc:sldMkLst>
          <pc:docMk/>
          <pc:sldMk cId="2229393704" sldId="320"/>
        </pc:sldMkLst>
        <pc:spChg chg="mod">
          <ac:chgData name="clindsey@cityofspartanburg.org" userId="S::urn:spo:guest#clindsey@cityofspartanburg.org::" providerId="AD" clId="Web-{24C16F83-FAE1-84A7-7160-71FB7D5C7B7B}" dt="2024-10-22T12:30:35.979" v="210" actId="1076"/>
          <ac:spMkLst>
            <pc:docMk/>
            <pc:sldMk cId="2229393704" sldId="320"/>
            <ac:spMk id="3" creationId="{C77D4B5B-8F98-153E-E5DD-3B05D6861D72}"/>
          </ac:spMkLst>
        </pc:spChg>
        <pc:spChg chg="add mod">
          <ac:chgData name="clindsey@cityofspartanburg.org" userId="S::urn:spo:guest#clindsey@cityofspartanburg.org::" providerId="AD" clId="Web-{24C16F83-FAE1-84A7-7160-71FB7D5C7B7B}" dt="2024-10-22T12:31:03.542" v="217" actId="14100"/>
          <ac:spMkLst>
            <pc:docMk/>
            <pc:sldMk cId="2229393704" sldId="320"/>
            <ac:spMk id="4" creationId="{03390C3C-DE88-2C6A-33D5-BD067C83D819}"/>
          </ac:spMkLst>
        </pc:spChg>
      </pc:sldChg>
      <pc:sldChg chg="addSp modSp">
        <pc:chgData name="clindsey@cityofspartanburg.org" userId="S::urn:spo:guest#clindsey@cityofspartanburg.org::" providerId="AD" clId="Web-{24C16F83-FAE1-84A7-7160-71FB7D5C7B7B}" dt="2024-10-22T12:32:32.918" v="236" actId="1076"/>
        <pc:sldMkLst>
          <pc:docMk/>
          <pc:sldMk cId="800627023" sldId="321"/>
        </pc:sldMkLst>
        <pc:spChg chg="mod">
          <ac:chgData name="clindsey@cityofspartanburg.org" userId="S::urn:spo:guest#clindsey@cityofspartanburg.org::" providerId="AD" clId="Web-{24C16F83-FAE1-84A7-7160-71FB7D5C7B7B}" dt="2024-10-22T12:31:51.605" v="223" actId="1076"/>
          <ac:spMkLst>
            <pc:docMk/>
            <pc:sldMk cId="800627023" sldId="321"/>
            <ac:spMk id="3" creationId="{C09EE9EA-9BBD-E649-FA69-66CEEB9861C3}"/>
          </ac:spMkLst>
        </pc:spChg>
        <pc:spChg chg="add mod">
          <ac:chgData name="clindsey@cityofspartanburg.org" userId="S::urn:spo:guest#clindsey@cityofspartanburg.org::" providerId="AD" clId="Web-{24C16F83-FAE1-84A7-7160-71FB7D5C7B7B}" dt="2024-10-22T12:32:32.918" v="236" actId="1076"/>
          <ac:spMkLst>
            <pc:docMk/>
            <pc:sldMk cId="800627023" sldId="321"/>
            <ac:spMk id="4" creationId="{D5454C10-A40B-F1C0-62AC-9FD2C7918674}"/>
          </ac:spMkLst>
        </pc:spChg>
      </pc:sldChg>
      <pc:sldChg chg="addSp modSp">
        <pc:chgData name="clindsey@cityofspartanburg.org" userId="S::urn:spo:guest#clindsey@cityofspartanburg.org::" providerId="AD" clId="Web-{24C16F83-FAE1-84A7-7160-71FB7D5C7B7B}" dt="2024-10-22T12:53:30.345" v="252" actId="1076"/>
        <pc:sldMkLst>
          <pc:docMk/>
          <pc:sldMk cId="4019410189" sldId="322"/>
        </pc:sldMkLst>
        <pc:spChg chg="mod">
          <ac:chgData name="clindsey@cityofspartanburg.org" userId="S::urn:spo:guest#clindsey@cityofspartanburg.org::" providerId="AD" clId="Web-{24C16F83-FAE1-84A7-7160-71FB7D5C7B7B}" dt="2024-10-22T12:52:45.126" v="242" actId="1076"/>
          <ac:spMkLst>
            <pc:docMk/>
            <pc:sldMk cId="4019410189" sldId="322"/>
            <ac:spMk id="3" creationId="{CC51071D-368D-D8AC-2E12-2EBBA7988F6D}"/>
          </ac:spMkLst>
        </pc:spChg>
        <pc:spChg chg="add mod">
          <ac:chgData name="clindsey@cityofspartanburg.org" userId="S::urn:spo:guest#clindsey@cityofspartanburg.org::" providerId="AD" clId="Web-{24C16F83-FAE1-84A7-7160-71FB7D5C7B7B}" dt="2024-10-22T12:53:30.345" v="252" actId="1076"/>
          <ac:spMkLst>
            <pc:docMk/>
            <pc:sldMk cId="4019410189" sldId="322"/>
            <ac:spMk id="4" creationId="{B750AB6B-015A-E44B-F4D1-E46C4DB2E6AE}"/>
          </ac:spMkLst>
        </pc:spChg>
      </pc:sldChg>
      <pc:sldChg chg="addSp modSp">
        <pc:chgData name="clindsey@cityofspartanburg.org" userId="S::urn:spo:guest#clindsey@cityofspartanburg.org::" providerId="AD" clId="Web-{24C16F83-FAE1-84A7-7160-71FB7D5C7B7B}" dt="2024-10-22T13:48:35.997" v="270" actId="14100"/>
        <pc:sldMkLst>
          <pc:docMk/>
          <pc:sldMk cId="2159499400" sldId="323"/>
        </pc:sldMkLst>
        <pc:spChg chg="mod">
          <ac:chgData name="clindsey@cityofspartanburg.org" userId="S::urn:spo:guest#clindsey@cityofspartanburg.org::" providerId="AD" clId="Web-{24C16F83-FAE1-84A7-7160-71FB7D5C7B7B}" dt="2024-10-22T12:54:02.063" v="257" actId="1076"/>
          <ac:spMkLst>
            <pc:docMk/>
            <pc:sldMk cId="2159499400" sldId="323"/>
            <ac:spMk id="3" creationId="{B5216C0E-9507-C1AF-4B2A-4798A2A58380}"/>
          </ac:spMkLst>
        </pc:spChg>
        <pc:spChg chg="add mod">
          <ac:chgData name="clindsey@cityofspartanburg.org" userId="S::urn:spo:guest#clindsey@cityofspartanburg.org::" providerId="AD" clId="Web-{24C16F83-FAE1-84A7-7160-71FB7D5C7B7B}" dt="2024-10-22T13:48:35.997" v="270" actId="14100"/>
          <ac:spMkLst>
            <pc:docMk/>
            <pc:sldMk cId="2159499400" sldId="323"/>
            <ac:spMk id="4" creationId="{6F589464-C52F-6B38-4DE3-5AC9B36FC238}"/>
          </ac:spMkLst>
        </pc:spChg>
      </pc:sldChg>
      <pc:sldChg chg="addSp modSp">
        <pc:chgData name="clindsey@cityofspartanburg.org" userId="S::urn:spo:guest#clindsey@cityofspartanburg.org::" providerId="AD" clId="Web-{24C16F83-FAE1-84A7-7160-71FB7D5C7B7B}" dt="2024-10-22T14:13:06.846" v="354"/>
        <pc:sldMkLst>
          <pc:docMk/>
          <pc:sldMk cId="1336664226" sldId="324"/>
        </pc:sldMkLst>
        <pc:spChg chg="mod">
          <ac:chgData name="clindsey@cityofspartanburg.org" userId="S::urn:spo:guest#clindsey@cityofspartanburg.org::" providerId="AD" clId="Web-{24C16F83-FAE1-84A7-7160-71FB7D5C7B7B}" dt="2024-10-22T14:13:06.846" v="354"/>
          <ac:spMkLst>
            <pc:docMk/>
            <pc:sldMk cId="1336664226" sldId="324"/>
            <ac:spMk id="3" creationId="{1E98868D-6E40-C83B-55EB-224DA085F888}"/>
          </ac:spMkLst>
        </pc:spChg>
        <pc:spChg chg="add mod">
          <ac:chgData name="clindsey@cityofspartanburg.org" userId="S::urn:spo:guest#clindsey@cityofspartanburg.org::" providerId="AD" clId="Web-{24C16F83-FAE1-84A7-7160-71FB7D5C7B7B}" dt="2024-10-22T14:12:55.893" v="352" actId="1076"/>
          <ac:spMkLst>
            <pc:docMk/>
            <pc:sldMk cId="1336664226" sldId="324"/>
            <ac:spMk id="4" creationId="{E0F8F416-D28B-58EF-571B-AE52CBC59522}"/>
          </ac:spMkLst>
        </pc:spChg>
      </pc:sldChg>
      <pc:sldChg chg="addSp modSp">
        <pc:chgData name="clindsey@cityofspartanburg.org" userId="S::urn:spo:guest#clindsey@cityofspartanburg.org::" providerId="AD" clId="Web-{24C16F83-FAE1-84A7-7160-71FB7D5C7B7B}" dt="2024-10-22T14:14:43.959" v="368" actId="1076"/>
        <pc:sldMkLst>
          <pc:docMk/>
          <pc:sldMk cId="1354159642" sldId="325"/>
        </pc:sldMkLst>
        <pc:spChg chg="mod">
          <ac:chgData name="clindsey@cityofspartanburg.org" userId="S::urn:spo:guest#clindsey@cityofspartanburg.org::" providerId="AD" clId="Web-{24C16F83-FAE1-84A7-7160-71FB7D5C7B7B}" dt="2024-10-22T14:14:43.959" v="368" actId="1076"/>
          <ac:spMkLst>
            <pc:docMk/>
            <pc:sldMk cId="1354159642" sldId="325"/>
            <ac:spMk id="3" creationId="{13B7F15B-2EB5-8756-E973-8C84DA1F492A}"/>
          </ac:spMkLst>
        </pc:spChg>
        <pc:spChg chg="add mod">
          <ac:chgData name="clindsey@cityofspartanburg.org" userId="S::urn:spo:guest#clindsey@cityofspartanburg.org::" providerId="AD" clId="Web-{24C16F83-FAE1-84A7-7160-71FB7D5C7B7B}" dt="2024-10-22T14:14:40.193" v="367" actId="1076"/>
          <ac:spMkLst>
            <pc:docMk/>
            <pc:sldMk cId="1354159642" sldId="325"/>
            <ac:spMk id="4" creationId="{4383840D-929E-484D-BA50-91CE84AEF506}"/>
          </ac:spMkLst>
        </pc:spChg>
      </pc:sldChg>
      <pc:sldChg chg="addSp modSp">
        <pc:chgData name="clindsey@cityofspartanburg.org" userId="S::urn:spo:guest#clindsey@cityofspartanburg.org::" providerId="AD" clId="Web-{24C16F83-FAE1-84A7-7160-71FB7D5C7B7B}" dt="2024-10-22T14:18:31.233" v="387" actId="20577"/>
        <pc:sldMkLst>
          <pc:docMk/>
          <pc:sldMk cId="1012513657" sldId="326"/>
        </pc:sldMkLst>
        <pc:spChg chg="mod">
          <ac:chgData name="clindsey@cityofspartanburg.org" userId="S::urn:spo:guest#clindsey@cityofspartanburg.org::" providerId="AD" clId="Web-{24C16F83-FAE1-84A7-7160-71FB7D5C7B7B}" dt="2024-10-22T14:17:48.841" v="373"/>
          <ac:spMkLst>
            <pc:docMk/>
            <pc:sldMk cId="1012513657" sldId="326"/>
            <ac:spMk id="3" creationId="{9F2F9038-56BA-5A2A-8049-C060FAC12CFD}"/>
          </ac:spMkLst>
        </pc:spChg>
        <pc:spChg chg="add mod">
          <ac:chgData name="clindsey@cityofspartanburg.org" userId="S::urn:spo:guest#clindsey@cityofspartanburg.org::" providerId="AD" clId="Web-{24C16F83-FAE1-84A7-7160-71FB7D5C7B7B}" dt="2024-10-22T14:18:31.233" v="387" actId="20577"/>
          <ac:spMkLst>
            <pc:docMk/>
            <pc:sldMk cId="1012513657" sldId="326"/>
            <ac:spMk id="4" creationId="{D9965786-B3C7-B3AC-6367-40941444A4CA}"/>
          </ac:spMkLst>
        </pc:spChg>
      </pc:sldChg>
      <pc:sldChg chg="addSp modSp">
        <pc:chgData name="clindsey@cityofspartanburg.org" userId="S::urn:spo:guest#clindsey@cityofspartanburg.org::" providerId="AD" clId="Web-{24C16F83-FAE1-84A7-7160-71FB7D5C7B7B}" dt="2024-10-22T14:23:21.415" v="439" actId="20577"/>
        <pc:sldMkLst>
          <pc:docMk/>
          <pc:sldMk cId="1943146711" sldId="327"/>
        </pc:sldMkLst>
        <pc:spChg chg="mod">
          <ac:chgData name="clindsey@cityofspartanburg.org" userId="S::urn:spo:guest#clindsey@cityofspartanburg.org::" providerId="AD" clId="Web-{24C16F83-FAE1-84A7-7160-71FB7D5C7B7B}" dt="2024-10-22T14:22:46.148" v="427" actId="1076"/>
          <ac:spMkLst>
            <pc:docMk/>
            <pc:sldMk cId="1943146711" sldId="327"/>
            <ac:spMk id="3" creationId="{0BA65D98-B068-8641-5D38-3E7622A9F0B0}"/>
          </ac:spMkLst>
        </pc:spChg>
        <pc:spChg chg="add mod">
          <ac:chgData name="clindsey@cityofspartanburg.org" userId="S::urn:spo:guest#clindsey@cityofspartanburg.org::" providerId="AD" clId="Web-{24C16F83-FAE1-84A7-7160-71FB7D5C7B7B}" dt="2024-10-22T14:23:21.415" v="439" actId="20577"/>
          <ac:spMkLst>
            <pc:docMk/>
            <pc:sldMk cId="1943146711" sldId="327"/>
            <ac:spMk id="4" creationId="{205D2353-F37E-B4A7-8F62-0DBFD0109AC1}"/>
          </ac:spMkLst>
        </pc:spChg>
      </pc:sldChg>
      <pc:sldChg chg="addSp modSp">
        <pc:chgData name="clindsey@cityofspartanburg.org" userId="S::urn:spo:guest#clindsey@cityofspartanburg.org::" providerId="AD" clId="Web-{24C16F83-FAE1-84A7-7160-71FB7D5C7B7B}" dt="2024-10-22T14:26:33.750" v="471" actId="20577"/>
        <pc:sldMkLst>
          <pc:docMk/>
          <pc:sldMk cId="593398867" sldId="328"/>
        </pc:sldMkLst>
        <pc:spChg chg="mod">
          <ac:chgData name="clindsey@cityofspartanburg.org" userId="S::urn:spo:guest#clindsey@cityofspartanburg.org::" providerId="AD" clId="Web-{24C16F83-FAE1-84A7-7160-71FB7D5C7B7B}" dt="2024-10-22T14:26:16.327" v="464" actId="1076"/>
          <ac:spMkLst>
            <pc:docMk/>
            <pc:sldMk cId="593398867" sldId="328"/>
            <ac:spMk id="3" creationId="{E7B78AF8-654E-DD90-7D27-AB8CD042F7E6}"/>
          </ac:spMkLst>
        </pc:spChg>
        <pc:spChg chg="add mod">
          <ac:chgData name="clindsey@cityofspartanburg.org" userId="S::urn:spo:guest#clindsey@cityofspartanburg.org::" providerId="AD" clId="Web-{24C16F83-FAE1-84A7-7160-71FB7D5C7B7B}" dt="2024-10-22T14:26:33.750" v="471" actId="20577"/>
          <ac:spMkLst>
            <pc:docMk/>
            <pc:sldMk cId="593398867" sldId="328"/>
            <ac:spMk id="4" creationId="{AE3DDEB5-012B-AB6E-8193-551AF44382AB}"/>
          </ac:spMkLst>
        </pc:spChg>
      </pc:sldChg>
      <pc:sldChg chg="addSp modSp">
        <pc:chgData name="clindsey@cityofspartanburg.org" userId="S::urn:spo:guest#clindsey@cityofspartanburg.org::" providerId="AD" clId="Web-{24C16F83-FAE1-84A7-7160-71FB7D5C7B7B}" dt="2024-10-22T14:27:29.533" v="481" actId="1076"/>
        <pc:sldMkLst>
          <pc:docMk/>
          <pc:sldMk cId="62037898" sldId="329"/>
        </pc:sldMkLst>
        <pc:spChg chg="mod">
          <ac:chgData name="clindsey@cityofspartanburg.org" userId="S::urn:spo:guest#clindsey@cityofspartanburg.org::" providerId="AD" clId="Web-{24C16F83-FAE1-84A7-7160-71FB7D5C7B7B}" dt="2024-10-22T14:27:15.751" v="476"/>
          <ac:spMkLst>
            <pc:docMk/>
            <pc:sldMk cId="62037898" sldId="329"/>
            <ac:spMk id="3" creationId="{C576BD8E-E0D8-1FE5-7ABE-4FB5A5055CB5}"/>
          </ac:spMkLst>
        </pc:spChg>
        <pc:spChg chg="add mod">
          <ac:chgData name="clindsey@cityofspartanburg.org" userId="S::urn:spo:guest#clindsey@cityofspartanburg.org::" providerId="AD" clId="Web-{24C16F83-FAE1-84A7-7160-71FB7D5C7B7B}" dt="2024-10-22T14:27:29.533" v="481" actId="1076"/>
          <ac:spMkLst>
            <pc:docMk/>
            <pc:sldMk cId="62037898" sldId="329"/>
            <ac:spMk id="4" creationId="{8A974351-3164-027B-BA30-EFDF13F15DB6}"/>
          </ac:spMkLst>
        </pc:spChg>
      </pc:sldChg>
      <pc:sldChg chg="addSp modSp">
        <pc:chgData name="clindsey@cityofspartanburg.org" userId="S::urn:spo:guest#clindsey@cityofspartanburg.org::" providerId="AD" clId="Web-{24C16F83-FAE1-84A7-7160-71FB7D5C7B7B}" dt="2024-10-22T14:33:52.437" v="510" actId="1076"/>
        <pc:sldMkLst>
          <pc:docMk/>
          <pc:sldMk cId="961111892" sldId="330"/>
        </pc:sldMkLst>
        <pc:spChg chg="mod">
          <ac:chgData name="clindsey@cityofspartanburg.org" userId="S::urn:spo:guest#clindsey@cityofspartanburg.org::" providerId="AD" clId="Web-{24C16F83-FAE1-84A7-7160-71FB7D5C7B7B}" dt="2024-10-22T14:33:52.437" v="510" actId="1076"/>
          <ac:spMkLst>
            <pc:docMk/>
            <pc:sldMk cId="961111892" sldId="330"/>
            <ac:spMk id="3" creationId="{17F571F5-23E3-04FC-38B8-12AFB01389F4}"/>
          </ac:spMkLst>
        </pc:spChg>
        <pc:spChg chg="add mod">
          <ac:chgData name="clindsey@cityofspartanburg.org" userId="S::urn:spo:guest#clindsey@cityofspartanburg.org::" providerId="AD" clId="Web-{24C16F83-FAE1-84A7-7160-71FB7D5C7B7B}" dt="2024-10-22T14:33:34.421" v="507" actId="20577"/>
          <ac:spMkLst>
            <pc:docMk/>
            <pc:sldMk cId="961111892" sldId="330"/>
            <ac:spMk id="4" creationId="{1A2337C1-FBDD-BE02-1FD0-7F3143C0828A}"/>
          </ac:spMkLst>
        </pc:spChg>
      </pc:sldChg>
      <pc:sldChg chg="addSp modSp">
        <pc:chgData name="clindsey@cityofspartanburg.org" userId="S::urn:spo:guest#clindsey@cityofspartanburg.org::" providerId="AD" clId="Web-{24C16F83-FAE1-84A7-7160-71FB7D5C7B7B}" dt="2024-10-22T14:37:52.399" v="562" actId="20577"/>
        <pc:sldMkLst>
          <pc:docMk/>
          <pc:sldMk cId="2394965051" sldId="331"/>
        </pc:sldMkLst>
        <pc:spChg chg="mod">
          <ac:chgData name="clindsey@cityofspartanburg.org" userId="S::urn:spo:guest#clindsey@cityofspartanburg.org::" providerId="AD" clId="Web-{24C16F83-FAE1-84A7-7160-71FB7D5C7B7B}" dt="2024-10-22T14:36:49.896" v="553" actId="1076"/>
          <ac:spMkLst>
            <pc:docMk/>
            <pc:sldMk cId="2394965051" sldId="331"/>
            <ac:spMk id="3" creationId="{478FEE3F-14D5-9A7C-A70E-AD0B174C9BED}"/>
          </ac:spMkLst>
        </pc:spChg>
        <pc:spChg chg="add mod">
          <ac:chgData name="clindsey@cityofspartanburg.org" userId="S::urn:spo:guest#clindsey@cityofspartanburg.org::" providerId="AD" clId="Web-{24C16F83-FAE1-84A7-7160-71FB7D5C7B7B}" dt="2024-10-22T14:37:52.399" v="562" actId="20577"/>
          <ac:spMkLst>
            <pc:docMk/>
            <pc:sldMk cId="2394965051" sldId="331"/>
            <ac:spMk id="4" creationId="{51502324-8331-3E44-D28F-2600E04030D7}"/>
          </ac:spMkLst>
        </pc:spChg>
      </pc:sldChg>
      <pc:sldChg chg="addSp modSp">
        <pc:chgData name="clindsey@cityofspartanburg.org" userId="S::urn:spo:guest#clindsey@cityofspartanburg.org::" providerId="AD" clId="Web-{24C16F83-FAE1-84A7-7160-71FB7D5C7B7B}" dt="2024-10-22T14:40:10.653" v="599" actId="20577"/>
        <pc:sldMkLst>
          <pc:docMk/>
          <pc:sldMk cId="2129657218" sldId="332"/>
        </pc:sldMkLst>
        <pc:spChg chg="mod">
          <ac:chgData name="clindsey@cityofspartanburg.org" userId="S::urn:spo:guest#clindsey@cityofspartanburg.org::" providerId="AD" clId="Web-{24C16F83-FAE1-84A7-7160-71FB7D5C7B7B}" dt="2024-10-22T14:39:20.683" v="586" actId="1076"/>
          <ac:spMkLst>
            <pc:docMk/>
            <pc:sldMk cId="2129657218" sldId="332"/>
            <ac:spMk id="3" creationId="{C03BFAD3-A57E-5FBB-DBA0-0CEAA78FA1B8}"/>
          </ac:spMkLst>
        </pc:spChg>
        <pc:spChg chg="add mod">
          <ac:chgData name="clindsey@cityofspartanburg.org" userId="S::urn:spo:guest#clindsey@cityofspartanburg.org::" providerId="AD" clId="Web-{24C16F83-FAE1-84A7-7160-71FB7D5C7B7B}" dt="2024-10-22T14:40:10.653" v="599" actId="20577"/>
          <ac:spMkLst>
            <pc:docMk/>
            <pc:sldMk cId="2129657218" sldId="332"/>
            <ac:spMk id="4" creationId="{6899DC80-42ED-162B-D672-70837B9AF3DF}"/>
          </ac:spMkLst>
        </pc:spChg>
      </pc:sldChg>
      <pc:sldChg chg="modSp">
        <pc:chgData name="clindsey@cityofspartanburg.org" userId="S::urn:spo:guest#clindsey@cityofspartanburg.org::" providerId="AD" clId="Web-{24C16F83-FAE1-84A7-7160-71FB7D5C7B7B}" dt="2024-10-22T14:28:08.347" v="487" actId="1076"/>
        <pc:sldMkLst>
          <pc:docMk/>
          <pc:sldMk cId="4272269561" sldId="333"/>
        </pc:sldMkLst>
        <pc:spChg chg="mod">
          <ac:chgData name="clindsey@cityofspartanburg.org" userId="S::urn:spo:guest#clindsey@cityofspartanburg.org::" providerId="AD" clId="Web-{24C16F83-FAE1-84A7-7160-71FB7D5C7B7B}" dt="2024-10-22T14:28:08.347" v="487" actId="1076"/>
          <ac:spMkLst>
            <pc:docMk/>
            <pc:sldMk cId="4272269561" sldId="333"/>
            <ac:spMk id="2" creationId="{DD9B554D-EDC6-5B77-B11C-56F85F99F375}"/>
          </ac:spMkLst>
        </pc:spChg>
      </pc:sldChg>
      <pc:sldChg chg="addSp modSp">
        <pc:chgData name="clindsey@cityofspartanburg.org" userId="S::urn:spo:guest#clindsey@cityofspartanburg.org::" providerId="AD" clId="Web-{24C16F83-FAE1-84A7-7160-71FB7D5C7B7B}" dt="2024-10-22T14:42:53.628" v="633" actId="1076"/>
        <pc:sldMkLst>
          <pc:docMk/>
          <pc:sldMk cId="136848607" sldId="334"/>
        </pc:sldMkLst>
        <pc:spChg chg="mod">
          <ac:chgData name="clindsey@cityofspartanburg.org" userId="S::urn:spo:guest#clindsey@cityofspartanburg.org::" providerId="AD" clId="Web-{24C16F83-FAE1-84A7-7160-71FB7D5C7B7B}" dt="2024-10-22T14:41:50.438" v="619"/>
          <ac:spMkLst>
            <pc:docMk/>
            <pc:sldMk cId="136848607" sldId="334"/>
            <ac:spMk id="3" creationId="{5E12547C-A63D-4443-A3A0-1EA125AECAA1}"/>
          </ac:spMkLst>
        </pc:spChg>
        <pc:spChg chg="add mod">
          <ac:chgData name="clindsey@cityofspartanburg.org" userId="S::urn:spo:guest#clindsey@cityofspartanburg.org::" providerId="AD" clId="Web-{24C16F83-FAE1-84A7-7160-71FB7D5C7B7B}" dt="2024-10-22T14:42:53.628" v="633" actId="1076"/>
          <ac:spMkLst>
            <pc:docMk/>
            <pc:sldMk cId="136848607" sldId="334"/>
            <ac:spMk id="4" creationId="{2B7350D9-9AB3-6DF9-3CA6-A515A4630B32}"/>
          </ac:spMkLst>
        </pc:spChg>
      </pc:sldChg>
      <pc:sldChg chg="addSp modSp">
        <pc:chgData name="clindsey@cityofspartanburg.org" userId="S::urn:spo:guest#clindsey@cityofspartanburg.org::" providerId="AD" clId="Web-{24C16F83-FAE1-84A7-7160-71FB7D5C7B7B}" dt="2024-10-22T14:41:25.797" v="614" actId="20577"/>
        <pc:sldMkLst>
          <pc:docMk/>
          <pc:sldMk cId="1375840937" sldId="335"/>
        </pc:sldMkLst>
        <pc:spChg chg="mod">
          <ac:chgData name="clindsey@cityofspartanburg.org" userId="S::urn:spo:guest#clindsey@cityofspartanburg.org::" providerId="AD" clId="Web-{24C16F83-FAE1-84A7-7160-71FB7D5C7B7B}" dt="2024-10-22T14:40:28.545" v="604" actId="1076"/>
          <ac:spMkLst>
            <pc:docMk/>
            <pc:sldMk cId="1375840937" sldId="335"/>
            <ac:spMk id="3" creationId="{6915E88B-A598-5AD5-E2FE-30E30A7FEB5A}"/>
          </ac:spMkLst>
        </pc:spChg>
        <pc:spChg chg="add mod">
          <ac:chgData name="clindsey@cityofspartanburg.org" userId="S::urn:spo:guest#clindsey@cityofspartanburg.org::" providerId="AD" clId="Web-{24C16F83-FAE1-84A7-7160-71FB7D5C7B7B}" dt="2024-10-22T14:41:25.797" v="614" actId="20577"/>
          <ac:spMkLst>
            <pc:docMk/>
            <pc:sldMk cId="1375840937" sldId="335"/>
            <ac:spMk id="4" creationId="{45937942-787A-DAC1-EAF6-A8039CCF1101}"/>
          </ac:spMkLst>
        </pc:spChg>
      </pc:sldChg>
      <pc:sldChg chg="addSp modSp new">
        <pc:chgData name="clindsey@cityofspartanburg.org" userId="S::urn:spo:guest#clindsey@cityofspartanburg.org::" providerId="AD" clId="Web-{24C16F83-FAE1-84A7-7160-71FB7D5C7B7B}" dt="2024-10-22T12:22:39.288" v="131" actId="1076"/>
        <pc:sldMkLst>
          <pc:docMk/>
          <pc:sldMk cId="2884844130" sldId="342"/>
        </pc:sldMkLst>
        <pc:spChg chg="mod">
          <ac:chgData name="clindsey@cityofspartanburg.org" userId="S::urn:spo:guest#clindsey@cityofspartanburg.org::" providerId="AD" clId="Web-{24C16F83-FAE1-84A7-7160-71FB7D5C7B7B}" dt="2024-10-22T12:14:57.848" v="45" actId="20577"/>
          <ac:spMkLst>
            <pc:docMk/>
            <pc:sldMk cId="2884844130" sldId="342"/>
            <ac:spMk id="2" creationId="{6D8DB01C-4C29-3FE2-1238-B6B8A6820586}"/>
          </ac:spMkLst>
        </pc:spChg>
        <pc:spChg chg="mod">
          <ac:chgData name="clindsey@cityofspartanburg.org" userId="S::urn:spo:guest#clindsey@cityofspartanburg.org::" providerId="AD" clId="Web-{24C16F83-FAE1-84A7-7160-71FB7D5C7B7B}" dt="2024-10-22T12:22:30.570" v="130" actId="1076"/>
          <ac:spMkLst>
            <pc:docMk/>
            <pc:sldMk cId="2884844130" sldId="342"/>
            <ac:spMk id="3" creationId="{24011EBA-C129-C22A-EA64-5071E5465F94}"/>
          </ac:spMkLst>
        </pc:spChg>
        <pc:spChg chg="add mod">
          <ac:chgData name="clindsey@cityofspartanburg.org" userId="S::urn:spo:guest#clindsey@cityofspartanburg.org::" providerId="AD" clId="Web-{24C16F83-FAE1-84A7-7160-71FB7D5C7B7B}" dt="2024-10-22T12:22:39.288" v="131" actId="1076"/>
          <ac:spMkLst>
            <pc:docMk/>
            <pc:sldMk cId="2884844130" sldId="342"/>
            <ac:spMk id="4" creationId="{71862664-8110-D1A6-1803-A08C6339FF1D}"/>
          </ac:spMkLst>
        </pc:spChg>
      </pc:sldChg>
      <pc:sldChg chg="modSp new mod modClrScheme chgLayout">
        <pc:chgData name="clindsey@cityofspartanburg.org" userId="S::urn:spo:guest#clindsey@cityofspartanburg.org::" providerId="AD" clId="Web-{24C16F83-FAE1-84A7-7160-71FB7D5C7B7B}" dt="2024-10-22T12:28:16.728" v="182" actId="1076"/>
        <pc:sldMkLst>
          <pc:docMk/>
          <pc:sldMk cId="3596406085" sldId="343"/>
        </pc:sldMkLst>
        <pc:spChg chg="mod ord">
          <ac:chgData name="clindsey@cityofspartanburg.org" userId="S::urn:spo:guest#clindsey@cityofspartanburg.org::" providerId="AD" clId="Web-{24C16F83-FAE1-84A7-7160-71FB7D5C7B7B}" dt="2024-10-22T12:28:16.728" v="182" actId="1076"/>
          <ac:spMkLst>
            <pc:docMk/>
            <pc:sldMk cId="3596406085" sldId="343"/>
            <ac:spMk id="2" creationId="{283FD4AF-6D09-6713-3D9A-64DED4090DAF}"/>
          </ac:spMkLst>
        </pc:spChg>
        <pc:spChg chg="mod ord">
          <ac:chgData name="clindsey@cityofspartanburg.org" userId="S::urn:spo:guest#clindsey@cityofspartanburg.org::" providerId="AD" clId="Web-{24C16F83-FAE1-84A7-7160-71FB7D5C7B7B}" dt="2024-10-22T12:25:26.196" v="151" actId="1076"/>
          <ac:spMkLst>
            <pc:docMk/>
            <pc:sldMk cId="3596406085" sldId="343"/>
            <ac:spMk id="3" creationId="{124D9C92-AA5C-18EA-6891-7858A95EF104}"/>
          </ac:spMkLst>
        </pc:spChg>
      </pc:sldChg>
      <pc:sldChg chg="addSp delSp modSp new mod modClrScheme chgLayout">
        <pc:chgData name="clindsey@cityofspartanburg.org" userId="S::urn:spo:guest#clindsey@cityofspartanburg.org::" providerId="AD" clId="Web-{24C16F83-FAE1-84A7-7160-71FB7D5C7B7B}" dt="2024-10-22T12:25:37.040" v="153" actId="20577"/>
        <pc:sldMkLst>
          <pc:docMk/>
          <pc:sldMk cId="3970777310" sldId="344"/>
        </pc:sldMkLst>
        <pc:spChg chg="del">
          <ac:chgData name="clindsey@cityofspartanburg.org" userId="S::urn:spo:guest#clindsey@cityofspartanburg.org::" providerId="AD" clId="Web-{24C16F83-FAE1-84A7-7160-71FB7D5C7B7B}" dt="2024-10-22T12:24:51.946" v="147"/>
          <ac:spMkLst>
            <pc:docMk/>
            <pc:sldMk cId="3970777310" sldId="344"/>
            <ac:spMk id="2" creationId="{3418E3D6-00A1-3BC7-0081-DBAA6FF0847B}"/>
          </ac:spMkLst>
        </pc:spChg>
        <pc:spChg chg="mod ord">
          <ac:chgData name="clindsey@cityofspartanburg.org" userId="S::urn:spo:guest#clindsey@cityofspartanburg.org::" providerId="AD" clId="Web-{24C16F83-FAE1-84A7-7160-71FB7D5C7B7B}" dt="2024-10-22T12:25:37.040" v="153" actId="20577"/>
          <ac:spMkLst>
            <pc:docMk/>
            <pc:sldMk cId="3970777310" sldId="344"/>
            <ac:spMk id="3" creationId="{E4E3DD92-C845-08D3-A106-EEC6987E05A2}"/>
          </ac:spMkLst>
        </pc:spChg>
        <pc:spChg chg="add">
          <ac:chgData name="clindsey@cityofspartanburg.org" userId="S::urn:spo:guest#clindsey@cityofspartanburg.org::" providerId="AD" clId="Web-{24C16F83-FAE1-84A7-7160-71FB7D5C7B7B}" dt="2024-10-22T12:24:02.055" v="141"/>
          <ac:spMkLst>
            <pc:docMk/>
            <pc:sldMk cId="3970777310" sldId="344"/>
            <ac:spMk id="5" creationId="{363F824D-1A0A-29FD-3911-71AA4C3DFDBF}"/>
          </ac:spMkLst>
        </pc:spChg>
      </pc:sldChg>
      <pc:sldChg chg="addSp modSp new">
        <pc:chgData name="clindsey@cityofspartanburg.org" userId="S::urn:spo:guest#clindsey@cityofspartanburg.org::" providerId="AD" clId="Web-{24C16F83-FAE1-84A7-7160-71FB7D5C7B7B}" dt="2024-10-22T14:15:27.398" v="369" actId="20577"/>
        <pc:sldMkLst>
          <pc:docMk/>
          <pc:sldMk cId="2637331441" sldId="345"/>
        </pc:sldMkLst>
        <pc:spChg chg="add mod">
          <ac:chgData name="clindsey@cityofspartanburg.org" userId="S::urn:spo:guest#clindsey@cityofspartanburg.org::" providerId="AD" clId="Web-{24C16F83-FAE1-84A7-7160-71FB7D5C7B7B}" dt="2024-10-22T12:27:29.212" v="171" actId="14100"/>
          <ac:spMkLst>
            <pc:docMk/>
            <pc:sldMk cId="2637331441" sldId="345"/>
            <ac:spMk id="3" creationId="{0ED61103-6FA6-28B2-578E-27211E11BFCB}"/>
          </ac:spMkLst>
        </pc:spChg>
        <pc:spChg chg="add mod">
          <ac:chgData name="clindsey@cityofspartanburg.org" userId="S::urn:spo:guest#clindsey@cityofspartanburg.org::" providerId="AD" clId="Web-{24C16F83-FAE1-84A7-7160-71FB7D5C7B7B}" dt="2024-10-22T14:15:27.398" v="369" actId="20577"/>
          <ac:spMkLst>
            <pc:docMk/>
            <pc:sldMk cId="2637331441" sldId="345"/>
            <ac:spMk id="4" creationId="{59B602E9-80F7-576A-301D-6ECF0784F6FD}"/>
          </ac:spMkLst>
        </pc:spChg>
      </pc:sldChg>
      <pc:sldChg chg="addSp delSp modSp new">
        <pc:chgData name="clindsey@cityofspartanburg.org" userId="S::urn:spo:guest#clindsey@cityofspartanburg.org::" providerId="AD" clId="Web-{24C16F83-FAE1-84A7-7160-71FB7D5C7B7B}" dt="2024-10-22T12:28:51.072" v="193" actId="20577"/>
        <pc:sldMkLst>
          <pc:docMk/>
          <pc:sldMk cId="2404848245" sldId="346"/>
        </pc:sldMkLst>
        <pc:spChg chg="add del mod">
          <ac:chgData name="clindsey@cityofspartanburg.org" userId="S::urn:spo:guest#clindsey@cityofspartanburg.org::" providerId="AD" clId="Web-{24C16F83-FAE1-84A7-7160-71FB7D5C7B7B}" dt="2024-10-22T12:27:56.634" v="177"/>
          <ac:spMkLst>
            <pc:docMk/>
            <pc:sldMk cId="2404848245" sldId="346"/>
            <ac:spMk id="2" creationId="{FA4A2AB4-9889-A5D0-B560-552945AF3210}"/>
          </ac:spMkLst>
        </pc:spChg>
        <pc:spChg chg="add del mod">
          <ac:chgData name="clindsey@cityofspartanburg.org" userId="S::urn:spo:guest#clindsey@cityofspartanburg.org::" providerId="AD" clId="Web-{24C16F83-FAE1-84A7-7160-71FB7D5C7B7B}" dt="2024-10-22T12:28:07.088" v="181"/>
          <ac:spMkLst>
            <pc:docMk/>
            <pc:sldMk cId="2404848245" sldId="346"/>
            <ac:spMk id="3" creationId="{B118ED62-F272-06D7-0091-BA53DB4C8B25}"/>
          </ac:spMkLst>
        </pc:spChg>
        <pc:spChg chg="add mod">
          <ac:chgData name="clindsey@cityofspartanburg.org" userId="S::urn:spo:guest#clindsey@cityofspartanburg.org::" providerId="AD" clId="Web-{24C16F83-FAE1-84A7-7160-71FB7D5C7B7B}" dt="2024-10-22T12:28:28.119" v="187" actId="1076"/>
          <ac:spMkLst>
            <pc:docMk/>
            <pc:sldMk cId="2404848245" sldId="346"/>
            <ac:spMk id="4" creationId="{42D47391-BB04-25B7-DF55-F525BC47FC52}"/>
          </ac:spMkLst>
        </pc:spChg>
        <pc:spChg chg="add mod">
          <ac:chgData name="clindsey@cityofspartanburg.org" userId="S::urn:spo:guest#clindsey@cityofspartanburg.org::" providerId="AD" clId="Web-{24C16F83-FAE1-84A7-7160-71FB7D5C7B7B}" dt="2024-10-22T12:28:51.072" v="193" actId="20577"/>
          <ac:spMkLst>
            <pc:docMk/>
            <pc:sldMk cId="2404848245" sldId="346"/>
            <ac:spMk id="5" creationId="{8C858979-95AF-3A97-8934-3FB5CB007962}"/>
          </ac:spMkLst>
        </pc:spChg>
      </pc:sldChg>
      <pc:sldChg chg="addSp delSp modSp new mod modClrScheme chgLayout">
        <pc:chgData name="clindsey@cityofspartanburg.org" userId="S::urn:spo:guest#clindsey@cityofspartanburg.org::" providerId="AD" clId="Web-{24C16F83-FAE1-84A7-7160-71FB7D5C7B7B}" dt="2024-10-22T13:50:26.142" v="285" actId="20577"/>
        <pc:sldMkLst>
          <pc:docMk/>
          <pc:sldMk cId="2874035366" sldId="347"/>
        </pc:sldMkLst>
        <pc:spChg chg="del">
          <ac:chgData name="clindsey@cityofspartanburg.org" userId="S::urn:spo:guest#clindsey@cityofspartanburg.org::" providerId="AD" clId="Web-{24C16F83-FAE1-84A7-7160-71FB7D5C7B7B}" dt="2024-10-22T13:49:29.281" v="272"/>
          <ac:spMkLst>
            <pc:docMk/>
            <pc:sldMk cId="2874035366" sldId="347"/>
            <ac:spMk id="2" creationId="{B0C7EC85-718C-A4C4-334E-8838F95DA45B}"/>
          </ac:spMkLst>
        </pc:spChg>
        <pc:spChg chg="del">
          <ac:chgData name="clindsey@cityofspartanburg.org" userId="S::urn:spo:guest#clindsey@cityofspartanburg.org::" providerId="AD" clId="Web-{24C16F83-FAE1-84A7-7160-71FB7D5C7B7B}" dt="2024-10-22T13:49:29.281" v="272"/>
          <ac:spMkLst>
            <pc:docMk/>
            <pc:sldMk cId="2874035366" sldId="347"/>
            <ac:spMk id="3" creationId="{B7322660-2728-8DE3-3309-2E3B306735D2}"/>
          </ac:spMkLst>
        </pc:spChg>
        <pc:spChg chg="add mod">
          <ac:chgData name="clindsey@cityofspartanburg.org" userId="S::urn:spo:guest#clindsey@cityofspartanburg.org::" providerId="AD" clId="Web-{24C16F83-FAE1-84A7-7160-71FB7D5C7B7B}" dt="2024-10-22T13:50:26.142" v="285" actId="20577"/>
          <ac:spMkLst>
            <pc:docMk/>
            <pc:sldMk cId="2874035366" sldId="347"/>
            <ac:spMk id="4" creationId="{CF3A6E29-A162-01EB-26D1-2818D419E8BB}"/>
          </ac:spMkLst>
        </pc:spChg>
        <pc:spChg chg="add mod">
          <ac:chgData name="clindsey@cityofspartanburg.org" userId="S::urn:spo:guest#clindsey@cityofspartanburg.org::" providerId="AD" clId="Web-{24C16F83-FAE1-84A7-7160-71FB7D5C7B7B}" dt="2024-10-22T13:50:12.001" v="280" actId="1076"/>
          <ac:spMkLst>
            <pc:docMk/>
            <pc:sldMk cId="2874035366" sldId="347"/>
            <ac:spMk id="6" creationId="{65BD7A8E-2EC9-2E0E-4D15-A503B034F7B1}"/>
          </ac:spMkLst>
        </pc:spChg>
      </pc:sldChg>
      <pc:sldChg chg="add del replId">
        <pc:chgData name="clindsey@cityofspartanburg.org" userId="S::urn:spo:guest#clindsey@cityofspartanburg.org::" providerId="AD" clId="Web-{24C16F83-FAE1-84A7-7160-71FB7D5C7B7B}" dt="2024-10-22T13:47:39.027" v="259"/>
        <pc:sldMkLst>
          <pc:docMk/>
          <pc:sldMk cId="3846033499" sldId="347"/>
        </pc:sldMkLst>
      </pc:sldChg>
      <pc:sldChg chg="addSp modSp new">
        <pc:chgData name="clindsey@cityofspartanburg.org" userId="S::urn:spo:guest#clindsey@cityofspartanburg.org::" providerId="AD" clId="Web-{24C16F83-FAE1-84A7-7160-71FB7D5C7B7B}" dt="2024-10-22T14:09:43.808" v="314" actId="1076"/>
        <pc:sldMkLst>
          <pc:docMk/>
          <pc:sldMk cId="3882543151" sldId="348"/>
        </pc:sldMkLst>
        <pc:spChg chg="add mod">
          <ac:chgData name="clindsey@cityofspartanburg.org" userId="S::urn:spo:guest#clindsey@cityofspartanburg.org::" providerId="AD" clId="Web-{24C16F83-FAE1-84A7-7160-71FB7D5C7B7B}" dt="2024-10-22T14:09:43.808" v="314" actId="1076"/>
          <ac:spMkLst>
            <pc:docMk/>
            <pc:sldMk cId="3882543151" sldId="348"/>
            <ac:spMk id="2" creationId="{D72A2D17-2132-5FF8-98B4-3A37AF545829}"/>
          </ac:spMkLst>
        </pc:spChg>
        <pc:spChg chg="add mod">
          <ac:chgData name="clindsey@cityofspartanburg.org" userId="S::urn:spo:guest#clindsey@cityofspartanburg.org::" providerId="AD" clId="Web-{24C16F83-FAE1-84A7-7160-71FB7D5C7B7B}" dt="2024-10-22T14:05:36.533" v="295" actId="1076"/>
          <ac:spMkLst>
            <pc:docMk/>
            <pc:sldMk cId="3882543151" sldId="348"/>
            <ac:spMk id="4" creationId="{6454B3B7-5874-B07A-FD20-80D1A8BE388F}"/>
          </ac:spMkLst>
        </pc:spChg>
      </pc:sldChg>
      <pc:sldChg chg="addSp modSp new">
        <pc:chgData name="clindsey@cityofspartanburg.org" userId="S::urn:spo:guest#clindsey@cityofspartanburg.org::" providerId="AD" clId="Web-{24C16F83-FAE1-84A7-7160-71FB7D5C7B7B}" dt="2024-10-22T14:11:47.187" v="345" actId="20577"/>
        <pc:sldMkLst>
          <pc:docMk/>
          <pc:sldMk cId="2959262263" sldId="349"/>
        </pc:sldMkLst>
        <pc:spChg chg="add mod">
          <ac:chgData name="clindsey@cityofspartanburg.org" userId="S::urn:spo:guest#clindsey@cityofspartanburg.org::" providerId="AD" clId="Web-{24C16F83-FAE1-84A7-7160-71FB7D5C7B7B}" dt="2024-10-22T14:11:47.187" v="345" actId="20577"/>
          <ac:spMkLst>
            <pc:docMk/>
            <pc:sldMk cId="2959262263" sldId="349"/>
            <ac:spMk id="2" creationId="{A4B6D2E9-8098-DA79-8DC7-0A4D6046488C}"/>
          </ac:spMkLst>
        </pc:spChg>
        <pc:spChg chg="add mod">
          <ac:chgData name="clindsey@cityofspartanburg.org" userId="S::urn:spo:guest#clindsey@cityofspartanburg.org::" providerId="AD" clId="Web-{24C16F83-FAE1-84A7-7160-71FB7D5C7B7B}" dt="2024-10-22T14:10:38.778" v="325" actId="1076"/>
          <ac:spMkLst>
            <pc:docMk/>
            <pc:sldMk cId="2959262263" sldId="349"/>
            <ac:spMk id="4" creationId="{164574F9-5B46-D162-0152-98E9563724B9}"/>
          </ac:spMkLst>
        </pc:spChg>
      </pc:sldChg>
      <pc:sldChg chg="addSp delSp modSp new mod modClrScheme chgLayout">
        <pc:chgData name="clindsey@cityofspartanburg.org" userId="S::urn:spo:guest#clindsey@cityofspartanburg.org::" providerId="AD" clId="Web-{24C16F83-FAE1-84A7-7160-71FB7D5C7B7B}" dt="2024-10-22T14:19:25.422" v="405" actId="1076"/>
        <pc:sldMkLst>
          <pc:docMk/>
          <pc:sldMk cId="704512619" sldId="350"/>
        </pc:sldMkLst>
        <pc:spChg chg="del">
          <ac:chgData name="clindsey@cityofspartanburg.org" userId="S::urn:spo:guest#clindsey@cityofspartanburg.org::" providerId="AD" clId="Web-{24C16F83-FAE1-84A7-7160-71FB7D5C7B7B}" dt="2024-10-22T14:18:38.436" v="389"/>
          <ac:spMkLst>
            <pc:docMk/>
            <pc:sldMk cId="704512619" sldId="350"/>
            <ac:spMk id="2" creationId="{87B50644-91A0-1249-3E2A-F7B8BFA835CA}"/>
          </ac:spMkLst>
        </pc:spChg>
        <pc:spChg chg="del">
          <ac:chgData name="clindsey@cityofspartanburg.org" userId="S::urn:spo:guest#clindsey@cityofspartanburg.org::" providerId="AD" clId="Web-{24C16F83-FAE1-84A7-7160-71FB7D5C7B7B}" dt="2024-10-22T14:18:38.436" v="389"/>
          <ac:spMkLst>
            <pc:docMk/>
            <pc:sldMk cId="704512619" sldId="350"/>
            <ac:spMk id="3" creationId="{67C907E8-727A-1139-D260-E564EE9C845B}"/>
          </ac:spMkLst>
        </pc:spChg>
        <pc:spChg chg="add mod">
          <ac:chgData name="clindsey@cityofspartanburg.org" userId="S::urn:spo:guest#clindsey@cityofspartanburg.org::" providerId="AD" clId="Web-{24C16F83-FAE1-84A7-7160-71FB7D5C7B7B}" dt="2024-10-22T14:19:04.703" v="394" actId="20577"/>
          <ac:spMkLst>
            <pc:docMk/>
            <pc:sldMk cId="704512619" sldId="350"/>
            <ac:spMk id="5" creationId="{C4C46A90-5F10-10CB-E152-3B9438391B39}"/>
          </ac:spMkLst>
        </pc:spChg>
        <pc:spChg chg="add mod">
          <ac:chgData name="clindsey@cityofspartanburg.org" userId="S::urn:spo:guest#clindsey@cityofspartanburg.org::" providerId="AD" clId="Web-{24C16F83-FAE1-84A7-7160-71FB7D5C7B7B}" dt="2024-10-22T14:19:25.422" v="405" actId="1076"/>
          <ac:spMkLst>
            <pc:docMk/>
            <pc:sldMk cId="704512619" sldId="350"/>
            <ac:spMk id="6" creationId="{0E6B4024-BD8B-2533-9469-4749FC3FA314}"/>
          </ac:spMkLst>
        </pc:spChg>
      </pc:sldChg>
      <pc:sldChg chg="addSp modSp new">
        <pc:chgData name="clindsey@cityofspartanburg.org" userId="S::urn:spo:guest#clindsey@cityofspartanburg.org::" providerId="AD" clId="Web-{24C16F83-FAE1-84A7-7160-71FB7D5C7B7B}" dt="2024-10-22T14:19:56.283" v="413" actId="20577"/>
        <pc:sldMkLst>
          <pc:docMk/>
          <pc:sldMk cId="583864207" sldId="351"/>
        </pc:sldMkLst>
        <pc:spChg chg="add">
          <ac:chgData name="clindsey@cityofspartanburg.org" userId="S::urn:spo:guest#clindsey@cityofspartanburg.org::" providerId="AD" clId="Web-{24C16F83-FAE1-84A7-7160-71FB7D5C7B7B}" dt="2024-10-22T14:19:32.407" v="407"/>
          <ac:spMkLst>
            <pc:docMk/>
            <pc:sldMk cId="583864207" sldId="351"/>
            <ac:spMk id="3" creationId="{8FE09161-6CDF-75D8-41A4-6818504FB6EA}"/>
          </ac:spMkLst>
        </pc:spChg>
        <pc:spChg chg="add mod">
          <ac:chgData name="clindsey@cityofspartanburg.org" userId="S::urn:spo:guest#clindsey@cityofspartanburg.org::" providerId="AD" clId="Web-{24C16F83-FAE1-84A7-7160-71FB7D5C7B7B}" dt="2024-10-22T14:19:56.283" v="413" actId="20577"/>
          <ac:spMkLst>
            <pc:docMk/>
            <pc:sldMk cId="583864207" sldId="351"/>
            <ac:spMk id="4" creationId="{7B351959-533D-2639-1FCC-CC93D22DEBE2}"/>
          </ac:spMkLst>
        </pc:spChg>
      </pc:sldChg>
      <pc:sldChg chg="addSp delSp modSp new mod modClrScheme chgLayout">
        <pc:chgData name="clindsey@cityofspartanburg.org" userId="S::urn:spo:guest#clindsey@cityofspartanburg.org::" providerId="AD" clId="Web-{24C16F83-FAE1-84A7-7160-71FB7D5C7B7B}" dt="2024-10-22T14:24:41.714" v="453" actId="20577"/>
        <pc:sldMkLst>
          <pc:docMk/>
          <pc:sldMk cId="1429532833" sldId="352"/>
        </pc:sldMkLst>
        <pc:spChg chg="del">
          <ac:chgData name="clindsey@cityofspartanburg.org" userId="S::urn:spo:guest#clindsey@cityofspartanburg.org::" providerId="AD" clId="Web-{24C16F83-FAE1-84A7-7160-71FB7D5C7B7B}" dt="2024-10-22T14:23:42.572" v="441"/>
          <ac:spMkLst>
            <pc:docMk/>
            <pc:sldMk cId="1429532833" sldId="352"/>
            <ac:spMk id="2" creationId="{5584D29F-779F-E737-9DF9-E2AA3FC35B43}"/>
          </ac:spMkLst>
        </pc:spChg>
        <pc:spChg chg="del">
          <ac:chgData name="clindsey@cityofspartanburg.org" userId="S::urn:spo:guest#clindsey@cityofspartanburg.org::" providerId="AD" clId="Web-{24C16F83-FAE1-84A7-7160-71FB7D5C7B7B}" dt="2024-10-22T14:23:42.572" v="441"/>
          <ac:spMkLst>
            <pc:docMk/>
            <pc:sldMk cId="1429532833" sldId="352"/>
            <ac:spMk id="3" creationId="{8A4A87FE-00A9-154B-367C-F3E84C39B9BA}"/>
          </ac:spMkLst>
        </pc:spChg>
        <pc:spChg chg="add mod">
          <ac:chgData name="clindsey@cityofspartanburg.org" userId="S::urn:spo:guest#clindsey@cityofspartanburg.org::" providerId="AD" clId="Web-{24C16F83-FAE1-84A7-7160-71FB7D5C7B7B}" dt="2024-10-22T14:24:16.245" v="449" actId="20577"/>
          <ac:spMkLst>
            <pc:docMk/>
            <pc:sldMk cId="1429532833" sldId="352"/>
            <ac:spMk id="4" creationId="{4C63D3B9-2DEC-0CAB-F24A-2F20E9C5AEB8}"/>
          </ac:spMkLst>
        </pc:spChg>
        <pc:spChg chg="add mod">
          <ac:chgData name="clindsey@cityofspartanburg.org" userId="S::urn:spo:guest#clindsey@cityofspartanburg.org::" providerId="AD" clId="Web-{24C16F83-FAE1-84A7-7160-71FB7D5C7B7B}" dt="2024-10-22T14:24:41.714" v="453" actId="20577"/>
          <ac:spMkLst>
            <pc:docMk/>
            <pc:sldMk cId="1429532833" sldId="352"/>
            <ac:spMk id="6" creationId="{E3202BAD-F06D-C39C-0383-AA8762817C6D}"/>
          </ac:spMkLst>
        </pc:spChg>
      </pc:sldChg>
      <pc:sldChg chg="addSp delSp modSp new mod modClrScheme chgLayout">
        <pc:chgData name="clindsey@cityofspartanburg.org" userId="S::urn:spo:guest#clindsey@cityofspartanburg.org::" providerId="AD" clId="Web-{24C16F83-FAE1-84A7-7160-71FB7D5C7B7B}" dt="2024-10-22T14:36:30.927" v="548" actId="20577"/>
        <pc:sldMkLst>
          <pc:docMk/>
          <pc:sldMk cId="1063661148" sldId="353"/>
        </pc:sldMkLst>
        <pc:spChg chg="del">
          <ac:chgData name="clindsey@cityofspartanburg.org" userId="S::urn:spo:guest#clindsey@cityofspartanburg.org::" providerId="AD" clId="Web-{24C16F83-FAE1-84A7-7160-71FB7D5C7B7B}" dt="2024-10-22T14:33:43.327" v="509"/>
          <ac:spMkLst>
            <pc:docMk/>
            <pc:sldMk cId="1063661148" sldId="353"/>
            <ac:spMk id="2" creationId="{8CF73949-F876-4470-E0AD-F78F82A95729}"/>
          </ac:spMkLst>
        </pc:spChg>
        <pc:spChg chg="del">
          <ac:chgData name="clindsey@cityofspartanburg.org" userId="S::urn:spo:guest#clindsey@cityofspartanburg.org::" providerId="AD" clId="Web-{24C16F83-FAE1-84A7-7160-71FB7D5C7B7B}" dt="2024-10-22T14:33:43.327" v="509"/>
          <ac:spMkLst>
            <pc:docMk/>
            <pc:sldMk cId="1063661148" sldId="353"/>
            <ac:spMk id="3" creationId="{A7328D2B-5399-F379-B272-83A64AC44856}"/>
          </ac:spMkLst>
        </pc:spChg>
        <pc:spChg chg="add mod">
          <ac:chgData name="clindsey@cityofspartanburg.org" userId="S::urn:spo:guest#clindsey@cityofspartanburg.org::" providerId="AD" clId="Web-{24C16F83-FAE1-84A7-7160-71FB7D5C7B7B}" dt="2024-10-22T14:36:30.927" v="548" actId="20577"/>
          <ac:spMkLst>
            <pc:docMk/>
            <pc:sldMk cId="1063661148" sldId="353"/>
            <ac:spMk id="5" creationId="{08BE31D0-A449-7192-395F-FC66461CE938}"/>
          </ac:spMkLst>
        </pc:spChg>
        <pc:spChg chg="add mod">
          <ac:chgData name="clindsey@cityofspartanburg.org" userId="S::urn:spo:guest#clindsey@cityofspartanburg.org::" providerId="AD" clId="Web-{24C16F83-FAE1-84A7-7160-71FB7D5C7B7B}" dt="2024-10-22T14:36:22.427" v="544" actId="20577"/>
          <ac:spMkLst>
            <pc:docMk/>
            <pc:sldMk cId="1063661148" sldId="353"/>
            <ac:spMk id="6" creationId="{190078F1-64A0-4FEF-44E8-BC6464000F97}"/>
          </ac:spMkLst>
        </pc:spChg>
      </pc:sldChg>
      <pc:sldChg chg="addSp delSp modSp new mod modClrScheme chgLayout">
        <pc:chgData name="clindsey@cityofspartanburg.org" userId="S::urn:spo:guest#clindsey@cityofspartanburg.org::" providerId="AD" clId="Web-{24C16F83-FAE1-84A7-7160-71FB7D5C7B7B}" dt="2024-10-22T14:39:01.245" v="580" actId="20577"/>
        <pc:sldMkLst>
          <pc:docMk/>
          <pc:sldMk cId="3604584486" sldId="354"/>
        </pc:sldMkLst>
        <pc:spChg chg="del">
          <ac:chgData name="clindsey@cityofspartanburg.org" userId="S::urn:spo:guest#clindsey@cityofspartanburg.org::" providerId="AD" clId="Web-{24C16F83-FAE1-84A7-7160-71FB7D5C7B7B}" dt="2024-10-22T14:38:07.805" v="564"/>
          <ac:spMkLst>
            <pc:docMk/>
            <pc:sldMk cId="3604584486" sldId="354"/>
            <ac:spMk id="2" creationId="{61C9FDF2-9727-64BB-82DD-DB1DB785EBFE}"/>
          </ac:spMkLst>
        </pc:spChg>
        <pc:spChg chg="del">
          <ac:chgData name="clindsey@cityofspartanburg.org" userId="S::urn:spo:guest#clindsey@cityofspartanburg.org::" providerId="AD" clId="Web-{24C16F83-FAE1-84A7-7160-71FB7D5C7B7B}" dt="2024-10-22T14:38:07.805" v="564"/>
          <ac:spMkLst>
            <pc:docMk/>
            <pc:sldMk cId="3604584486" sldId="354"/>
            <ac:spMk id="3" creationId="{1892BA31-F8D4-5FB5-2480-9D8E045EC5FA}"/>
          </ac:spMkLst>
        </pc:spChg>
        <pc:spChg chg="add mod">
          <ac:chgData name="clindsey@cityofspartanburg.org" userId="S::urn:spo:guest#clindsey@cityofspartanburg.org::" providerId="AD" clId="Web-{24C16F83-FAE1-84A7-7160-71FB7D5C7B7B}" dt="2024-10-22T14:38:21.978" v="567" actId="1076"/>
          <ac:spMkLst>
            <pc:docMk/>
            <pc:sldMk cId="3604584486" sldId="354"/>
            <ac:spMk id="5" creationId="{BDA95E46-6E4A-8654-B8DD-28671436E05A}"/>
          </ac:spMkLst>
        </pc:spChg>
        <pc:spChg chg="add mod">
          <ac:chgData name="clindsey@cityofspartanburg.org" userId="S::urn:spo:guest#clindsey@cityofspartanburg.org::" providerId="AD" clId="Web-{24C16F83-FAE1-84A7-7160-71FB7D5C7B7B}" dt="2024-10-22T14:39:01.245" v="580" actId="20577"/>
          <ac:spMkLst>
            <pc:docMk/>
            <pc:sldMk cId="3604584486" sldId="354"/>
            <ac:spMk id="6" creationId="{4BA25ED6-27D2-40CC-B961-E3E58EA95B9C}"/>
          </ac:spMkLst>
        </pc:spChg>
      </pc:sldChg>
    </pc:docChg>
  </pc:docChgLst>
  <pc:docChgLst>
    <pc:chgData name="Okolichany, Todd" userId="ac5d9837-dcf2-4dda-bd97-5890549ea84d" providerId="ADAL" clId="{6ABCB12E-A970-45FD-96B8-102ADAA52F22}"/>
    <pc:docChg chg="undo redo custSel addSld delSld modSld">
      <pc:chgData name="Okolichany, Todd" userId="ac5d9837-dcf2-4dda-bd97-5890549ea84d" providerId="ADAL" clId="{6ABCB12E-A970-45FD-96B8-102ADAA52F22}" dt="2024-10-23T23:09:38.223" v="344" actId="20577"/>
      <pc:docMkLst>
        <pc:docMk/>
      </pc:docMkLst>
      <pc:sldChg chg="modSp mod">
        <pc:chgData name="Okolichany, Todd" userId="ac5d9837-dcf2-4dda-bd97-5890549ea84d" providerId="ADAL" clId="{6ABCB12E-A970-45FD-96B8-102ADAA52F22}" dt="2024-10-23T23:08:37.467" v="331" actId="113"/>
        <pc:sldMkLst>
          <pc:docMk/>
          <pc:sldMk cId="850743011" sldId="264"/>
        </pc:sldMkLst>
        <pc:spChg chg="mod">
          <ac:chgData name="Okolichany, Todd" userId="ac5d9837-dcf2-4dda-bd97-5890549ea84d" providerId="ADAL" clId="{6ABCB12E-A970-45FD-96B8-102ADAA52F22}" dt="2024-10-23T23:08:37.467" v="331" actId="113"/>
          <ac:spMkLst>
            <pc:docMk/>
            <pc:sldMk cId="850743011" sldId="264"/>
            <ac:spMk id="2" creationId="{BBEC8C2A-D6A8-4036-9B23-884C344822B0}"/>
          </ac:spMkLst>
        </pc:spChg>
        <pc:spChg chg="mod">
          <ac:chgData name="Okolichany, Todd" userId="ac5d9837-dcf2-4dda-bd97-5890549ea84d" providerId="ADAL" clId="{6ABCB12E-A970-45FD-96B8-102ADAA52F22}" dt="2024-10-23T23:01:32.182" v="206" actId="6549"/>
          <ac:spMkLst>
            <pc:docMk/>
            <pc:sldMk cId="850743011" sldId="264"/>
            <ac:spMk id="3" creationId="{6E155294-59B0-43EB-94D1-0BF9E1754452}"/>
          </ac:spMkLst>
        </pc:spChg>
      </pc:sldChg>
      <pc:sldChg chg="del">
        <pc:chgData name="Okolichany, Todd" userId="ac5d9837-dcf2-4dda-bd97-5890549ea84d" providerId="ADAL" clId="{6ABCB12E-A970-45FD-96B8-102ADAA52F22}" dt="2024-10-23T23:01:01.961" v="197" actId="47"/>
        <pc:sldMkLst>
          <pc:docMk/>
          <pc:sldMk cId="1435895604" sldId="285"/>
        </pc:sldMkLst>
      </pc:sldChg>
      <pc:sldChg chg="addSp modSp mod">
        <pc:chgData name="Okolichany, Todd" userId="ac5d9837-dcf2-4dda-bd97-5890549ea84d" providerId="ADAL" clId="{6ABCB12E-A970-45FD-96B8-102ADAA52F22}" dt="2024-10-23T23:01:15.356" v="202" actId="6549"/>
        <pc:sldMkLst>
          <pc:docMk/>
          <pc:sldMk cId="2076879118" sldId="295"/>
        </pc:sldMkLst>
        <pc:spChg chg="add mod">
          <ac:chgData name="Okolichany, Todd" userId="ac5d9837-dcf2-4dda-bd97-5890549ea84d" providerId="ADAL" clId="{6ABCB12E-A970-45FD-96B8-102ADAA52F22}" dt="2024-10-14T15:05:05.057" v="79" actId="14100"/>
          <ac:spMkLst>
            <pc:docMk/>
            <pc:sldMk cId="2076879118" sldId="295"/>
            <ac:spMk id="2" creationId="{19FF0B7A-A5F4-81DE-D20C-3B2D7402A8B6}"/>
          </ac:spMkLst>
        </pc:spChg>
        <pc:spChg chg="mod">
          <ac:chgData name="Okolichany, Todd" userId="ac5d9837-dcf2-4dda-bd97-5890549ea84d" providerId="ADAL" clId="{6ABCB12E-A970-45FD-96B8-102ADAA52F22}" dt="2024-10-23T23:01:15.356" v="202" actId="6549"/>
          <ac:spMkLst>
            <pc:docMk/>
            <pc:sldMk cId="2076879118" sldId="295"/>
            <ac:spMk id="9" creationId="{118EE37D-4486-8DA4-E60E-0BE2D2302462}"/>
          </ac:spMkLst>
        </pc:spChg>
        <pc:picChg chg="mod">
          <ac:chgData name="Okolichany, Todd" userId="ac5d9837-dcf2-4dda-bd97-5890549ea84d" providerId="ADAL" clId="{6ABCB12E-A970-45FD-96B8-102ADAA52F22}" dt="2024-10-14T15:03:51.794" v="52"/>
          <ac:picMkLst>
            <pc:docMk/>
            <pc:sldMk cId="2076879118" sldId="295"/>
            <ac:picMk id="7" creationId="{A5628DD8-876E-FB52-B559-CF13531B568F}"/>
          </ac:picMkLst>
        </pc:picChg>
      </pc:sldChg>
      <pc:sldChg chg="del">
        <pc:chgData name="Okolichany, Todd" userId="ac5d9837-dcf2-4dda-bd97-5890549ea84d" providerId="ADAL" clId="{6ABCB12E-A970-45FD-96B8-102ADAA52F22}" dt="2024-10-23T23:01:03.398" v="198" actId="47"/>
        <pc:sldMkLst>
          <pc:docMk/>
          <pc:sldMk cId="1948030887" sldId="303"/>
        </pc:sldMkLst>
      </pc:sldChg>
      <pc:sldChg chg="modSp mod">
        <pc:chgData name="Okolichany, Todd" userId="ac5d9837-dcf2-4dda-bd97-5890549ea84d" providerId="ADAL" clId="{6ABCB12E-A970-45FD-96B8-102ADAA52F22}" dt="2024-10-17T13:15:08.181" v="153" actId="20577"/>
        <pc:sldMkLst>
          <pc:docMk/>
          <pc:sldMk cId="2435016673" sldId="304"/>
        </pc:sldMkLst>
        <pc:spChg chg="mod">
          <ac:chgData name="Okolichany, Todd" userId="ac5d9837-dcf2-4dda-bd97-5890549ea84d" providerId="ADAL" clId="{6ABCB12E-A970-45FD-96B8-102ADAA52F22}" dt="2024-10-17T13:15:08.181" v="153" actId="20577"/>
          <ac:spMkLst>
            <pc:docMk/>
            <pc:sldMk cId="2435016673" sldId="304"/>
            <ac:spMk id="3" creationId="{3F5278DA-6C8A-199D-CC43-831ACF8AF132}"/>
          </ac:spMkLst>
        </pc:spChg>
      </pc:sldChg>
      <pc:sldChg chg="modSp del mod">
        <pc:chgData name="Okolichany, Todd" userId="ac5d9837-dcf2-4dda-bd97-5890549ea84d" providerId="ADAL" clId="{6ABCB12E-A970-45FD-96B8-102ADAA52F22}" dt="2024-10-23T23:00:59.708" v="196" actId="47"/>
        <pc:sldMkLst>
          <pc:docMk/>
          <pc:sldMk cId="2680965775" sldId="305"/>
        </pc:sldMkLst>
        <pc:spChg chg="mod">
          <ac:chgData name="Okolichany, Todd" userId="ac5d9837-dcf2-4dda-bd97-5890549ea84d" providerId="ADAL" clId="{6ABCB12E-A970-45FD-96B8-102ADAA52F22}" dt="2024-10-17T13:15:04.873" v="130" actId="20577"/>
          <ac:spMkLst>
            <pc:docMk/>
            <pc:sldMk cId="2680965775" sldId="305"/>
            <ac:spMk id="3" creationId="{3F5278DA-6C8A-199D-CC43-831ACF8AF132}"/>
          </ac:spMkLst>
        </pc:spChg>
      </pc:sldChg>
      <pc:sldChg chg="modSp mod">
        <pc:chgData name="Okolichany, Todd" userId="ac5d9837-dcf2-4dda-bd97-5890549ea84d" providerId="ADAL" clId="{6ABCB12E-A970-45FD-96B8-102ADAA52F22}" dt="2024-10-23T23:09:38.223" v="344" actId="20577"/>
        <pc:sldMkLst>
          <pc:docMk/>
          <pc:sldMk cId="1657221918" sldId="306"/>
        </pc:sldMkLst>
        <pc:spChg chg="mod">
          <ac:chgData name="Okolichany, Todd" userId="ac5d9837-dcf2-4dda-bd97-5890549ea84d" providerId="ADAL" clId="{6ABCB12E-A970-45FD-96B8-102ADAA52F22}" dt="2024-10-23T23:09:04.336" v="333" actId="14100"/>
          <ac:spMkLst>
            <pc:docMk/>
            <pc:sldMk cId="1657221918" sldId="306"/>
            <ac:spMk id="2" creationId="{8EE44E67-57A4-9825-9E94-C2B258A68C9D}"/>
          </ac:spMkLst>
        </pc:spChg>
        <pc:spChg chg="mod">
          <ac:chgData name="Okolichany, Todd" userId="ac5d9837-dcf2-4dda-bd97-5890549ea84d" providerId="ADAL" clId="{6ABCB12E-A970-45FD-96B8-102ADAA52F22}" dt="2024-10-23T23:09:38.223" v="344" actId="20577"/>
          <ac:spMkLst>
            <pc:docMk/>
            <pc:sldMk cId="1657221918" sldId="306"/>
            <ac:spMk id="3" creationId="{F21C3D74-CBD0-AEEC-7CF1-ED875B10D2FB}"/>
          </ac:spMkLst>
        </pc:spChg>
      </pc:sldChg>
      <pc:sldChg chg="modSp mod">
        <pc:chgData name="Okolichany, Todd" userId="ac5d9837-dcf2-4dda-bd97-5890549ea84d" providerId="ADAL" clId="{6ABCB12E-A970-45FD-96B8-102ADAA52F22}" dt="2024-10-23T23:05:53.109" v="238" actId="14100"/>
        <pc:sldMkLst>
          <pc:docMk/>
          <pc:sldMk cId="389004924" sldId="311"/>
        </pc:sldMkLst>
        <pc:spChg chg="mod">
          <ac:chgData name="Okolichany, Todd" userId="ac5d9837-dcf2-4dda-bd97-5890549ea84d" providerId="ADAL" clId="{6ABCB12E-A970-45FD-96B8-102ADAA52F22}" dt="2024-10-23T23:05:47.950" v="236" actId="14100"/>
          <ac:spMkLst>
            <pc:docMk/>
            <pc:sldMk cId="389004924" sldId="311"/>
            <ac:spMk id="3" creationId="{0EBF14D9-9CD5-9472-0911-79A4C628D929}"/>
          </ac:spMkLst>
        </pc:spChg>
        <pc:spChg chg="mod">
          <ac:chgData name="Okolichany, Todd" userId="ac5d9837-dcf2-4dda-bd97-5890549ea84d" providerId="ADAL" clId="{6ABCB12E-A970-45FD-96B8-102ADAA52F22}" dt="2024-10-23T23:05:53.109" v="238" actId="14100"/>
          <ac:spMkLst>
            <pc:docMk/>
            <pc:sldMk cId="389004924" sldId="311"/>
            <ac:spMk id="5" creationId="{7033912E-8D17-5F1B-E3F4-C05966E40C7B}"/>
          </ac:spMkLst>
        </pc:spChg>
        <pc:picChg chg="mod">
          <ac:chgData name="Okolichany, Todd" userId="ac5d9837-dcf2-4dda-bd97-5890549ea84d" providerId="ADAL" clId="{6ABCB12E-A970-45FD-96B8-102ADAA52F22}" dt="2024-10-23T23:05:38.103" v="234" actId="1035"/>
          <ac:picMkLst>
            <pc:docMk/>
            <pc:sldMk cId="389004924" sldId="311"/>
            <ac:picMk id="8" creationId="{47335C70-2086-B527-7941-B3ADD3A0B8A9}"/>
          </ac:picMkLst>
        </pc:picChg>
        <pc:picChg chg="mod">
          <ac:chgData name="Okolichany, Todd" userId="ac5d9837-dcf2-4dda-bd97-5890549ea84d" providerId="ADAL" clId="{6ABCB12E-A970-45FD-96B8-102ADAA52F22}" dt="2024-10-23T23:05:38.103" v="234" actId="1035"/>
          <ac:picMkLst>
            <pc:docMk/>
            <pc:sldMk cId="389004924" sldId="311"/>
            <ac:picMk id="12" creationId="{C9CDBC04-E1B2-C50B-06AF-BA1A009B4D7F}"/>
          </ac:picMkLst>
        </pc:picChg>
      </pc:sldChg>
      <pc:sldChg chg="modSp mod">
        <pc:chgData name="Okolichany, Todd" userId="ac5d9837-dcf2-4dda-bd97-5890549ea84d" providerId="ADAL" clId="{6ABCB12E-A970-45FD-96B8-102ADAA52F22}" dt="2024-10-23T22:57:11.384" v="186" actId="13926"/>
        <pc:sldMkLst>
          <pc:docMk/>
          <pc:sldMk cId="2587004824" sldId="318"/>
        </pc:sldMkLst>
        <pc:spChg chg="mod">
          <ac:chgData name="Okolichany, Todd" userId="ac5d9837-dcf2-4dda-bd97-5890549ea84d" providerId="ADAL" clId="{6ABCB12E-A970-45FD-96B8-102ADAA52F22}" dt="2024-10-23T22:57:11.384" v="186" actId="13926"/>
          <ac:spMkLst>
            <pc:docMk/>
            <pc:sldMk cId="2587004824" sldId="318"/>
            <ac:spMk id="4" creationId="{BD3E5C49-DE73-30EA-3EBC-F63D50CAACEA}"/>
          </ac:spMkLst>
        </pc:spChg>
      </pc:sldChg>
      <pc:sldChg chg="modSp mod">
        <pc:chgData name="Okolichany, Todd" userId="ac5d9837-dcf2-4dda-bd97-5890549ea84d" providerId="ADAL" clId="{6ABCB12E-A970-45FD-96B8-102ADAA52F22}" dt="2024-10-23T22:58:46.582" v="189" actId="13926"/>
        <pc:sldMkLst>
          <pc:docMk/>
          <pc:sldMk cId="62037898" sldId="329"/>
        </pc:sldMkLst>
        <pc:spChg chg="mod">
          <ac:chgData name="Okolichany, Todd" userId="ac5d9837-dcf2-4dda-bd97-5890549ea84d" providerId="ADAL" clId="{6ABCB12E-A970-45FD-96B8-102ADAA52F22}" dt="2024-10-23T22:58:46.582" v="189" actId="13926"/>
          <ac:spMkLst>
            <pc:docMk/>
            <pc:sldMk cId="62037898" sldId="329"/>
            <ac:spMk id="4" creationId="{8A974351-3164-027B-BA30-EFDF13F15DB6}"/>
          </ac:spMkLst>
        </pc:spChg>
      </pc:sldChg>
      <pc:sldChg chg="mod modShow">
        <pc:chgData name="Okolichany, Todd" userId="ac5d9837-dcf2-4dda-bd97-5890549ea84d" providerId="ADAL" clId="{6ABCB12E-A970-45FD-96B8-102ADAA52F22}" dt="2024-10-23T23:02:21.026" v="207" actId="729"/>
        <pc:sldMkLst>
          <pc:docMk/>
          <pc:sldMk cId="2129657218" sldId="332"/>
        </pc:sldMkLst>
      </pc:sldChg>
      <pc:sldChg chg="add del">
        <pc:chgData name="Okolichany, Todd" userId="ac5d9837-dcf2-4dda-bd97-5890549ea84d" providerId="ADAL" clId="{6ABCB12E-A970-45FD-96B8-102ADAA52F22}" dt="2024-10-23T22:59:28.107" v="193" actId="47"/>
        <pc:sldMkLst>
          <pc:docMk/>
          <pc:sldMk cId="4272269561" sldId="333"/>
        </pc:sldMkLst>
      </pc:sldChg>
      <pc:sldChg chg="mod modShow">
        <pc:chgData name="Okolichany, Todd" userId="ac5d9837-dcf2-4dda-bd97-5890549ea84d" providerId="ADAL" clId="{6ABCB12E-A970-45FD-96B8-102ADAA52F22}" dt="2024-10-23T23:02:21.026" v="207" actId="729"/>
        <pc:sldMkLst>
          <pc:docMk/>
          <pc:sldMk cId="136848607" sldId="334"/>
        </pc:sldMkLst>
      </pc:sldChg>
      <pc:sldChg chg="mod modShow">
        <pc:chgData name="Okolichany, Todd" userId="ac5d9837-dcf2-4dda-bd97-5890549ea84d" providerId="ADAL" clId="{6ABCB12E-A970-45FD-96B8-102ADAA52F22}" dt="2024-10-23T23:02:21.026" v="207" actId="729"/>
        <pc:sldMkLst>
          <pc:docMk/>
          <pc:sldMk cId="1375840937" sldId="335"/>
        </pc:sldMkLst>
      </pc:sldChg>
      <pc:sldChg chg="modSp mod">
        <pc:chgData name="Okolichany, Todd" userId="ac5d9837-dcf2-4dda-bd97-5890549ea84d" providerId="ADAL" clId="{6ABCB12E-A970-45FD-96B8-102ADAA52F22}" dt="2024-10-23T23:04:32.762" v="211" actId="313"/>
        <pc:sldMkLst>
          <pc:docMk/>
          <pc:sldMk cId="1031073" sldId="337"/>
        </pc:sldMkLst>
        <pc:spChg chg="mod">
          <ac:chgData name="Okolichany, Todd" userId="ac5d9837-dcf2-4dda-bd97-5890549ea84d" providerId="ADAL" clId="{6ABCB12E-A970-45FD-96B8-102ADAA52F22}" dt="2024-10-23T23:00:03.260" v="195" actId="113"/>
          <ac:spMkLst>
            <pc:docMk/>
            <pc:sldMk cId="1031073" sldId="337"/>
            <ac:spMk id="2" creationId="{3541E4F1-3282-912B-EE56-113ED053109D}"/>
          </ac:spMkLst>
        </pc:spChg>
        <pc:spChg chg="mod">
          <ac:chgData name="Okolichany, Todd" userId="ac5d9837-dcf2-4dda-bd97-5890549ea84d" providerId="ADAL" clId="{6ABCB12E-A970-45FD-96B8-102ADAA52F22}" dt="2024-10-23T23:04:32.762" v="211" actId="313"/>
          <ac:spMkLst>
            <pc:docMk/>
            <pc:sldMk cId="1031073" sldId="337"/>
            <ac:spMk id="3" creationId="{A2D86CE4-0DED-FC8D-3D6C-41600C26DFD3}"/>
          </ac:spMkLst>
        </pc:spChg>
      </pc:sldChg>
      <pc:sldChg chg="modSp mod">
        <pc:chgData name="Okolichany, Todd" userId="ac5d9837-dcf2-4dda-bd97-5890549ea84d" providerId="ADAL" clId="{6ABCB12E-A970-45FD-96B8-102ADAA52F22}" dt="2024-10-23T22:56:54.896" v="185" actId="13926"/>
        <pc:sldMkLst>
          <pc:docMk/>
          <pc:sldMk cId="2884844130" sldId="342"/>
        </pc:sldMkLst>
        <pc:spChg chg="mod">
          <ac:chgData name="Okolichany, Todd" userId="ac5d9837-dcf2-4dda-bd97-5890549ea84d" providerId="ADAL" clId="{6ABCB12E-A970-45FD-96B8-102ADAA52F22}" dt="2024-10-23T22:56:54.896" v="185" actId="13926"/>
          <ac:spMkLst>
            <pc:docMk/>
            <pc:sldMk cId="2884844130" sldId="342"/>
            <ac:spMk id="4" creationId="{71862664-8110-D1A6-1803-A08C6339FF1D}"/>
          </ac:spMkLst>
        </pc:spChg>
      </pc:sldChg>
      <pc:sldChg chg="modSp mod">
        <pc:chgData name="Okolichany, Todd" userId="ac5d9837-dcf2-4dda-bd97-5890549ea84d" providerId="ADAL" clId="{6ABCB12E-A970-45FD-96B8-102ADAA52F22}" dt="2024-10-23T22:58:30.490" v="188" actId="13926"/>
        <pc:sldMkLst>
          <pc:docMk/>
          <pc:sldMk cId="704512619" sldId="350"/>
        </pc:sldMkLst>
        <pc:spChg chg="mod">
          <ac:chgData name="Okolichany, Todd" userId="ac5d9837-dcf2-4dda-bd97-5890549ea84d" providerId="ADAL" clId="{6ABCB12E-A970-45FD-96B8-102ADAA52F22}" dt="2024-10-23T22:58:30.490" v="188" actId="13926"/>
          <ac:spMkLst>
            <pc:docMk/>
            <pc:sldMk cId="704512619" sldId="350"/>
            <ac:spMk id="6" creationId="{0E6B4024-BD8B-2533-9469-4749FC3FA314}"/>
          </ac:spMkLst>
        </pc:spChg>
      </pc:sldChg>
      <pc:sldChg chg="modSp mod">
        <pc:chgData name="Okolichany, Todd" userId="ac5d9837-dcf2-4dda-bd97-5890549ea84d" providerId="ADAL" clId="{6ABCB12E-A970-45FD-96B8-102ADAA52F22}" dt="2024-10-23T23:02:38.008" v="209" actId="13926"/>
        <pc:sldMkLst>
          <pc:docMk/>
          <pc:sldMk cId="3604584486" sldId="354"/>
        </pc:sldMkLst>
        <pc:spChg chg="mod">
          <ac:chgData name="Okolichany, Todd" userId="ac5d9837-dcf2-4dda-bd97-5890549ea84d" providerId="ADAL" clId="{6ABCB12E-A970-45FD-96B8-102ADAA52F22}" dt="2024-10-23T23:02:38.008" v="209" actId="13926"/>
          <ac:spMkLst>
            <pc:docMk/>
            <pc:sldMk cId="3604584486" sldId="354"/>
            <ac:spMk id="6" creationId="{4BA25ED6-27D2-40CC-B961-E3E58EA95B9C}"/>
          </ac:spMkLst>
        </pc:spChg>
      </pc:sldChg>
      <pc:sldChg chg="modSp mod">
        <pc:chgData name="Okolichany, Todd" userId="ac5d9837-dcf2-4dda-bd97-5890549ea84d" providerId="ADAL" clId="{6ABCB12E-A970-45FD-96B8-102ADAA52F22}" dt="2024-10-23T23:06:39.080" v="263" actId="1036"/>
        <pc:sldMkLst>
          <pc:docMk/>
          <pc:sldMk cId="3707637152" sldId="366"/>
        </pc:sldMkLst>
        <pc:spChg chg="mod">
          <ac:chgData name="Okolichany, Todd" userId="ac5d9837-dcf2-4dda-bd97-5890549ea84d" providerId="ADAL" clId="{6ABCB12E-A970-45FD-96B8-102ADAA52F22}" dt="2024-10-23T23:06:39.080" v="263" actId="1036"/>
          <ac:spMkLst>
            <pc:docMk/>
            <pc:sldMk cId="3707637152" sldId="366"/>
            <ac:spMk id="3" creationId="{DFBAB0FE-FD15-F961-F1B2-744D5431419E}"/>
          </ac:spMkLst>
        </pc:spChg>
        <pc:spChg chg="mod">
          <ac:chgData name="Okolichany, Todd" userId="ac5d9837-dcf2-4dda-bd97-5890549ea84d" providerId="ADAL" clId="{6ABCB12E-A970-45FD-96B8-102ADAA52F22}" dt="2024-10-23T23:06:27.337" v="244" actId="255"/>
          <ac:spMkLst>
            <pc:docMk/>
            <pc:sldMk cId="3707637152" sldId="366"/>
            <ac:spMk id="5" creationId="{295DE64C-315F-2626-04CA-2CED0E2B7399}"/>
          </ac:spMkLst>
        </pc:spChg>
      </pc:sldChg>
      <pc:sldChg chg="modSp mod">
        <pc:chgData name="Okolichany, Todd" userId="ac5d9837-dcf2-4dda-bd97-5890549ea84d" providerId="ADAL" clId="{6ABCB12E-A970-45FD-96B8-102ADAA52F22}" dt="2024-10-23T23:08:29.567" v="330" actId="1036"/>
        <pc:sldMkLst>
          <pc:docMk/>
          <pc:sldMk cId="1765627458" sldId="367"/>
        </pc:sldMkLst>
        <pc:spChg chg="mod">
          <ac:chgData name="Okolichany, Todd" userId="ac5d9837-dcf2-4dda-bd97-5890549ea84d" providerId="ADAL" clId="{6ABCB12E-A970-45FD-96B8-102ADAA52F22}" dt="2024-10-23T23:08:29.567" v="330" actId="1036"/>
          <ac:spMkLst>
            <pc:docMk/>
            <pc:sldMk cId="1765627458" sldId="367"/>
            <ac:spMk id="3" creationId="{DFBAB0FE-FD15-F961-F1B2-744D5431419E}"/>
          </ac:spMkLst>
        </pc:spChg>
        <pc:spChg chg="mod">
          <ac:chgData name="Okolichany, Todd" userId="ac5d9837-dcf2-4dda-bd97-5890549ea84d" providerId="ADAL" clId="{6ABCB12E-A970-45FD-96B8-102ADAA52F22}" dt="2024-10-23T23:08:22.746" v="323" actId="1036"/>
          <ac:spMkLst>
            <pc:docMk/>
            <pc:sldMk cId="1765627458" sldId="367"/>
            <ac:spMk id="5" creationId="{295DE64C-315F-2626-04CA-2CED0E2B7399}"/>
          </ac:spMkLst>
        </pc:spChg>
      </pc:sldChg>
      <pc:sldChg chg="modSp mod">
        <pc:chgData name="Okolichany, Todd" userId="ac5d9837-dcf2-4dda-bd97-5890549ea84d" providerId="ADAL" clId="{6ABCB12E-A970-45FD-96B8-102ADAA52F22}" dt="2024-10-23T23:07:46.960" v="299" actId="1036"/>
        <pc:sldMkLst>
          <pc:docMk/>
          <pc:sldMk cId="930911378" sldId="368"/>
        </pc:sldMkLst>
        <pc:spChg chg="mod">
          <ac:chgData name="Okolichany, Todd" userId="ac5d9837-dcf2-4dda-bd97-5890549ea84d" providerId="ADAL" clId="{6ABCB12E-A970-45FD-96B8-102ADAA52F22}" dt="2024-10-23T23:07:46.960" v="299" actId="1036"/>
          <ac:spMkLst>
            <pc:docMk/>
            <pc:sldMk cId="930911378" sldId="368"/>
            <ac:spMk id="3" creationId="{DFBAB0FE-FD15-F961-F1B2-744D5431419E}"/>
          </ac:spMkLst>
        </pc:spChg>
        <pc:spChg chg="mod">
          <ac:chgData name="Okolichany, Todd" userId="ac5d9837-dcf2-4dda-bd97-5890549ea84d" providerId="ADAL" clId="{6ABCB12E-A970-45FD-96B8-102ADAA52F22}" dt="2024-10-23T23:07:42.057" v="293" actId="1036"/>
          <ac:spMkLst>
            <pc:docMk/>
            <pc:sldMk cId="930911378" sldId="368"/>
            <ac:spMk id="5" creationId="{295DE64C-315F-2626-04CA-2CED0E2B7399}"/>
          </ac:spMkLst>
        </pc:spChg>
      </pc:sldChg>
      <pc:sldChg chg="modSp mod">
        <pc:chgData name="Okolichany, Todd" userId="ac5d9837-dcf2-4dda-bd97-5890549ea84d" providerId="ADAL" clId="{6ABCB12E-A970-45FD-96B8-102ADAA52F22}" dt="2024-10-23T23:07:00.015" v="267" actId="113"/>
        <pc:sldMkLst>
          <pc:docMk/>
          <pc:sldMk cId="256259342" sldId="369"/>
        </pc:sldMkLst>
        <pc:spChg chg="mod">
          <ac:chgData name="Okolichany, Todd" userId="ac5d9837-dcf2-4dda-bd97-5890549ea84d" providerId="ADAL" clId="{6ABCB12E-A970-45FD-96B8-102ADAA52F22}" dt="2024-10-23T23:06:53.504" v="265" actId="255"/>
          <ac:spMkLst>
            <pc:docMk/>
            <pc:sldMk cId="256259342" sldId="369"/>
            <ac:spMk id="3" creationId="{077CB81B-0E9F-AF6F-D46C-BB6DAEB14ACA}"/>
          </ac:spMkLst>
        </pc:spChg>
        <pc:spChg chg="mod">
          <ac:chgData name="Okolichany, Todd" userId="ac5d9837-dcf2-4dda-bd97-5890549ea84d" providerId="ADAL" clId="{6ABCB12E-A970-45FD-96B8-102ADAA52F22}" dt="2024-10-23T23:07:00.015" v="267" actId="113"/>
          <ac:spMkLst>
            <pc:docMk/>
            <pc:sldMk cId="256259342" sldId="369"/>
            <ac:spMk id="5" creationId="{31504B2B-A8EA-5247-EEB6-AB843F599F47}"/>
          </ac:spMkLst>
        </pc:spChg>
      </pc:sldChg>
      <pc:sldMasterChg chg="delSldLayout">
        <pc:chgData name="Okolichany, Todd" userId="ac5d9837-dcf2-4dda-bd97-5890549ea84d" providerId="ADAL" clId="{6ABCB12E-A970-45FD-96B8-102ADAA52F22}" dt="2024-10-23T23:01:03.398" v="198" actId="47"/>
        <pc:sldMasterMkLst>
          <pc:docMk/>
          <pc:sldMasterMk cId="2317560720" sldId="2147483764"/>
        </pc:sldMasterMkLst>
        <pc:sldLayoutChg chg="del">
          <pc:chgData name="Okolichany, Todd" userId="ac5d9837-dcf2-4dda-bd97-5890549ea84d" providerId="ADAL" clId="{6ABCB12E-A970-45FD-96B8-102ADAA52F22}" dt="2024-10-23T23:01:01.961" v="197" actId="47"/>
          <pc:sldLayoutMkLst>
            <pc:docMk/>
            <pc:sldMasterMk cId="2317560720" sldId="2147483764"/>
            <pc:sldLayoutMk cId="81498230" sldId="2147483779"/>
          </pc:sldLayoutMkLst>
        </pc:sldLayoutChg>
        <pc:sldLayoutChg chg="del">
          <pc:chgData name="Okolichany, Todd" userId="ac5d9837-dcf2-4dda-bd97-5890549ea84d" providerId="ADAL" clId="{6ABCB12E-A970-45FD-96B8-102ADAA52F22}" dt="2024-10-23T23:01:03.398" v="198" actId="47"/>
          <pc:sldLayoutMkLst>
            <pc:docMk/>
            <pc:sldMasterMk cId="2317560720" sldId="2147483764"/>
            <pc:sldLayoutMk cId="2263183959" sldId="2147483786"/>
          </pc:sldLayoutMkLst>
        </pc:sldLayoutChg>
      </pc:sldMasterChg>
    </pc:docChg>
  </pc:docChgLst>
  <pc:docChgLst>
    <pc:chgData name="McCraw, Danniel" userId="S::dmccraw@spartanburgcounty.org::804698a6-a962-4e3c-ba07-c7c8b68eb98c" providerId="AD" clId="Web-{406B3D6F-C4E2-1239-742C-AE6AC08A1D02}"/>
    <pc:docChg chg="modSld">
      <pc:chgData name="McCraw, Danniel" userId="S::dmccraw@spartanburgcounty.org::804698a6-a962-4e3c-ba07-c7c8b68eb98c" providerId="AD" clId="Web-{406B3D6F-C4E2-1239-742C-AE6AC08A1D02}" dt="2024-10-22T20:59:47.398" v="26" actId="1076"/>
      <pc:docMkLst>
        <pc:docMk/>
      </pc:docMkLst>
      <pc:sldChg chg="addSp delSp modSp mod modClrScheme chgLayout">
        <pc:chgData name="McCraw, Danniel" userId="S::dmccraw@spartanburgcounty.org::804698a6-a962-4e3c-ba07-c7c8b68eb98c" providerId="AD" clId="Web-{406B3D6F-C4E2-1239-742C-AE6AC08A1D02}" dt="2024-10-22T20:59:47.398" v="26" actId="1076"/>
        <pc:sldMkLst>
          <pc:docMk/>
          <pc:sldMk cId="2176458535" sldId="312"/>
        </pc:sldMkLst>
        <pc:spChg chg="mod ord">
          <ac:chgData name="McCraw, Danniel" userId="S::dmccraw@spartanburgcounty.org::804698a6-a962-4e3c-ba07-c7c8b68eb98c" providerId="AD" clId="Web-{406B3D6F-C4E2-1239-742C-AE6AC08A1D02}" dt="2024-10-22T20:57:05.163" v="4"/>
          <ac:spMkLst>
            <pc:docMk/>
            <pc:sldMk cId="2176458535" sldId="312"/>
            <ac:spMk id="2" creationId="{3AE30F43-9F5C-42A4-C779-0DAC298D11C0}"/>
          </ac:spMkLst>
        </pc:spChg>
        <pc:spChg chg="mod ord">
          <ac:chgData name="McCraw, Danniel" userId="S::dmccraw@spartanburgcounty.org::804698a6-a962-4e3c-ba07-c7c8b68eb98c" providerId="AD" clId="Web-{406B3D6F-C4E2-1239-742C-AE6AC08A1D02}" dt="2024-10-22T20:59:13.819" v="19" actId="1076"/>
          <ac:spMkLst>
            <pc:docMk/>
            <pc:sldMk cId="2176458535" sldId="312"/>
            <ac:spMk id="3" creationId="{DFBAB0FE-FD15-F961-F1B2-744D5431419E}"/>
          </ac:spMkLst>
        </pc:spChg>
        <pc:spChg chg="mod ord">
          <ac:chgData name="McCraw, Danniel" userId="S::dmccraw@spartanburgcounty.org::804698a6-a962-4e3c-ba07-c7c8b68eb98c" providerId="AD" clId="Web-{406B3D6F-C4E2-1239-742C-AE6AC08A1D02}" dt="2024-10-22T20:59:45.038" v="25" actId="1076"/>
          <ac:spMkLst>
            <pc:docMk/>
            <pc:sldMk cId="2176458535" sldId="312"/>
            <ac:spMk id="5" creationId="{295DE64C-315F-2626-04CA-2CED0E2B7399}"/>
          </ac:spMkLst>
        </pc:spChg>
        <pc:spChg chg="add del mod">
          <ac:chgData name="McCraw, Danniel" userId="S::dmccraw@spartanburgcounty.org::804698a6-a962-4e3c-ba07-c7c8b68eb98c" providerId="AD" clId="Web-{406B3D6F-C4E2-1239-742C-AE6AC08A1D02}" dt="2024-10-22T20:55:59.210" v="1"/>
          <ac:spMkLst>
            <pc:docMk/>
            <pc:sldMk cId="2176458535" sldId="312"/>
            <ac:spMk id="6" creationId="{630F23CA-3D1F-BD9E-E2FA-D35A95D46994}"/>
          </ac:spMkLst>
        </pc:spChg>
        <pc:picChg chg="del">
          <ac:chgData name="McCraw, Danniel" userId="S::dmccraw@spartanburgcounty.org::804698a6-a962-4e3c-ba07-c7c8b68eb98c" providerId="AD" clId="Web-{406B3D6F-C4E2-1239-742C-AE6AC08A1D02}" dt="2024-10-22T20:55:53.538" v="0"/>
          <ac:picMkLst>
            <pc:docMk/>
            <pc:sldMk cId="2176458535" sldId="312"/>
            <ac:picMk id="7" creationId="{0DAC432B-4DCF-B2EF-4320-CCFEF4A2094D}"/>
          </ac:picMkLst>
        </pc:picChg>
        <pc:picChg chg="add mod ord modCrop">
          <ac:chgData name="McCraw, Danniel" userId="S::dmccraw@spartanburgcounty.org::804698a6-a962-4e3c-ba07-c7c8b68eb98c" providerId="AD" clId="Web-{406B3D6F-C4E2-1239-742C-AE6AC08A1D02}" dt="2024-10-22T20:59:09.726" v="18" actId="1076"/>
          <ac:picMkLst>
            <pc:docMk/>
            <pc:sldMk cId="2176458535" sldId="312"/>
            <ac:picMk id="8" creationId="{2B690C2D-F2A6-E858-72E5-06A6C13F7FE9}"/>
          </ac:picMkLst>
        </pc:picChg>
        <pc:picChg chg="mod ord">
          <ac:chgData name="McCraw, Danniel" userId="S::dmccraw@spartanburgcounty.org::804698a6-a962-4e3c-ba07-c7c8b68eb98c" providerId="AD" clId="Web-{406B3D6F-C4E2-1239-742C-AE6AC08A1D02}" dt="2024-10-22T20:59:47.398" v="26" actId="1076"/>
          <ac:picMkLst>
            <pc:docMk/>
            <pc:sldMk cId="2176458535" sldId="312"/>
            <ac:picMk id="10" creationId="{91248E82-BC28-84BB-5AC4-B9FC14093083}"/>
          </ac:picMkLst>
        </pc:picChg>
      </pc:sldChg>
    </pc:docChg>
  </pc:docChgLst>
  <pc:docChgLst>
    <pc:chgData name="Harris, John" userId="S::jharris@spartanburgcounty.org::9445bd0f-8153-48ea-a5d5-cbfb101c8d07" providerId="AD" clId="Web-{D897F215-5D28-9E46-863B-76AD9F92A86D}"/>
    <pc:docChg chg="addSld modSld">
      <pc:chgData name="Harris, John" userId="S::jharris@spartanburgcounty.org::9445bd0f-8153-48ea-a5d5-cbfb101c8d07" providerId="AD" clId="Web-{D897F215-5D28-9E46-863B-76AD9F92A86D}" dt="2024-10-21T19:32:10.297" v="1693" actId="20577"/>
      <pc:docMkLst>
        <pc:docMk/>
      </pc:docMkLst>
      <pc:sldChg chg="modSp">
        <pc:chgData name="Harris, John" userId="S::jharris@spartanburgcounty.org::9445bd0f-8153-48ea-a5d5-cbfb101c8d07" providerId="AD" clId="Web-{D897F215-5D28-9E46-863B-76AD9F92A86D}" dt="2024-10-21T16:05:50.342" v="568" actId="20577"/>
        <pc:sldMkLst>
          <pc:docMk/>
          <pc:sldMk cId="3648163248" sldId="296"/>
        </pc:sldMkLst>
        <pc:spChg chg="mod">
          <ac:chgData name="Harris, John" userId="S::jharris@spartanburgcounty.org::9445bd0f-8153-48ea-a5d5-cbfb101c8d07" providerId="AD" clId="Web-{D897F215-5D28-9E46-863B-76AD9F92A86D}" dt="2024-10-21T16:05:50.342" v="568" actId="20577"/>
          <ac:spMkLst>
            <pc:docMk/>
            <pc:sldMk cId="3648163248" sldId="296"/>
            <ac:spMk id="3" creationId="{F21C3D74-CBD0-AEEC-7CF1-ED875B10D2FB}"/>
          </ac:spMkLst>
        </pc:spChg>
      </pc:sldChg>
      <pc:sldChg chg="modSp">
        <pc:chgData name="Harris, John" userId="S::jharris@spartanburgcounty.org::9445bd0f-8153-48ea-a5d5-cbfb101c8d07" providerId="AD" clId="Web-{D897F215-5D28-9E46-863B-76AD9F92A86D}" dt="2024-10-21T18:52:42.089" v="1382" actId="20577"/>
        <pc:sldMkLst>
          <pc:docMk/>
          <pc:sldMk cId="2755744591" sldId="307"/>
        </pc:sldMkLst>
        <pc:spChg chg="mod">
          <ac:chgData name="Harris, John" userId="S::jharris@spartanburgcounty.org::9445bd0f-8153-48ea-a5d5-cbfb101c8d07" providerId="AD" clId="Web-{D897F215-5D28-9E46-863B-76AD9F92A86D}" dt="2024-10-21T18:52:42.089" v="1382" actId="20577"/>
          <ac:spMkLst>
            <pc:docMk/>
            <pc:sldMk cId="2755744591" sldId="307"/>
            <ac:spMk id="3" creationId="{4BA3E893-A255-A153-CCFB-328CF674CB76}"/>
          </ac:spMkLst>
        </pc:spChg>
      </pc:sldChg>
      <pc:sldChg chg="modSp mod modClrScheme chgLayout">
        <pc:chgData name="Harris, John" userId="S::jharris@spartanburgcounty.org::9445bd0f-8153-48ea-a5d5-cbfb101c8d07" providerId="AD" clId="Web-{D897F215-5D28-9E46-863B-76AD9F92A86D}" dt="2024-10-21T16:31:51.949" v="888"/>
        <pc:sldMkLst>
          <pc:docMk/>
          <pc:sldMk cId="1345601973" sldId="336"/>
        </pc:sldMkLst>
        <pc:spChg chg="mod ord">
          <ac:chgData name="Harris, John" userId="S::jharris@spartanburgcounty.org::9445bd0f-8153-48ea-a5d5-cbfb101c8d07" providerId="AD" clId="Web-{D897F215-5D28-9E46-863B-76AD9F92A86D}" dt="2024-10-21T16:31:51.949" v="888"/>
          <ac:spMkLst>
            <pc:docMk/>
            <pc:sldMk cId="1345601973" sldId="336"/>
            <ac:spMk id="2" creationId="{100F975E-7EED-D5F9-C799-2CF4F76B84E3}"/>
          </ac:spMkLst>
        </pc:spChg>
        <pc:spChg chg="mod ord">
          <ac:chgData name="Harris, John" userId="S::jharris@spartanburgcounty.org::9445bd0f-8153-48ea-a5d5-cbfb101c8d07" providerId="AD" clId="Web-{D897F215-5D28-9E46-863B-76AD9F92A86D}" dt="2024-10-21T16:31:51.949" v="888"/>
          <ac:spMkLst>
            <pc:docMk/>
            <pc:sldMk cId="1345601973" sldId="336"/>
            <ac:spMk id="3" creationId="{B83B987C-3B4F-B57F-7E2F-64315D9278B9}"/>
          </ac:spMkLst>
        </pc:spChg>
      </pc:sldChg>
      <pc:sldChg chg="modSp new mod modClrScheme chgLayout">
        <pc:chgData name="Harris, John" userId="S::jharris@spartanburgcounty.org::9445bd0f-8153-48ea-a5d5-cbfb101c8d07" providerId="AD" clId="Web-{D897F215-5D28-9E46-863B-76AD9F92A86D}" dt="2024-10-21T16:31:42.528" v="887"/>
        <pc:sldMkLst>
          <pc:docMk/>
          <pc:sldMk cId="1031073" sldId="337"/>
        </pc:sldMkLst>
        <pc:spChg chg="mod ord">
          <ac:chgData name="Harris, John" userId="S::jharris@spartanburgcounty.org::9445bd0f-8153-48ea-a5d5-cbfb101c8d07" providerId="AD" clId="Web-{D897F215-5D28-9E46-863B-76AD9F92A86D}" dt="2024-10-21T16:31:42.528" v="887"/>
          <ac:spMkLst>
            <pc:docMk/>
            <pc:sldMk cId="1031073" sldId="337"/>
            <ac:spMk id="2" creationId="{3541E4F1-3282-912B-EE56-113ED053109D}"/>
          </ac:spMkLst>
        </pc:spChg>
        <pc:spChg chg="mod ord">
          <ac:chgData name="Harris, John" userId="S::jharris@spartanburgcounty.org::9445bd0f-8153-48ea-a5d5-cbfb101c8d07" providerId="AD" clId="Web-{D897F215-5D28-9E46-863B-76AD9F92A86D}" dt="2024-10-21T16:31:42.528" v="887"/>
          <ac:spMkLst>
            <pc:docMk/>
            <pc:sldMk cId="1031073" sldId="337"/>
            <ac:spMk id="3" creationId="{A2D86CE4-0DED-FC8D-3D6C-41600C26DFD3}"/>
          </ac:spMkLst>
        </pc:spChg>
      </pc:sldChg>
      <pc:sldChg chg="modSp new">
        <pc:chgData name="Harris, John" userId="S::jharris@spartanburgcounty.org::9445bd0f-8153-48ea-a5d5-cbfb101c8d07" providerId="AD" clId="Web-{D897F215-5D28-9E46-863B-76AD9F92A86D}" dt="2024-10-21T18:51:26.292" v="1292" actId="20577"/>
        <pc:sldMkLst>
          <pc:docMk/>
          <pc:sldMk cId="138967619" sldId="338"/>
        </pc:sldMkLst>
        <pc:spChg chg="mod">
          <ac:chgData name="Harris, John" userId="S::jharris@spartanburgcounty.org::9445bd0f-8153-48ea-a5d5-cbfb101c8d07" providerId="AD" clId="Web-{D897F215-5D28-9E46-863B-76AD9F92A86D}" dt="2024-10-21T16:36:17.171" v="1052" actId="20577"/>
          <ac:spMkLst>
            <pc:docMk/>
            <pc:sldMk cId="138967619" sldId="338"/>
            <ac:spMk id="2" creationId="{7206727A-D926-2E2A-B064-D8D29D215206}"/>
          </ac:spMkLst>
        </pc:spChg>
        <pc:spChg chg="mod">
          <ac:chgData name="Harris, John" userId="S::jharris@spartanburgcounty.org::9445bd0f-8153-48ea-a5d5-cbfb101c8d07" providerId="AD" clId="Web-{D897F215-5D28-9E46-863B-76AD9F92A86D}" dt="2024-10-21T18:51:26.292" v="1292" actId="20577"/>
          <ac:spMkLst>
            <pc:docMk/>
            <pc:sldMk cId="138967619" sldId="338"/>
            <ac:spMk id="3" creationId="{DD56B9DD-E0E0-D832-9FB4-431BA362E996}"/>
          </ac:spMkLst>
        </pc:spChg>
      </pc:sldChg>
      <pc:sldChg chg="modSp new">
        <pc:chgData name="Harris, John" userId="S::jharris@spartanburgcounty.org::9445bd0f-8153-48ea-a5d5-cbfb101c8d07" providerId="AD" clId="Web-{D897F215-5D28-9E46-863B-76AD9F92A86D}" dt="2024-10-21T18:48:00.650" v="1286" actId="20577"/>
        <pc:sldMkLst>
          <pc:docMk/>
          <pc:sldMk cId="1764735549" sldId="339"/>
        </pc:sldMkLst>
        <pc:spChg chg="mod">
          <ac:chgData name="Harris, John" userId="S::jharris@spartanburgcounty.org::9445bd0f-8153-48ea-a5d5-cbfb101c8d07" providerId="AD" clId="Web-{D897F215-5D28-9E46-863B-76AD9F92A86D}" dt="2024-10-21T16:48:46.068" v="1283" actId="20577"/>
          <ac:spMkLst>
            <pc:docMk/>
            <pc:sldMk cId="1764735549" sldId="339"/>
            <ac:spMk id="2" creationId="{C3621C25-5757-42BD-427B-3D0EDF93BDF1}"/>
          </ac:spMkLst>
        </pc:spChg>
        <pc:spChg chg="mod">
          <ac:chgData name="Harris, John" userId="S::jharris@spartanburgcounty.org::9445bd0f-8153-48ea-a5d5-cbfb101c8d07" providerId="AD" clId="Web-{D897F215-5D28-9E46-863B-76AD9F92A86D}" dt="2024-10-21T18:48:00.650" v="1286" actId="20577"/>
          <ac:spMkLst>
            <pc:docMk/>
            <pc:sldMk cId="1764735549" sldId="339"/>
            <ac:spMk id="3" creationId="{F1B402C6-762A-00D3-5A78-9CBA0ECC5E9A}"/>
          </ac:spMkLst>
        </pc:spChg>
      </pc:sldChg>
      <pc:sldChg chg="modSp new">
        <pc:chgData name="Harris, John" userId="S::jharris@spartanburgcounty.org::9445bd0f-8153-48ea-a5d5-cbfb101c8d07" providerId="AD" clId="Web-{D897F215-5D28-9E46-863B-76AD9F92A86D}" dt="2024-10-21T18:59:32.139" v="1575" actId="20577"/>
        <pc:sldMkLst>
          <pc:docMk/>
          <pc:sldMk cId="3748073783" sldId="340"/>
        </pc:sldMkLst>
        <pc:spChg chg="mod">
          <ac:chgData name="Harris, John" userId="S::jharris@spartanburgcounty.org::9445bd0f-8153-48ea-a5d5-cbfb101c8d07" providerId="AD" clId="Web-{D897F215-5D28-9E46-863B-76AD9F92A86D}" dt="2024-10-21T18:55:43.450" v="1388" actId="20577"/>
          <ac:spMkLst>
            <pc:docMk/>
            <pc:sldMk cId="3748073783" sldId="340"/>
            <ac:spMk id="2" creationId="{AFD6E9B9-9A49-C543-7796-633E58CF984F}"/>
          </ac:spMkLst>
        </pc:spChg>
        <pc:spChg chg="mod">
          <ac:chgData name="Harris, John" userId="S::jharris@spartanburgcounty.org::9445bd0f-8153-48ea-a5d5-cbfb101c8d07" providerId="AD" clId="Web-{D897F215-5D28-9E46-863B-76AD9F92A86D}" dt="2024-10-21T18:59:32.139" v="1575" actId="20577"/>
          <ac:spMkLst>
            <pc:docMk/>
            <pc:sldMk cId="3748073783" sldId="340"/>
            <ac:spMk id="3" creationId="{A09876D7-D16F-7B6F-759F-0B624E558D05}"/>
          </ac:spMkLst>
        </pc:spChg>
      </pc:sldChg>
      <pc:sldChg chg="modSp new">
        <pc:chgData name="Harris, John" userId="S::jharris@spartanburgcounty.org::9445bd0f-8153-48ea-a5d5-cbfb101c8d07" providerId="AD" clId="Web-{D897F215-5D28-9E46-863B-76AD9F92A86D}" dt="2024-10-21T19:32:10.297" v="1693" actId="20577"/>
        <pc:sldMkLst>
          <pc:docMk/>
          <pc:sldMk cId="2756596006" sldId="341"/>
        </pc:sldMkLst>
        <pc:spChg chg="mod">
          <ac:chgData name="Harris, John" userId="S::jharris@spartanburgcounty.org::9445bd0f-8153-48ea-a5d5-cbfb101c8d07" providerId="AD" clId="Web-{D897F215-5D28-9E46-863B-76AD9F92A86D}" dt="2024-10-21T19:00:14.249" v="1582" actId="20577"/>
          <ac:spMkLst>
            <pc:docMk/>
            <pc:sldMk cId="2756596006" sldId="341"/>
            <ac:spMk id="2" creationId="{52240C63-C378-47C8-0D23-CE96165826C8}"/>
          </ac:spMkLst>
        </pc:spChg>
        <pc:spChg chg="mod">
          <ac:chgData name="Harris, John" userId="S::jharris@spartanburgcounty.org::9445bd0f-8153-48ea-a5d5-cbfb101c8d07" providerId="AD" clId="Web-{D897F215-5D28-9E46-863B-76AD9F92A86D}" dt="2024-10-21T19:32:10.297" v="1693" actId="20577"/>
          <ac:spMkLst>
            <pc:docMk/>
            <pc:sldMk cId="2756596006" sldId="341"/>
            <ac:spMk id="3" creationId="{C21275A5-0141-BF3F-7098-A6627C9C27E6}"/>
          </ac:spMkLst>
        </pc:spChg>
      </pc:sldChg>
    </pc:docChg>
  </pc:docChgLst>
  <pc:docChgLst>
    <pc:chgData name="McCraw, Danniel" userId="S::dmccraw@spartanburgcounty.org::804698a6-a962-4e3c-ba07-c7c8b68eb98c" providerId="AD" clId="Web-{1CCF811C-724C-3F90-15F9-35CE1E540680}"/>
    <pc:docChg chg="addSld delSld modSld sldOrd">
      <pc:chgData name="McCraw, Danniel" userId="S::dmccraw@spartanburgcounty.org::804698a6-a962-4e3c-ba07-c7c8b68eb98c" providerId="AD" clId="Web-{1CCF811C-724C-3F90-15F9-35CE1E540680}" dt="2024-10-18T20:06:11.170" v="227" actId="20577"/>
      <pc:docMkLst>
        <pc:docMk/>
      </pc:docMkLst>
      <pc:sldChg chg="modSp">
        <pc:chgData name="McCraw, Danniel" userId="S::dmccraw@spartanburgcounty.org::804698a6-a962-4e3c-ba07-c7c8b68eb98c" providerId="AD" clId="Web-{1CCF811C-724C-3F90-15F9-35CE1E540680}" dt="2024-10-18T20:02:18.896" v="137" actId="20577"/>
        <pc:sldMkLst>
          <pc:docMk/>
          <pc:sldMk cId="3648163248" sldId="296"/>
        </pc:sldMkLst>
        <pc:spChg chg="mod">
          <ac:chgData name="McCraw, Danniel" userId="S::dmccraw@spartanburgcounty.org::804698a6-a962-4e3c-ba07-c7c8b68eb98c" providerId="AD" clId="Web-{1CCF811C-724C-3F90-15F9-35CE1E540680}" dt="2024-10-18T19:45:40.773" v="10" actId="20577"/>
          <ac:spMkLst>
            <pc:docMk/>
            <pc:sldMk cId="3648163248" sldId="296"/>
            <ac:spMk id="2" creationId="{8EE44E67-57A4-9825-9E94-C2B258A68C9D}"/>
          </ac:spMkLst>
        </pc:spChg>
        <pc:spChg chg="mod">
          <ac:chgData name="McCraw, Danniel" userId="S::dmccraw@spartanburgcounty.org::804698a6-a962-4e3c-ba07-c7c8b68eb98c" providerId="AD" clId="Web-{1CCF811C-724C-3F90-15F9-35CE1E540680}" dt="2024-10-18T20:02:18.896" v="137" actId="20577"/>
          <ac:spMkLst>
            <pc:docMk/>
            <pc:sldMk cId="3648163248" sldId="296"/>
            <ac:spMk id="3" creationId="{F21C3D74-CBD0-AEEC-7CF1-ED875B10D2FB}"/>
          </ac:spMkLst>
        </pc:spChg>
      </pc:sldChg>
      <pc:sldChg chg="new del">
        <pc:chgData name="McCraw, Danniel" userId="S::dmccraw@spartanburgcounty.org::804698a6-a962-4e3c-ba07-c7c8b68eb98c" providerId="AD" clId="Web-{1CCF811C-724C-3F90-15F9-35CE1E540680}" dt="2024-10-18T19:50:25.448" v="42"/>
        <pc:sldMkLst>
          <pc:docMk/>
          <pc:sldMk cId="772501455" sldId="307"/>
        </pc:sldMkLst>
      </pc:sldChg>
      <pc:sldChg chg="modSp new">
        <pc:chgData name="McCraw, Danniel" userId="S::dmccraw@spartanburgcounty.org::804698a6-a962-4e3c-ba07-c7c8b68eb98c" providerId="AD" clId="Web-{1CCF811C-724C-3F90-15F9-35CE1E540680}" dt="2024-10-18T19:52:09.248" v="64" actId="20577"/>
        <pc:sldMkLst>
          <pc:docMk/>
          <pc:sldMk cId="2755744591" sldId="307"/>
        </pc:sldMkLst>
        <pc:spChg chg="mod">
          <ac:chgData name="McCraw, Danniel" userId="S::dmccraw@spartanburgcounty.org::804698a6-a962-4e3c-ba07-c7c8b68eb98c" providerId="AD" clId="Web-{1CCF811C-724C-3F90-15F9-35CE1E540680}" dt="2024-10-18T19:51:04.293" v="49" actId="20577"/>
          <ac:spMkLst>
            <pc:docMk/>
            <pc:sldMk cId="2755744591" sldId="307"/>
            <ac:spMk id="2" creationId="{80DAAA59-AF6F-7984-2905-F861AD244E26}"/>
          </ac:spMkLst>
        </pc:spChg>
        <pc:spChg chg="mod">
          <ac:chgData name="McCraw, Danniel" userId="S::dmccraw@spartanburgcounty.org::804698a6-a962-4e3c-ba07-c7c8b68eb98c" providerId="AD" clId="Web-{1CCF811C-724C-3F90-15F9-35CE1E540680}" dt="2024-10-18T19:52:09.248" v="64" actId="20577"/>
          <ac:spMkLst>
            <pc:docMk/>
            <pc:sldMk cId="2755744591" sldId="307"/>
            <ac:spMk id="3" creationId="{4BA3E893-A255-A153-CCFB-328CF674CB76}"/>
          </ac:spMkLst>
        </pc:spChg>
      </pc:sldChg>
      <pc:sldChg chg="modSp new ord">
        <pc:chgData name="McCraw, Danniel" userId="S::dmccraw@spartanburgcounty.org::804698a6-a962-4e3c-ba07-c7c8b68eb98c" providerId="AD" clId="Web-{1CCF811C-724C-3F90-15F9-35CE1E540680}" dt="2024-10-18T19:53:23.048" v="89" actId="20577"/>
        <pc:sldMkLst>
          <pc:docMk/>
          <pc:sldMk cId="4242754992" sldId="308"/>
        </pc:sldMkLst>
        <pc:spChg chg="mod">
          <ac:chgData name="McCraw, Danniel" userId="S::dmccraw@spartanburgcounty.org::804698a6-a962-4e3c-ba07-c7c8b68eb98c" providerId="AD" clId="Web-{1CCF811C-724C-3F90-15F9-35CE1E540680}" dt="2024-10-18T19:52:42.328" v="78" actId="20577"/>
          <ac:spMkLst>
            <pc:docMk/>
            <pc:sldMk cId="4242754992" sldId="308"/>
            <ac:spMk id="2" creationId="{8124C9A7-1354-6C5D-A2B6-4E20A0373B6D}"/>
          </ac:spMkLst>
        </pc:spChg>
        <pc:spChg chg="mod">
          <ac:chgData name="McCraw, Danniel" userId="S::dmccraw@spartanburgcounty.org::804698a6-a962-4e3c-ba07-c7c8b68eb98c" providerId="AD" clId="Web-{1CCF811C-724C-3F90-15F9-35CE1E540680}" dt="2024-10-18T19:53:23.048" v="89" actId="20577"/>
          <ac:spMkLst>
            <pc:docMk/>
            <pc:sldMk cId="4242754992" sldId="308"/>
            <ac:spMk id="3" creationId="{3768DC8C-C338-CD01-B5D8-67BD8D7D409D}"/>
          </ac:spMkLst>
        </pc:spChg>
      </pc:sldChg>
      <pc:sldChg chg="modSp new">
        <pc:chgData name="McCraw, Danniel" userId="S::dmccraw@spartanburgcounty.org::804698a6-a962-4e3c-ba07-c7c8b68eb98c" providerId="AD" clId="Web-{1CCF811C-724C-3F90-15F9-35CE1E540680}" dt="2024-10-18T19:54:35.941" v="119" actId="20577"/>
        <pc:sldMkLst>
          <pc:docMk/>
          <pc:sldMk cId="770897011" sldId="309"/>
        </pc:sldMkLst>
        <pc:spChg chg="mod">
          <ac:chgData name="McCraw, Danniel" userId="S::dmccraw@spartanburgcounty.org::804698a6-a962-4e3c-ba07-c7c8b68eb98c" providerId="AD" clId="Web-{1CCF811C-724C-3F90-15F9-35CE1E540680}" dt="2024-10-18T19:53:54.580" v="110" actId="20577"/>
          <ac:spMkLst>
            <pc:docMk/>
            <pc:sldMk cId="770897011" sldId="309"/>
            <ac:spMk id="2" creationId="{3FE4EC7B-BDFE-154D-E41C-750C8174E430}"/>
          </ac:spMkLst>
        </pc:spChg>
        <pc:spChg chg="mod">
          <ac:chgData name="McCraw, Danniel" userId="S::dmccraw@spartanburgcounty.org::804698a6-a962-4e3c-ba07-c7c8b68eb98c" providerId="AD" clId="Web-{1CCF811C-724C-3F90-15F9-35CE1E540680}" dt="2024-10-18T19:54:35.941" v="119" actId="20577"/>
          <ac:spMkLst>
            <pc:docMk/>
            <pc:sldMk cId="770897011" sldId="309"/>
            <ac:spMk id="3" creationId="{7091BE13-8CDC-F3B2-3B34-47E3B3D892D4}"/>
          </ac:spMkLst>
        </pc:spChg>
      </pc:sldChg>
      <pc:sldChg chg="modSp new">
        <pc:chgData name="McCraw, Danniel" userId="S::dmccraw@spartanburgcounty.org::804698a6-a962-4e3c-ba07-c7c8b68eb98c" providerId="AD" clId="Web-{1CCF811C-724C-3F90-15F9-35CE1E540680}" dt="2024-10-18T20:04:02.227" v="170" actId="20577"/>
        <pc:sldMkLst>
          <pc:docMk/>
          <pc:sldMk cId="1412410172" sldId="310"/>
        </pc:sldMkLst>
        <pc:spChg chg="mod">
          <ac:chgData name="McCraw, Danniel" userId="S::dmccraw@spartanburgcounty.org::804698a6-a962-4e3c-ba07-c7c8b68eb98c" providerId="AD" clId="Web-{1CCF811C-724C-3F90-15F9-35CE1E540680}" dt="2024-10-18T20:03:38.836" v="162" actId="20577"/>
          <ac:spMkLst>
            <pc:docMk/>
            <pc:sldMk cId="1412410172" sldId="310"/>
            <ac:spMk id="2" creationId="{FD4F1884-2351-6481-D6F1-BC5799761A37}"/>
          </ac:spMkLst>
        </pc:spChg>
        <pc:spChg chg="mod">
          <ac:chgData name="McCraw, Danniel" userId="S::dmccraw@spartanburgcounty.org::804698a6-a962-4e3c-ba07-c7c8b68eb98c" providerId="AD" clId="Web-{1CCF811C-724C-3F90-15F9-35CE1E540680}" dt="2024-10-18T20:03:46.867" v="167" actId="20577"/>
          <ac:spMkLst>
            <pc:docMk/>
            <pc:sldMk cId="1412410172" sldId="310"/>
            <ac:spMk id="3" creationId="{13882A1C-8B4D-EDF2-A0DD-ED238F59F2D7}"/>
          </ac:spMkLst>
        </pc:spChg>
        <pc:spChg chg="mod">
          <ac:chgData name="McCraw, Danniel" userId="S::dmccraw@spartanburgcounty.org::804698a6-a962-4e3c-ba07-c7c8b68eb98c" providerId="AD" clId="Web-{1CCF811C-724C-3F90-15F9-35CE1E540680}" dt="2024-10-18T20:04:02.227" v="170" actId="20577"/>
          <ac:spMkLst>
            <pc:docMk/>
            <pc:sldMk cId="1412410172" sldId="310"/>
            <ac:spMk id="5" creationId="{44A50A57-B056-B0C5-792B-9ABB4B765D8C}"/>
          </ac:spMkLst>
        </pc:spChg>
      </pc:sldChg>
      <pc:sldChg chg="modSp new del">
        <pc:chgData name="McCraw, Danniel" userId="S::dmccraw@spartanburgcounty.org::804698a6-a962-4e3c-ba07-c7c8b68eb98c" providerId="AD" clId="Web-{1CCF811C-724C-3F90-15F9-35CE1E540680}" dt="2024-10-18T20:03:05.835" v="146"/>
        <pc:sldMkLst>
          <pc:docMk/>
          <pc:sldMk cId="3698594522" sldId="310"/>
        </pc:sldMkLst>
        <pc:spChg chg="mod">
          <ac:chgData name="McCraw, Danniel" userId="S::dmccraw@spartanburgcounty.org::804698a6-a962-4e3c-ba07-c7c8b68eb98c" providerId="AD" clId="Web-{1CCF811C-724C-3F90-15F9-35CE1E540680}" dt="2024-10-18T20:03:01.897" v="145" actId="20577"/>
          <ac:spMkLst>
            <pc:docMk/>
            <pc:sldMk cId="3698594522" sldId="310"/>
            <ac:spMk id="2" creationId="{E0D5079C-2B76-029E-0764-B7439B2F7BD7}"/>
          </ac:spMkLst>
        </pc:spChg>
      </pc:sldChg>
      <pc:sldChg chg="modSp new">
        <pc:chgData name="McCraw, Danniel" userId="S::dmccraw@spartanburgcounty.org::804698a6-a962-4e3c-ba07-c7c8b68eb98c" providerId="AD" clId="Web-{1CCF811C-724C-3F90-15F9-35CE1E540680}" dt="2024-10-18T20:04:53.370" v="190" actId="20577"/>
        <pc:sldMkLst>
          <pc:docMk/>
          <pc:sldMk cId="389004924" sldId="311"/>
        </pc:sldMkLst>
        <pc:spChg chg="mod">
          <ac:chgData name="McCraw, Danniel" userId="S::dmccraw@spartanburgcounty.org::804698a6-a962-4e3c-ba07-c7c8b68eb98c" providerId="AD" clId="Web-{1CCF811C-724C-3F90-15F9-35CE1E540680}" dt="2024-10-18T20:04:36.979" v="184" actId="20577"/>
          <ac:spMkLst>
            <pc:docMk/>
            <pc:sldMk cId="389004924" sldId="311"/>
            <ac:spMk id="2" creationId="{BB019DDA-D5BF-1AF3-6C8E-984697249013}"/>
          </ac:spMkLst>
        </pc:spChg>
        <pc:spChg chg="mod">
          <ac:chgData name="McCraw, Danniel" userId="S::dmccraw@spartanburgcounty.org::804698a6-a962-4e3c-ba07-c7c8b68eb98c" providerId="AD" clId="Web-{1CCF811C-724C-3F90-15F9-35CE1E540680}" dt="2024-10-18T20:04:44.510" v="187" actId="20577"/>
          <ac:spMkLst>
            <pc:docMk/>
            <pc:sldMk cId="389004924" sldId="311"/>
            <ac:spMk id="3" creationId="{0EBF14D9-9CD5-9472-0911-79A4C628D929}"/>
          </ac:spMkLst>
        </pc:spChg>
        <pc:spChg chg="mod">
          <ac:chgData name="McCraw, Danniel" userId="S::dmccraw@spartanburgcounty.org::804698a6-a962-4e3c-ba07-c7c8b68eb98c" providerId="AD" clId="Web-{1CCF811C-724C-3F90-15F9-35CE1E540680}" dt="2024-10-18T20:04:53.370" v="190" actId="20577"/>
          <ac:spMkLst>
            <pc:docMk/>
            <pc:sldMk cId="389004924" sldId="311"/>
            <ac:spMk id="5" creationId="{7033912E-8D17-5F1B-E3F4-C05966E40C7B}"/>
          </ac:spMkLst>
        </pc:spChg>
      </pc:sldChg>
      <pc:sldChg chg="modSp new">
        <pc:chgData name="McCraw, Danniel" userId="S::dmccraw@spartanburgcounty.org::804698a6-a962-4e3c-ba07-c7c8b68eb98c" providerId="AD" clId="Web-{1CCF811C-724C-3F90-15F9-35CE1E540680}" dt="2024-10-18T20:05:33.981" v="211" actId="20577"/>
        <pc:sldMkLst>
          <pc:docMk/>
          <pc:sldMk cId="2176458535" sldId="312"/>
        </pc:sldMkLst>
        <pc:spChg chg="mod">
          <ac:chgData name="McCraw, Danniel" userId="S::dmccraw@spartanburgcounty.org::804698a6-a962-4e3c-ba07-c7c8b68eb98c" providerId="AD" clId="Web-{1CCF811C-724C-3F90-15F9-35CE1E540680}" dt="2024-10-18T20:05:20.230" v="204" actId="20577"/>
          <ac:spMkLst>
            <pc:docMk/>
            <pc:sldMk cId="2176458535" sldId="312"/>
            <ac:spMk id="2" creationId="{3AE30F43-9F5C-42A4-C779-0DAC298D11C0}"/>
          </ac:spMkLst>
        </pc:spChg>
        <pc:spChg chg="mod">
          <ac:chgData name="McCraw, Danniel" userId="S::dmccraw@spartanburgcounty.org::804698a6-a962-4e3c-ba07-c7c8b68eb98c" providerId="AD" clId="Web-{1CCF811C-724C-3F90-15F9-35CE1E540680}" dt="2024-10-18T20:05:28.856" v="209" actId="20577"/>
          <ac:spMkLst>
            <pc:docMk/>
            <pc:sldMk cId="2176458535" sldId="312"/>
            <ac:spMk id="3" creationId="{DFBAB0FE-FD15-F961-F1B2-744D5431419E}"/>
          </ac:spMkLst>
        </pc:spChg>
        <pc:spChg chg="mod">
          <ac:chgData name="McCraw, Danniel" userId="S::dmccraw@spartanburgcounty.org::804698a6-a962-4e3c-ba07-c7c8b68eb98c" providerId="AD" clId="Web-{1CCF811C-724C-3F90-15F9-35CE1E540680}" dt="2024-10-18T20:05:33.981" v="211" actId="20577"/>
          <ac:spMkLst>
            <pc:docMk/>
            <pc:sldMk cId="2176458535" sldId="312"/>
            <ac:spMk id="5" creationId="{295DE64C-315F-2626-04CA-2CED0E2B7399}"/>
          </ac:spMkLst>
        </pc:spChg>
      </pc:sldChg>
      <pc:sldChg chg="modSp new">
        <pc:chgData name="McCraw, Danniel" userId="S::dmccraw@spartanburgcounty.org::804698a6-a962-4e3c-ba07-c7c8b68eb98c" providerId="AD" clId="Web-{1CCF811C-724C-3F90-15F9-35CE1E540680}" dt="2024-10-18T20:06:11.170" v="227" actId="20577"/>
        <pc:sldMkLst>
          <pc:docMk/>
          <pc:sldMk cId="1278486829" sldId="313"/>
        </pc:sldMkLst>
        <pc:spChg chg="mod">
          <ac:chgData name="McCraw, Danniel" userId="S::dmccraw@spartanburgcounty.org::804698a6-a962-4e3c-ba07-c7c8b68eb98c" providerId="AD" clId="Web-{1CCF811C-724C-3F90-15F9-35CE1E540680}" dt="2024-10-18T20:05:56.091" v="222" actId="20577"/>
          <ac:spMkLst>
            <pc:docMk/>
            <pc:sldMk cId="1278486829" sldId="313"/>
            <ac:spMk id="2" creationId="{3DFAC965-6E89-1398-EAE4-82D96DE31584}"/>
          </ac:spMkLst>
        </pc:spChg>
        <pc:spChg chg="mod">
          <ac:chgData name="McCraw, Danniel" userId="S::dmccraw@spartanburgcounty.org::804698a6-a962-4e3c-ba07-c7c8b68eb98c" providerId="AD" clId="Web-{1CCF811C-724C-3F90-15F9-35CE1E540680}" dt="2024-10-18T20:06:01.404" v="224" actId="20577"/>
          <ac:spMkLst>
            <pc:docMk/>
            <pc:sldMk cId="1278486829" sldId="313"/>
            <ac:spMk id="3" creationId="{077CB81B-0E9F-AF6F-D46C-BB6DAEB14ACA}"/>
          </ac:spMkLst>
        </pc:spChg>
        <pc:spChg chg="mod">
          <ac:chgData name="McCraw, Danniel" userId="S::dmccraw@spartanburgcounty.org::804698a6-a962-4e3c-ba07-c7c8b68eb98c" providerId="AD" clId="Web-{1CCF811C-724C-3F90-15F9-35CE1E540680}" dt="2024-10-18T20:06:11.170" v="227" actId="20577"/>
          <ac:spMkLst>
            <pc:docMk/>
            <pc:sldMk cId="1278486829" sldId="313"/>
            <ac:spMk id="5" creationId="{31504B2B-A8EA-5247-EEB6-AB843F599F47}"/>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A81869F-F6FC-6A0D-CE07-6B540E550EE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1BA6B6C1-6185-79F5-23C8-927538634E4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341E86C-C6B4-424D-8295-67D3386172F0}" type="datetimeFigureOut">
              <a:rPr lang="en-US" smtClean="0"/>
              <a:t>10/24/2024</a:t>
            </a:fld>
            <a:endParaRPr lang="en-US" dirty="0"/>
          </a:p>
        </p:txBody>
      </p:sp>
      <p:sp>
        <p:nvSpPr>
          <p:cNvPr id="4" name="Footer Placeholder 3">
            <a:extLst>
              <a:ext uri="{FF2B5EF4-FFF2-40B4-BE49-F238E27FC236}">
                <a16:creationId xmlns:a16="http://schemas.microsoft.com/office/drawing/2014/main" id="{D875153B-EAEA-CF1E-30D7-16C2E64586B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3B72AFB7-47EE-893B-5887-BDC37DCA5F0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9F94707-CAF6-40B0-A7EA-C5F3C63CBD6B}" type="slidenum">
              <a:rPr lang="en-US" smtClean="0"/>
              <a:t>‹#›</a:t>
            </a:fld>
            <a:endParaRPr lang="en-US" dirty="0"/>
          </a:p>
        </p:txBody>
      </p:sp>
    </p:spTree>
    <p:extLst>
      <p:ext uri="{BB962C8B-B14F-4D97-AF65-F5344CB8AC3E}">
        <p14:creationId xmlns:p14="http://schemas.microsoft.com/office/powerpoint/2010/main" val="40334112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988D07-B188-44E4-ABBB-6994C1A52936}" type="datetimeFigureOut">
              <a:rPr lang="en-US" smtClean="0"/>
              <a:t>10/24/2024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42455A-0D23-4EAB-9AF9-2CC2B3066B0A}" type="slidenum">
              <a:rPr lang="en-US" smtClean="0"/>
              <a:t>‹#›</a:t>
            </a:fld>
            <a:endParaRPr lang="en-US" dirty="0"/>
          </a:p>
        </p:txBody>
      </p:sp>
    </p:spTree>
    <p:extLst>
      <p:ext uri="{BB962C8B-B14F-4D97-AF65-F5344CB8AC3E}">
        <p14:creationId xmlns:p14="http://schemas.microsoft.com/office/powerpoint/2010/main" val="39043684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42455A-0D23-4EAB-9AF9-2CC2B3066B0A}" type="slidenum">
              <a:rPr lang="en-US" smtClean="0"/>
              <a:t>1</a:t>
            </a:fld>
            <a:endParaRPr lang="en-US" dirty="0"/>
          </a:p>
        </p:txBody>
      </p:sp>
    </p:spTree>
    <p:extLst>
      <p:ext uri="{BB962C8B-B14F-4D97-AF65-F5344CB8AC3E}">
        <p14:creationId xmlns:p14="http://schemas.microsoft.com/office/powerpoint/2010/main" val="2451777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42455A-0D23-4EAB-9AF9-2CC2B3066B0A}" type="slidenum">
              <a:rPr lang="en-US" smtClean="0"/>
              <a:t>2</a:t>
            </a:fld>
            <a:endParaRPr lang="en-US" dirty="0"/>
          </a:p>
        </p:txBody>
      </p:sp>
    </p:spTree>
    <p:extLst>
      <p:ext uri="{BB962C8B-B14F-4D97-AF65-F5344CB8AC3E}">
        <p14:creationId xmlns:p14="http://schemas.microsoft.com/office/powerpoint/2010/main" val="28750826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42455A-0D23-4EAB-9AF9-2CC2B3066B0A}" type="slidenum">
              <a:rPr lang="en-US" smtClean="0"/>
              <a:t>37</a:t>
            </a:fld>
            <a:endParaRPr lang="en-US" dirty="0"/>
          </a:p>
        </p:txBody>
      </p:sp>
    </p:spTree>
    <p:extLst>
      <p:ext uri="{BB962C8B-B14F-4D97-AF65-F5344CB8AC3E}">
        <p14:creationId xmlns:p14="http://schemas.microsoft.com/office/powerpoint/2010/main" val="32072432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42455A-0D23-4EAB-9AF9-2CC2B3066B0A}" type="slidenum">
              <a:rPr lang="en-US" smtClean="0"/>
              <a:t>39</a:t>
            </a:fld>
            <a:endParaRPr lang="en-US" dirty="0"/>
          </a:p>
        </p:txBody>
      </p:sp>
    </p:spTree>
    <p:extLst>
      <p:ext uri="{BB962C8B-B14F-4D97-AF65-F5344CB8AC3E}">
        <p14:creationId xmlns:p14="http://schemas.microsoft.com/office/powerpoint/2010/main" val="3039610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42455A-0D23-4EAB-9AF9-2CC2B3066B0A}" type="slidenum">
              <a:rPr lang="en-US" smtClean="0"/>
              <a:t>63</a:t>
            </a:fld>
            <a:endParaRPr lang="en-US" dirty="0"/>
          </a:p>
        </p:txBody>
      </p:sp>
    </p:spTree>
    <p:extLst>
      <p:ext uri="{BB962C8B-B14F-4D97-AF65-F5344CB8AC3E}">
        <p14:creationId xmlns:p14="http://schemas.microsoft.com/office/powerpoint/2010/main" val="8039516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r>
              <a:rPr lang="en-US" dirty="0"/>
              <a:t>20XX</a:t>
            </a:r>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42636742"/>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D5506EE-1026-4F35-9ACC-BD05BE0F9B36}"/>
              </a:ext>
            </a:extLst>
          </p:cNvPr>
          <p:cNvSpPr>
            <a:spLocks noGrp="1"/>
          </p:cNvSpPr>
          <p:nvPr>
            <p:ph type="dt" sz="half" idx="10"/>
          </p:nvPr>
        </p:nvSpPr>
        <p:spPr/>
        <p:txBody>
          <a:bodyPr/>
          <a:lstStyle/>
          <a:p>
            <a:r>
              <a:rPr lang="en-US" dirty="0"/>
              <a:t>20XX</a:t>
            </a:r>
          </a:p>
        </p:txBody>
      </p:sp>
      <p:sp>
        <p:nvSpPr>
          <p:cNvPr id="8" name="Footer Placeholder 7">
            <a:extLst>
              <a:ext uri="{FF2B5EF4-FFF2-40B4-BE49-F238E27FC236}">
                <a16:creationId xmlns:a16="http://schemas.microsoft.com/office/drawing/2014/main" id="{B7696E5F-8D95-4450-AE52-5438E6EDE2BF}"/>
              </a:ext>
            </a:extLst>
          </p:cNvPr>
          <p:cNvSpPr>
            <a:spLocks noGrp="1"/>
          </p:cNvSpPr>
          <p:nvPr>
            <p:ph type="ftr" sz="quarter" idx="11"/>
          </p:nvPr>
        </p:nvSpPr>
        <p:spPr/>
        <p:txBody>
          <a:bodyPr/>
          <a:lstStyle/>
          <a:p>
            <a:r>
              <a:rPr lang="en-US" dirty="0"/>
              <a:t>Presentation Title</a:t>
            </a:r>
          </a:p>
        </p:txBody>
      </p:sp>
      <p:sp>
        <p:nvSpPr>
          <p:cNvPr id="9" name="Slide Number Placeholder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05198956"/>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1B68A5B-D9FA-424B-A4EB-30E7223836B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F33D6B0-F070-45C4-A472-19F432BE3932}"/>
              </a:ext>
            </a:extLst>
          </p:cNvPr>
          <p:cNvSpPr>
            <a:spLocks noGrp="1"/>
          </p:cNvSpPr>
          <p:nvPr>
            <p:ph type="dt" sz="half" idx="10"/>
          </p:nvPr>
        </p:nvSpPr>
        <p:spPr/>
        <p:txBody>
          <a:bodyPr/>
          <a:lstStyle/>
          <a:p>
            <a:r>
              <a:rPr lang="en-US" dirty="0"/>
              <a:t>20XX</a:t>
            </a:r>
          </a:p>
        </p:txBody>
      </p:sp>
      <p:sp>
        <p:nvSpPr>
          <p:cNvPr id="8" name="Footer Placeholder 7">
            <a:extLst>
              <a:ext uri="{FF2B5EF4-FFF2-40B4-BE49-F238E27FC236}">
                <a16:creationId xmlns:a16="http://schemas.microsoft.com/office/drawing/2014/main" id="{9975399F-DAB2-410D-967F-ED17E6F796E7}"/>
              </a:ext>
            </a:extLst>
          </p:cNvPr>
          <p:cNvSpPr>
            <a:spLocks noGrp="1"/>
          </p:cNvSpPr>
          <p:nvPr>
            <p:ph type="ftr" sz="quarter" idx="11"/>
          </p:nvPr>
        </p:nvSpPr>
        <p:spPr/>
        <p:txBody>
          <a:bodyPr/>
          <a:lstStyle/>
          <a:p>
            <a:r>
              <a:rPr lang="en-US" dirty="0"/>
              <a:t>Presentation Title</a:t>
            </a:r>
          </a:p>
        </p:txBody>
      </p:sp>
      <p:sp>
        <p:nvSpPr>
          <p:cNvPr id="10" name="Slide Number Placeholder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125459134"/>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2">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8CE0AB24-7427-4E0C-9E7C-B642B3170AF1}"/>
              </a:ext>
            </a:extLst>
          </p:cNvPr>
          <p:cNvSpPr>
            <a:spLocks noGrp="1"/>
          </p:cNvSpPr>
          <p:nvPr>
            <p:ph type="pic" sz="quarter" idx="13"/>
          </p:nvPr>
        </p:nvSpPr>
        <p:spPr>
          <a:xfrm>
            <a:off x="1524" y="0"/>
            <a:ext cx="12188952" cy="6858000"/>
          </a:xfrm>
          <a:solidFill>
            <a:schemeClr val="accent6"/>
          </a:solidFill>
        </p:spPr>
        <p:txBody>
          <a:bodyPr/>
          <a:lstStyle>
            <a:lvl1pPr algn="ctr">
              <a:defRPr/>
            </a:lvl1pPr>
          </a:lstStyle>
          <a:p>
            <a:r>
              <a:rPr lang="en-US" dirty="0"/>
              <a:t>Click icon to add picture</a:t>
            </a:r>
          </a:p>
        </p:txBody>
      </p:sp>
      <p:sp>
        <p:nvSpPr>
          <p:cNvPr id="8" name="Title 1">
            <a:extLst>
              <a:ext uri="{FF2B5EF4-FFF2-40B4-BE49-F238E27FC236}">
                <a16:creationId xmlns:a16="http://schemas.microsoft.com/office/drawing/2014/main" id="{CE30A2A8-DADD-44CC-B8A3-9BFFD5E76B66}"/>
              </a:ext>
            </a:extLst>
          </p:cNvPr>
          <p:cNvSpPr>
            <a:spLocks noGrp="1"/>
          </p:cNvSpPr>
          <p:nvPr>
            <p:ph type="ctrTitle" hasCustomPrompt="1"/>
          </p:nvPr>
        </p:nvSpPr>
        <p:spPr>
          <a:xfrm>
            <a:off x="0" y="2705101"/>
            <a:ext cx="7537703" cy="2926080"/>
          </a:xfrm>
          <a:solidFill>
            <a:schemeClr val="bg1">
              <a:alpha val="93000"/>
            </a:schemeClr>
          </a:solidFill>
        </p:spPr>
        <p:txBody>
          <a:bodyPr lIns="822960" tIns="91440" bIns="548640" anchor="b" anchorCtr="0">
            <a:noAutofit/>
          </a:bodyPr>
          <a:lstStyle>
            <a:lvl1pPr>
              <a:defRPr/>
            </a:lvl1pPr>
          </a:lstStyle>
          <a:p>
            <a:r>
              <a:rPr lang="en-US" sz="5400">
                <a:solidFill>
                  <a:schemeClr val="tx1"/>
                </a:solidFill>
              </a:rPr>
              <a:t>Click to add title</a:t>
            </a:r>
          </a:p>
        </p:txBody>
      </p:sp>
    </p:spTree>
    <p:extLst>
      <p:ext uri="{BB962C8B-B14F-4D97-AF65-F5344CB8AC3E}">
        <p14:creationId xmlns:p14="http://schemas.microsoft.com/office/powerpoint/2010/main" val="6783446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Agenda 2">
    <p:spTree>
      <p:nvGrpSpPr>
        <p:cNvPr id="1" name=""/>
        <p:cNvGrpSpPr/>
        <p:nvPr/>
      </p:nvGrpSpPr>
      <p:grpSpPr>
        <a:xfrm>
          <a:off x="0" y="0"/>
          <a:ext cx="0" cy="0"/>
          <a:chOff x="0" y="0"/>
          <a:chExt cx="0" cy="0"/>
        </a:xfrm>
      </p:grpSpPr>
      <p:sp>
        <p:nvSpPr>
          <p:cNvPr id="6" name="Title 9">
            <a:extLst>
              <a:ext uri="{FF2B5EF4-FFF2-40B4-BE49-F238E27FC236}">
                <a16:creationId xmlns:a16="http://schemas.microsoft.com/office/drawing/2014/main" id="{8832B6D9-0469-48A5-A85E-8C5D8EF86BE3}"/>
              </a:ext>
            </a:extLst>
          </p:cNvPr>
          <p:cNvSpPr>
            <a:spLocks noGrp="1"/>
          </p:cNvSpPr>
          <p:nvPr>
            <p:ph type="title" hasCustomPrompt="1"/>
          </p:nvPr>
        </p:nvSpPr>
        <p:spPr>
          <a:xfrm>
            <a:off x="1097280" y="286603"/>
            <a:ext cx="10058400" cy="1450757"/>
          </a:xfrm>
        </p:spPr>
        <p:txBody>
          <a:bodyPr/>
          <a:lstStyle/>
          <a:p>
            <a:r>
              <a:rPr lang="en-US" sz="4800">
                <a:solidFill>
                  <a:schemeClr val="tx1"/>
                </a:solidFill>
              </a:rPr>
              <a:t>Click to add title</a:t>
            </a:r>
            <a:endParaRPr lang="en-US"/>
          </a:p>
        </p:txBody>
      </p:sp>
      <p:cxnSp>
        <p:nvCxnSpPr>
          <p:cNvPr id="7" name="Straight Connector 6">
            <a:extLst>
              <a:ext uri="{FF2B5EF4-FFF2-40B4-BE49-F238E27FC236}">
                <a16:creationId xmlns:a16="http://schemas.microsoft.com/office/drawing/2014/main" id="{C8A8F00A-3EB2-4D4D-B4A7-990BB91D746D}"/>
              </a:ext>
              <a:ext uri="{C183D7F6-B498-43B3-948B-1728B52AA6E4}">
                <adec:decorative xmlns:adec="http://schemas.microsoft.com/office/drawing/2017/decorative" val="1"/>
              </a:ext>
            </a:extLst>
          </p:cNvPr>
          <p:cNvCxnSpPr/>
          <p:nvPr userDrawn="1"/>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8" name="Content Placeholder 11">
            <a:extLst>
              <a:ext uri="{FF2B5EF4-FFF2-40B4-BE49-F238E27FC236}">
                <a16:creationId xmlns:a16="http://schemas.microsoft.com/office/drawing/2014/main" id="{4142A7E4-A56F-4FC2-A81D-36A83134A219}"/>
              </a:ext>
            </a:extLst>
          </p:cNvPr>
          <p:cNvSpPr>
            <a:spLocks noGrp="1"/>
          </p:cNvSpPr>
          <p:nvPr>
            <p:ph idx="1" hasCustomPrompt="1"/>
          </p:nvPr>
        </p:nvSpPr>
        <p:spPr>
          <a:xfrm>
            <a:off x="1097280" y="2108201"/>
            <a:ext cx="10058399" cy="3760891"/>
          </a:xfrm>
        </p:spPr>
        <p:txBody>
          <a:bodyPr lIns="91440">
            <a:normAutofit/>
          </a:bodyPr>
          <a:lstStyle>
            <a:lvl1pPr marL="347472" indent="-347472">
              <a:spcBef>
                <a:spcPts val="1200"/>
              </a:spcBef>
              <a:spcAft>
                <a:spcPts val="200"/>
              </a:spcAft>
              <a:buFont typeface="Arial" panose="020B0604020202020204" pitchFamily="34" charset="0"/>
              <a:buChar char="•"/>
              <a:defRPr sz="3000"/>
            </a:lvl1pPr>
            <a:lvl2pPr>
              <a:spcBef>
                <a:spcPts val="1200"/>
              </a:spcBef>
              <a:spcAft>
                <a:spcPts val="200"/>
              </a:spcAft>
              <a:defRPr sz="3000"/>
            </a:lvl2pPr>
            <a:lvl3pPr>
              <a:spcBef>
                <a:spcPts val="1200"/>
              </a:spcBef>
              <a:spcAft>
                <a:spcPts val="200"/>
              </a:spcAft>
              <a:defRPr sz="3000"/>
            </a:lvl3pPr>
            <a:lvl4pPr>
              <a:spcBef>
                <a:spcPts val="1200"/>
              </a:spcBef>
              <a:spcAft>
                <a:spcPts val="200"/>
              </a:spcAft>
              <a:defRPr sz="3000"/>
            </a:lvl4pPr>
            <a:lvl5pPr>
              <a:spcBef>
                <a:spcPts val="1200"/>
              </a:spcBef>
              <a:spcAft>
                <a:spcPts val="200"/>
              </a:spcAft>
              <a:defRPr sz="3000"/>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r>
              <a:rPr lang="en-US" dirty="0"/>
              <a:t>Presentation Title</a:t>
            </a:r>
          </a:p>
        </p:txBody>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r>
              <a:rPr lang="en-US" dirty="0"/>
              <a:t>20XX</a:t>
            </a:r>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8164815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3">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8CE0AB24-7427-4E0C-9E7C-B642B3170AF1}"/>
              </a:ext>
            </a:extLst>
          </p:cNvPr>
          <p:cNvSpPr>
            <a:spLocks noGrp="1"/>
          </p:cNvSpPr>
          <p:nvPr>
            <p:ph type="pic" sz="quarter" idx="13"/>
          </p:nvPr>
        </p:nvSpPr>
        <p:spPr>
          <a:xfrm>
            <a:off x="1524" y="0"/>
            <a:ext cx="12188952" cy="6858000"/>
          </a:xfrm>
          <a:solidFill>
            <a:schemeClr val="accent6"/>
          </a:solidFill>
        </p:spPr>
        <p:txBody>
          <a:bodyPr/>
          <a:lstStyle>
            <a:lvl1pPr algn="ctr">
              <a:defRPr/>
            </a:lvl1pPr>
          </a:lstStyle>
          <a:p>
            <a:r>
              <a:rPr lang="en-US" dirty="0"/>
              <a:t>Click icon to add picture</a:t>
            </a:r>
          </a:p>
        </p:txBody>
      </p:sp>
      <p:sp>
        <p:nvSpPr>
          <p:cNvPr id="8" name="Title 1">
            <a:extLst>
              <a:ext uri="{FF2B5EF4-FFF2-40B4-BE49-F238E27FC236}">
                <a16:creationId xmlns:a16="http://schemas.microsoft.com/office/drawing/2014/main" id="{CE30A2A8-DADD-44CC-B8A3-9BFFD5E76B66}"/>
              </a:ext>
            </a:extLst>
          </p:cNvPr>
          <p:cNvSpPr>
            <a:spLocks noGrp="1"/>
          </p:cNvSpPr>
          <p:nvPr>
            <p:ph type="ctrTitle" hasCustomPrompt="1"/>
          </p:nvPr>
        </p:nvSpPr>
        <p:spPr>
          <a:xfrm>
            <a:off x="4654297" y="2705101"/>
            <a:ext cx="7537703" cy="2926080"/>
          </a:xfrm>
          <a:solidFill>
            <a:schemeClr val="bg1">
              <a:alpha val="93000"/>
            </a:schemeClr>
          </a:solidFill>
        </p:spPr>
        <p:txBody>
          <a:bodyPr lIns="822960" tIns="274320" rIns="822960" bIns="548640" anchor="b" anchorCtr="0">
            <a:noAutofit/>
          </a:bodyPr>
          <a:lstStyle>
            <a:lvl1pPr>
              <a:lnSpc>
                <a:spcPct val="80000"/>
              </a:lnSpc>
              <a:defRPr sz="4800"/>
            </a:lvl1pPr>
          </a:lstStyle>
          <a:p>
            <a:r>
              <a:rPr lang="en-US" sz="5400">
                <a:solidFill>
                  <a:schemeClr val="tx1"/>
                </a:solidFill>
              </a:rPr>
              <a:t>Click to add title</a:t>
            </a:r>
          </a:p>
        </p:txBody>
      </p:sp>
    </p:spTree>
    <p:extLst>
      <p:ext uri="{BB962C8B-B14F-4D97-AF65-F5344CB8AC3E}">
        <p14:creationId xmlns:p14="http://schemas.microsoft.com/office/powerpoint/2010/main" val="21436810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Thank you">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4E322D5-1CC3-400A-A187-55543F0E8B93}"/>
              </a:ext>
              <a:ext uri="{C183D7F6-B498-43B3-948B-1728B52AA6E4}">
                <adec:decorative xmlns:adec="http://schemas.microsoft.com/office/drawing/2017/decorative" val="1"/>
              </a:ext>
            </a:extLst>
          </p:cNvPr>
          <p:cNvSpPr/>
          <p:nvPr userDrawn="1"/>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Title 13">
            <a:extLst>
              <a:ext uri="{FF2B5EF4-FFF2-40B4-BE49-F238E27FC236}">
                <a16:creationId xmlns:a16="http://schemas.microsoft.com/office/drawing/2014/main" id="{EAD2187F-4097-47C0-8330-56262D32831D}"/>
              </a:ext>
              <a:ext uri="{C183D7F6-B498-43B3-948B-1728B52AA6E4}">
                <adec:decorative xmlns:adec="http://schemas.microsoft.com/office/drawing/2017/decorative" val="0"/>
              </a:ext>
            </a:extLst>
          </p:cNvPr>
          <p:cNvSpPr>
            <a:spLocks noGrp="1"/>
          </p:cNvSpPr>
          <p:nvPr>
            <p:ph type="title" hasCustomPrompt="1"/>
          </p:nvPr>
        </p:nvSpPr>
        <p:spPr>
          <a:xfrm>
            <a:off x="7859485" y="640080"/>
            <a:ext cx="3690257" cy="2450676"/>
          </a:xfrm>
        </p:spPr>
        <p:txBody>
          <a:bodyPr>
            <a:normAutofit/>
          </a:bodyPr>
          <a:lstStyle>
            <a:lvl1pPr>
              <a:defRPr/>
            </a:lvl1pPr>
          </a:lstStyle>
          <a:p>
            <a:r>
              <a:rPr lang="en-US"/>
              <a:t>Click to add title</a:t>
            </a:r>
          </a:p>
        </p:txBody>
      </p:sp>
      <p:cxnSp>
        <p:nvCxnSpPr>
          <p:cNvPr id="8" name="Straight Connector 7">
            <a:extLst>
              <a:ext uri="{FF2B5EF4-FFF2-40B4-BE49-F238E27FC236}">
                <a16:creationId xmlns:a16="http://schemas.microsoft.com/office/drawing/2014/main" id="{10523EF1-B104-45FE-925A-5C7906FA18C2}"/>
              </a:ext>
              <a:ext uri="{C183D7F6-B498-43B3-948B-1728B52AA6E4}">
                <adec:decorative xmlns:adec="http://schemas.microsoft.com/office/drawing/2017/decorative" val="1"/>
              </a:ext>
            </a:extLst>
          </p:cNvPr>
          <p:cNvCxnSpPr/>
          <p:nvPr userDrawn="1"/>
        </p:nvCxnSpPr>
        <p:spPr>
          <a:xfrm>
            <a:off x="7942633" y="3255512"/>
            <a:ext cx="34747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1" name="Picture Placeholder 10">
            <a:extLst>
              <a:ext uri="{FF2B5EF4-FFF2-40B4-BE49-F238E27FC236}">
                <a16:creationId xmlns:a16="http://schemas.microsoft.com/office/drawing/2014/main" id="{FA958037-C140-4697-8EAF-21C950A0ECC5}"/>
              </a:ext>
            </a:extLst>
          </p:cNvPr>
          <p:cNvSpPr>
            <a:spLocks noGrp="1"/>
          </p:cNvSpPr>
          <p:nvPr>
            <p:ph type="pic" sz="quarter" idx="13"/>
          </p:nvPr>
        </p:nvSpPr>
        <p:spPr>
          <a:xfrm>
            <a:off x="630936" y="640080"/>
            <a:ext cx="6912864" cy="5312664"/>
          </a:xfrm>
          <a:solidFill>
            <a:schemeClr val="accent6"/>
          </a:solidFill>
        </p:spPr>
        <p:txBody>
          <a:bodyPr>
            <a:normAutofit/>
          </a:bodyPr>
          <a:lstStyle>
            <a:lvl1pPr algn="ctr">
              <a:defRPr sz="1800"/>
            </a:lvl1pPr>
          </a:lstStyle>
          <a:p>
            <a:r>
              <a:rPr lang="en-US" dirty="0"/>
              <a:t>Click icon to add picture</a:t>
            </a:r>
          </a:p>
        </p:txBody>
      </p:sp>
      <p:sp>
        <p:nvSpPr>
          <p:cNvPr id="9" name="Content Placeholder 14">
            <a:extLst>
              <a:ext uri="{FF2B5EF4-FFF2-40B4-BE49-F238E27FC236}">
                <a16:creationId xmlns:a16="http://schemas.microsoft.com/office/drawing/2014/main" id="{44613BB0-E0E0-4B1C-9926-EBE53B5420E1}"/>
              </a:ext>
            </a:extLst>
          </p:cNvPr>
          <p:cNvSpPr>
            <a:spLocks noGrp="1"/>
          </p:cNvSpPr>
          <p:nvPr>
            <p:ph idx="1" hasCustomPrompt="1"/>
          </p:nvPr>
        </p:nvSpPr>
        <p:spPr>
          <a:xfrm>
            <a:off x="7859485" y="3429000"/>
            <a:ext cx="3690257" cy="2440094"/>
          </a:xfrm>
        </p:spPr>
        <p:txBody>
          <a:bodyPr lIns="91440">
            <a:normAutofit/>
          </a:bodyPr>
          <a:lstStyle>
            <a:lvl1pPr marL="0" indent="0">
              <a:buNone/>
              <a:defRPr/>
            </a:lvl1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r>
              <a:rPr lang="en-US" dirty="0"/>
              <a:t>Presentation Title</a:t>
            </a:r>
          </a:p>
        </p:txBody>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r>
              <a:rPr lang="en-US" dirty="0"/>
              <a:t>20XX</a:t>
            </a:r>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78660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r>
              <a:rPr lang="en-US" dirty="0"/>
              <a:t>20XX</a:t>
            </a:r>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r>
              <a:rPr lang="en-US" dirty="0"/>
              <a:t>Presentation Title</a:t>
            </a:r>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09187820"/>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r>
              <a:rPr lang="en-US" dirty="0"/>
              <a:t>20XX</a:t>
            </a:r>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r>
              <a:rPr lang="en-US" dirty="0"/>
              <a:t>Presentation Title</a:t>
            </a:r>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723323613"/>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r>
              <a:rPr lang="en-US" dirty="0"/>
              <a:t>20XX</a:t>
            </a:r>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r>
              <a:rPr lang="en-US" dirty="0"/>
              <a:t>Presentation Title</a:t>
            </a:r>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127084894"/>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r>
              <a:rPr lang="en-US" dirty="0"/>
              <a:t>20XX</a:t>
            </a:r>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r>
              <a:rPr lang="en-US" dirty="0"/>
              <a:t>Presentation Title</a:t>
            </a:r>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667651635"/>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r>
              <a:rPr lang="en-US" dirty="0"/>
              <a:t>20XX</a:t>
            </a:r>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r>
              <a:rPr lang="en-US" dirty="0"/>
              <a:t>Presentation Title</a:t>
            </a:r>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97185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r>
              <a:rPr lang="en-US" dirty="0"/>
              <a:t>20XX</a:t>
            </a:r>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r>
              <a:rPr lang="en-US" dirty="0"/>
              <a:t>Presentation Title</a:t>
            </a:r>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
        <p:nvSpPr>
          <p:cNvPr id="5" name="Rectangle 4">
            <a:extLst>
              <a:ext uri="{FF2B5EF4-FFF2-40B4-BE49-F238E27FC236}">
                <a16:creationId xmlns:a16="http://schemas.microsoft.com/office/drawing/2014/main" id="{A8464DCA-A9BF-A892-3059-84E13570D01E}"/>
              </a:ext>
              <a:ext uri="{C183D7F6-B498-43B3-948B-1728B52AA6E4}">
                <adec:decorative xmlns:adec="http://schemas.microsoft.com/office/drawing/2017/decorative" val="1"/>
              </a:ext>
            </a:extLst>
          </p:cNvPr>
          <p:cNvSpPr/>
          <p:nvPr userDrawn="1"/>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507024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r>
              <a:rPr lang="en-US" dirty="0"/>
              <a:t>20XX</a:t>
            </a:r>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r>
              <a:rPr lang="en-US" dirty="0"/>
              <a:t>Presentation Title</a:t>
            </a: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1526463086"/>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r>
              <a:rPr lang="en-US" dirty="0"/>
              <a:t>20XX</a:t>
            </a:r>
          </a:p>
        </p:txBody>
      </p:sp>
      <p:sp>
        <p:nvSpPr>
          <p:cNvPr id="6" name="Footer Placeholder 5"/>
          <p:cNvSpPr>
            <a:spLocks noGrp="1"/>
          </p:cNvSpPr>
          <p:nvPr>
            <p:ph type="ftr" sz="quarter" idx="11"/>
          </p:nvPr>
        </p:nvSpPr>
        <p:spPr>
          <a:xfrm>
            <a:off x="1097279" y="6446838"/>
            <a:ext cx="6818262" cy="365125"/>
          </a:xfrm>
        </p:spPr>
        <p:txBody>
          <a:bodyPr/>
          <a:lstStyle/>
          <a:p>
            <a:r>
              <a:rPr lang="en-US" dirty="0"/>
              <a:t>Presentation Title</a:t>
            </a:r>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100677578"/>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900">
                <a:solidFill>
                  <a:srgbClr val="FFFFFF"/>
                </a:solidFill>
              </a:defRPr>
            </a:lvl1pPr>
          </a:lstStyle>
          <a:p>
            <a:r>
              <a:rPr lang="en-US" dirty="0"/>
              <a:t>20XX</a:t>
            </a:r>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900" cap="all" baseline="0">
                <a:solidFill>
                  <a:srgbClr val="FFFFFF"/>
                </a:solidFill>
              </a:defRPr>
            </a:lvl1pPr>
          </a:lstStyle>
          <a:p>
            <a:r>
              <a:rPr lang="en-US" dirty="0"/>
              <a:t>Presentation Title</a:t>
            </a:r>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105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7560720"/>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 id="2147483776" r:id="rId12"/>
    <p:sldLayoutId id="2147483777" r:id="rId13"/>
    <p:sldLayoutId id="2147483778" r:id="rId14"/>
    <p:sldLayoutId id="2147483788" r:id="rId15"/>
  </p:sldLayoutIdLst>
  <p:hf sldNum="0" hdr="0" ftr="0" dt="0"/>
  <p:txStyles>
    <p:titleStyle>
      <a:lvl1pPr algn="l" defTabSz="914400" rtl="0" eaLnBrk="1" latinLnBrk="0" hangingPunct="1">
        <a:lnSpc>
          <a:spcPct val="90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A statue of a person in a hat and a hat on a ledge&#10;&#10;Description automatically generated">
            <a:extLst>
              <a:ext uri="{FF2B5EF4-FFF2-40B4-BE49-F238E27FC236}">
                <a16:creationId xmlns:a16="http://schemas.microsoft.com/office/drawing/2014/main" id="{A5628DD8-876E-FB52-B559-CF13531B568F}"/>
              </a:ext>
            </a:extLst>
          </p:cNvPr>
          <p:cNvPicPr>
            <a:picLocks noGrp="1" noChangeAspect="1"/>
          </p:cNvPicPr>
          <p:nvPr>
            <p:ph type="pic" sz="quarter" idx="13"/>
          </p:nvPr>
        </p:nvPicPr>
        <p:blipFill>
          <a:blip r:embed="rId3">
            <a:alphaModFix amt="50000"/>
            <a:extLst>
              <a:ext uri="{BEBA8EAE-BF5A-486C-A8C5-ECC9F3942E4B}">
                <a14:imgProps xmlns:a14="http://schemas.microsoft.com/office/drawing/2010/main">
                  <a14:imgLayer r:embed="rId4">
                    <a14:imgEffect>
                      <a14:brightnessContrast bright="20000" contrast="-40000"/>
                    </a14:imgEffect>
                  </a14:imgLayer>
                </a14:imgProps>
              </a:ext>
            </a:extLst>
          </a:blip>
          <a:srcRect l="5567" r="5567"/>
          <a:stretch>
            <a:fillRect/>
          </a:stretch>
        </p:blipFill>
        <p:spPr/>
      </p:pic>
      <p:sp>
        <p:nvSpPr>
          <p:cNvPr id="6" name="Title 5">
            <a:extLst>
              <a:ext uri="{FF2B5EF4-FFF2-40B4-BE49-F238E27FC236}">
                <a16:creationId xmlns:a16="http://schemas.microsoft.com/office/drawing/2014/main" id="{8C834208-78D3-55FF-0568-AC7434753C76}"/>
              </a:ext>
            </a:extLst>
          </p:cNvPr>
          <p:cNvSpPr>
            <a:spLocks noGrp="1"/>
          </p:cNvSpPr>
          <p:nvPr>
            <p:ph type="ctrTitle"/>
          </p:nvPr>
        </p:nvSpPr>
        <p:spPr>
          <a:xfrm>
            <a:off x="0" y="2705101"/>
            <a:ext cx="7537703" cy="3178463"/>
          </a:xfrm>
        </p:spPr>
        <p:txBody>
          <a:bodyPr/>
          <a:lstStyle/>
          <a:p>
            <a:r>
              <a:rPr lang="en-US" b="1" dirty="0"/>
              <a:t>Land Use Law: The Role of County &amp; City Attorneys</a:t>
            </a:r>
            <a:br>
              <a:rPr lang="en-US" dirty="0"/>
            </a:br>
            <a:br>
              <a:rPr lang="en-US" sz="3200" dirty="0"/>
            </a:br>
            <a:r>
              <a:rPr lang="en-US" sz="3200" dirty="0"/>
              <a:t>SCAPA Fall Conference 2024</a:t>
            </a:r>
          </a:p>
        </p:txBody>
      </p:sp>
      <p:sp>
        <p:nvSpPr>
          <p:cNvPr id="9" name="TextBox 8">
            <a:extLst>
              <a:ext uri="{FF2B5EF4-FFF2-40B4-BE49-F238E27FC236}">
                <a16:creationId xmlns:a16="http://schemas.microsoft.com/office/drawing/2014/main" id="{118EE37D-4486-8DA4-E60E-0BE2D2302462}"/>
              </a:ext>
            </a:extLst>
          </p:cNvPr>
          <p:cNvSpPr txBox="1"/>
          <p:nvPr/>
        </p:nvSpPr>
        <p:spPr>
          <a:xfrm>
            <a:off x="8248074" y="323271"/>
            <a:ext cx="3352799" cy="1292662"/>
          </a:xfrm>
          <a:prstGeom prst="rect">
            <a:avLst/>
          </a:prstGeom>
          <a:noFill/>
        </p:spPr>
        <p:txBody>
          <a:bodyPr wrap="square" lIns="91440" tIns="45720" rIns="91440" bIns="45720" rtlCol="0" anchor="t">
            <a:spAutoFit/>
          </a:bodyPr>
          <a:lstStyle/>
          <a:p>
            <a:r>
              <a:rPr lang="en-US" sz="2600" b="1" dirty="0">
                <a:solidFill>
                  <a:schemeClr val="bg1"/>
                </a:solidFill>
              </a:rPr>
              <a:t>Bob Coler</a:t>
            </a:r>
            <a:endParaRPr lang="en-US" dirty="0">
              <a:solidFill>
                <a:schemeClr val="bg1"/>
              </a:solidFill>
            </a:endParaRPr>
          </a:p>
          <a:p>
            <a:r>
              <a:rPr lang="en-US" sz="2600" b="1" dirty="0">
                <a:solidFill>
                  <a:schemeClr val="bg1"/>
                </a:solidFill>
                <a:ea typeface="Calibri"/>
                <a:cs typeface="Calibri"/>
              </a:rPr>
              <a:t>John Harris</a:t>
            </a:r>
            <a:endParaRPr lang="en-US" sz="2600" b="1" dirty="0">
              <a:solidFill>
                <a:schemeClr val="bg1"/>
              </a:solidFill>
            </a:endParaRPr>
          </a:p>
          <a:p>
            <a:r>
              <a:rPr lang="en-US" sz="2600" b="1" dirty="0">
                <a:solidFill>
                  <a:schemeClr val="bg1"/>
                </a:solidFill>
              </a:rPr>
              <a:t>Todd </a:t>
            </a:r>
            <a:r>
              <a:rPr lang="en-US" sz="2600" b="1" dirty="0" err="1">
                <a:solidFill>
                  <a:schemeClr val="bg1"/>
                </a:solidFill>
              </a:rPr>
              <a:t>Okolichany</a:t>
            </a:r>
            <a:r>
              <a:rPr lang="en-US" sz="2600" b="1" dirty="0">
                <a:solidFill>
                  <a:schemeClr val="bg1"/>
                </a:solidFill>
              </a:rPr>
              <a:t>, AICP</a:t>
            </a:r>
            <a:endParaRPr lang="en-US" dirty="0">
              <a:solidFill>
                <a:schemeClr val="bg1"/>
              </a:solidFill>
            </a:endParaRPr>
          </a:p>
        </p:txBody>
      </p:sp>
      <p:sp>
        <p:nvSpPr>
          <p:cNvPr id="2" name="TextBox 1">
            <a:extLst>
              <a:ext uri="{FF2B5EF4-FFF2-40B4-BE49-F238E27FC236}">
                <a16:creationId xmlns:a16="http://schemas.microsoft.com/office/drawing/2014/main" id="{19FF0B7A-A5F4-81DE-D20C-3B2D7402A8B6}"/>
              </a:ext>
            </a:extLst>
          </p:cNvPr>
          <p:cNvSpPr txBox="1"/>
          <p:nvPr/>
        </p:nvSpPr>
        <p:spPr>
          <a:xfrm>
            <a:off x="9924473" y="6534729"/>
            <a:ext cx="2161135" cy="246221"/>
          </a:xfrm>
          <a:prstGeom prst="rect">
            <a:avLst/>
          </a:prstGeom>
          <a:noFill/>
        </p:spPr>
        <p:txBody>
          <a:bodyPr wrap="square" rtlCol="0">
            <a:spAutoFit/>
          </a:bodyPr>
          <a:lstStyle/>
          <a:p>
            <a:r>
              <a:rPr lang="en-US" sz="1000" dirty="0">
                <a:solidFill>
                  <a:schemeClr val="bg1"/>
                </a:solidFill>
              </a:rPr>
              <a:t>Source: Chapman Cultural Center</a:t>
            </a:r>
          </a:p>
        </p:txBody>
      </p:sp>
    </p:spTree>
    <p:extLst>
      <p:ext uri="{BB962C8B-B14F-4D97-AF65-F5344CB8AC3E}">
        <p14:creationId xmlns:p14="http://schemas.microsoft.com/office/powerpoint/2010/main" val="20768791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FD4AF-6D09-6713-3D9A-64DED4090DAF}"/>
              </a:ext>
            </a:extLst>
          </p:cNvPr>
          <p:cNvSpPr>
            <a:spLocks noGrp="1"/>
          </p:cNvSpPr>
          <p:nvPr>
            <p:ph type="title" idx="4294967295"/>
          </p:nvPr>
        </p:nvSpPr>
        <p:spPr>
          <a:xfrm>
            <a:off x="1070563" y="362597"/>
            <a:ext cx="10058400" cy="442912"/>
          </a:xfrm>
        </p:spPr>
        <p:txBody>
          <a:bodyPr/>
          <a:lstStyle/>
          <a:p>
            <a:pPr algn="ctr"/>
            <a:r>
              <a:rPr lang="en-US" sz="2000" dirty="0">
                <a:latin typeface="Calibri"/>
                <a:ea typeface="Calibri"/>
                <a:cs typeface="Calibri"/>
              </a:rPr>
              <a:t>Section 6-29-510  Continued</a:t>
            </a:r>
            <a:endParaRPr lang="en-US" dirty="0">
              <a:ea typeface="Calibri Light" panose="020F0302020204030204"/>
              <a:cs typeface="Calibri Light" panose="020F0302020204030204"/>
            </a:endParaRPr>
          </a:p>
        </p:txBody>
      </p:sp>
      <p:sp>
        <p:nvSpPr>
          <p:cNvPr id="3" name="Content Placeholder 2">
            <a:extLst>
              <a:ext uri="{FF2B5EF4-FFF2-40B4-BE49-F238E27FC236}">
                <a16:creationId xmlns:a16="http://schemas.microsoft.com/office/drawing/2014/main" id="{124D9C92-AA5C-18EA-6891-7858A95EF104}"/>
              </a:ext>
            </a:extLst>
          </p:cNvPr>
          <p:cNvSpPr>
            <a:spLocks noGrp="1"/>
          </p:cNvSpPr>
          <p:nvPr>
            <p:ph idx="4294967295"/>
          </p:nvPr>
        </p:nvSpPr>
        <p:spPr>
          <a:xfrm>
            <a:off x="355189" y="1016765"/>
            <a:ext cx="11488737" cy="5473700"/>
          </a:xfrm>
        </p:spPr>
        <p:txBody>
          <a:bodyPr vert="horz" lIns="0" tIns="45720" rIns="0" bIns="45720" rtlCol="0" anchor="t">
            <a:normAutofit/>
          </a:bodyPr>
          <a:lstStyle/>
          <a:p>
            <a:pPr algn="just"/>
            <a:r>
              <a:rPr lang="en-US" sz="1200" dirty="0">
                <a:solidFill>
                  <a:srgbClr val="000000"/>
                </a:solidFill>
                <a:latin typeface="Open Sans"/>
                <a:ea typeface="Open Sans"/>
                <a:cs typeface="Open Sans"/>
              </a:rPr>
              <a:t>(</a:t>
            </a:r>
            <a:r>
              <a:rPr lang="en-US" sz="1600" dirty="0">
                <a:solidFill>
                  <a:srgbClr val="000000"/>
                </a:solidFill>
                <a:latin typeface="Open Sans"/>
                <a:ea typeface="Open Sans"/>
                <a:cs typeface="Open Sans"/>
              </a:rPr>
              <a:t>D) A local </a:t>
            </a:r>
            <a:r>
              <a:rPr lang="en-US" sz="1600" dirty="0">
                <a:solidFill>
                  <a:srgbClr val="000000"/>
                </a:solidFill>
                <a:highlight>
                  <a:srgbClr val="FFFF00"/>
                </a:highlight>
                <a:latin typeface="Open Sans"/>
                <a:ea typeface="Open Sans"/>
                <a:cs typeface="Open Sans"/>
              </a:rPr>
              <a:t>comprehensive plan </a:t>
            </a:r>
            <a:r>
              <a:rPr lang="en-US" sz="1600" dirty="0">
                <a:solidFill>
                  <a:srgbClr val="000000"/>
                </a:solidFill>
                <a:latin typeface="Open Sans"/>
                <a:ea typeface="Open Sans"/>
                <a:cs typeface="Open Sans"/>
              </a:rPr>
              <a:t>must include, but not be limited to, the following planning elements:</a:t>
            </a:r>
            <a:endParaRPr lang="en-US" sz="1600" dirty="0">
              <a:latin typeface="Open Sans"/>
              <a:ea typeface="Calibri" panose="020F0502020204030204"/>
              <a:cs typeface="Calibri" panose="020F0502020204030204"/>
            </a:endParaRPr>
          </a:p>
          <a:p>
            <a:pPr algn="just"/>
            <a:r>
              <a:rPr lang="en-US" sz="1600" dirty="0">
                <a:solidFill>
                  <a:srgbClr val="000000"/>
                </a:solidFill>
                <a:latin typeface="Open Sans"/>
                <a:ea typeface="Open Sans"/>
                <a:cs typeface="Open Sans"/>
              </a:rPr>
              <a:t>(1) a </a:t>
            </a:r>
            <a:r>
              <a:rPr lang="en-US" sz="1600" dirty="0">
                <a:solidFill>
                  <a:srgbClr val="000000"/>
                </a:solidFill>
                <a:highlight>
                  <a:srgbClr val="FFFF00"/>
                </a:highlight>
                <a:latin typeface="Open Sans"/>
                <a:ea typeface="Open Sans"/>
                <a:cs typeface="Open Sans"/>
              </a:rPr>
              <a:t>population element which considers historic trends </a:t>
            </a:r>
            <a:r>
              <a:rPr lang="en-US" sz="1600" dirty="0">
                <a:solidFill>
                  <a:srgbClr val="000000"/>
                </a:solidFill>
                <a:latin typeface="Open Sans"/>
                <a:ea typeface="Open Sans"/>
                <a:cs typeface="Open Sans"/>
              </a:rPr>
              <a:t>and projections, household numbers and sizes, educational levels, and income characteristics;</a:t>
            </a:r>
            <a:endParaRPr lang="en-US" sz="1600" dirty="0">
              <a:latin typeface="Open Sans"/>
              <a:ea typeface="Open Sans"/>
              <a:cs typeface="Open Sans"/>
            </a:endParaRPr>
          </a:p>
          <a:p>
            <a:pPr algn="just"/>
            <a:r>
              <a:rPr lang="en-US" sz="1600" dirty="0">
                <a:solidFill>
                  <a:srgbClr val="000000"/>
                </a:solidFill>
                <a:latin typeface="Open Sans"/>
                <a:ea typeface="Open Sans"/>
                <a:cs typeface="Open Sans"/>
              </a:rPr>
              <a:t>(2) an </a:t>
            </a:r>
            <a:r>
              <a:rPr lang="en-US" sz="1600" dirty="0">
                <a:solidFill>
                  <a:srgbClr val="000000"/>
                </a:solidFill>
                <a:highlight>
                  <a:srgbClr val="FFFF00"/>
                </a:highlight>
                <a:latin typeface="Open Sans"/>
                <a:ea typeface="Open Sans"/>
                <a:cs typeface="Open Sans"/>
              </a:rPr>
              <a:t>economic development element which considers labor force</a:t>
            </a:r>
            <a:r>
              <a:rPr lang="en-US" sz="1600" dirty="0">
                <a:solidFill>
                  <a:srgbClr val="000000"/>
                </a:solidFill>
                <a:latin typeface="Open Sans"/>
                <a:ea typeface="Open Sans"/>
                <a:cs typeface="Open Sans"/>
              </a:rPr>
              <a:t> and labor force characteristics, employment by place of work and residence, and analysis of the economic base;</a:t>
            </a:r>
            <a:endParaRPr lang="en-US" sz="1600" dirty="0">
              <a:latin typeface="Open Sans"/>
              <a:ea typeface="Open Sans"/>
              <a:cs typeface="Open Sans"/>
            </a:endParaRPr>
          </a:p>
          <a:p>
            <a:pPr algn="just"/>
            <a:r>
              <a:rPr lang="en-US" sz="1600" dirty="0">
                <a:solidFill>
                  <a:srgbClr val="000000"/>
                </a:solidFill>
                <a:latin typeface="Open Sans"/>
                <a:ea typeface="Open Sans"/>
                <a:cs typeface="Open Sans"/>
              </a:rPr>
              <a:t>(3) a n</a:t>
            </a:r>
            <a:r>
              <a:rPr lang="en-US" sz="1600" dirty="0">
                <a:solidFill>
                  <a:srgbClr val="000000"/>
                </a:solidFill>
                <a:highlight>
                  <a:srgbClr val="FFFF00"/>
                </a:highlight>
                <a:latin typeface="Open Sans"/>
                <a:ea typeface="Open Sans"/>
                <a:cs typeface="Open Sans"/>
              </a:rPr>
              <a:t>atural resources element which considers</a:t>
            </a:r>
            <a:r>
              <a:rPr lang="en-US" sz="1600" dirty="0">
                <a:solidFill>
                  <a:srgbClr val="000000"/>
                </a:solidFill>
                <a:latin typeface="Open Sans"/>
                <a:ea typeface="Open Sans"/>
                <a:cs typeface="Open Sans"/>
              </a:rPr>
              <a:t> coastal resources, slope characteristics, prime agricultural and forest land, plant and animal habitats, parks and recreation areas, scenic views and sites, wetlands, and soil types. Where a separate board exists pursuant to this chapter, this element is the responsibility of the existing board;</a:t>
            </a:r>
            <a:endParaRPr lang="en-US" sz="1600" dirty="0">
              <a:latin typeface="Open Sans"/>
              <a:ea typeface="Open Sans"/>
              <a:cs typeface="Open Sans"/>
            </a:endParaRPr>
          </a:p>
          <a:p>
            <a:pPr algn="just"/>
            <a:r>
              <a:rPr lang="en-US" sz="1600" dirty="0">
                <a:solidFill>
                  <a:srgbClr val="000000"/>
                </a:solidFill>
                <a:latin typeface="Open Sans"/>
                <a:ea typeface="Open Sans"/>
                <a:cs typeface="Open Sans"/>
              </a:rPr>
              <a:t>(4) a </a:t>
            </a:r>
            <a:r>
              <a:rPr lang="en-US" sz="1600" dirty="0">
                <a:solidFill>
                  <a:srgbClr val="000000"/>
                </a:solidFill>
                <a:highlight>
                  <a:srgbClr val="FFFF00"/>
                </a:highlight>
                <a:latin typeface="Open Sans"/>
                <a:ea typeface="Open Sans"/>
                <a:cs typeface="Open Sans"/>
              </a:rPr>
              <a:t>cultural resources element which considers historic buildings</a:t>
            </a:r>
            <a:r>
              <a:rPr lang="en-US" sz="1600" dirty="0">
                <a:solidFill>
                  <a:srgbClr val="000000"/>
                </a:solidFill>
                <a:latin typeface="Open Sans"/>
                <a:ea typeface="Open Sans"/>
                <a:cs typeface="Open Sans"/>
              </a:rPr>
              <a:t> and structures, commercial districts, residential districts, unique, natural, or scenic resources, archaeological, and other cultural resources. Where a separate board exists pursuant to this chapter, this element is the responsibility of the existing board;</a:t>
            </a:r>
            <a:endParaRPr lang="en-US" sz="1600" dirty="0">
              <a:latin typeface="Open Sans"/>
              <a:ea typeface="Open Sans"/>
              <a:cs typeface="Open Sans"/>
            </a:endParaRPr>
          </a:p>
          <a:p>
            <a:pPr algn="just"/>
            <a:r>
              <a:rPr lang="en-US" sz="1600" dirty="0">
                <a:solidFill>
                  <a:srgbClr val="000000"/>
                </a:solidFill>
                <a:latin typeface="Open Sans"/>
                <a:ea typeface="Open Sans"/>
                <a:cs typeface="Open Sans"/>
              </a:rPr>
              <a:t>(5) a </a:t>
            </a:r>
            <a:r>
              <a:rPr lang="en-US" sz="1600" dirty="0">
                <a:solidFill>
                  <a:srgbClr val="000000"/>
                </a:solidFill>
                <a:highlight>
                  <a:srgbClr val="FFFF00"/>
                </a:highlight>
                <a:latin typeface="Open Sans"/>
                <a:ea typeface="Open Sans"/>
                <a:cs typeface="Open Sans"/>
              </a:rPr>
              <a:t>community facilities element which considers water supply, treatment, and distribution</a:t>
            </a:r>
            <a:r>
              <a:rPr lang="en-US" sz="1600" dirty="0">
                <a:solidFill>
                  <a:srgbClr val="000000"/>
                </a:solidFill>
                <a:latin typeface="Open Sans"/>
                <a:ea typeface="Open Sans"/>
                <a:cs typeface="Open Sans"/>
              </a:rPr>
              <a:t>; sewage system and wastewater treatment; solid waste collection and disposal, fire protection, emergency medical services, and general government facilities; education facilities; and libraries and other cultural facilities;</a:t>
            </a:r>
            <a:endParaRPr lang="en-US" sz="1600" dirty="0">
              <a:latin typeface="Open Sans"/>
              <a:ea typeface="Open Sans"/>
              <a:cs typeface="Open Sans"/>
            </a:endParaRPr>
          </a:p>
          <a:p>
            <a:pPr algn="just"/>
            <a:endParaRPr lang="en-US" sz="1600" dirty="0">
              <a:latin typeface="Open Sans"/>
              <a:ea typeface="Calibri"/>
              <a:cs typeface="Calibri"/>
            </a:endParaRPr>
          </a:p>
        </p:txBody>
      </p:sp>
    </p:spTree>
    <p:extLst>
      <p:ext uri="{BB962C8B-B14F-4D97-AF65-F5344CB8AC3E}">
        <p14:creationId xmlns:p14="http://schemas.microsoft.com/office/powerpoint/2010/main" val="35964060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4E3DD92-C845-08D3-A106-EEC6987E05A2}"/>
              </a:ext>
            </a:extLst>
          </p:cNvPr>
          <p:cNvSpPr>
            <a:spLocks noGrp="1"/>
          </p:cNvSpPr>
          <p:nvPr>
            <p:ph idx="4294967295"/>
          </p:nvPr>
        </p:nvSpPr>
        <p:spPr>
          <a:xfrm>
            <a:off x="404518" y="1120717"/>
            <a:ext cx="11610916" cy="5133975"/>
          </a:xfrm>
        </p:spPr>
        <p:txBody>
          <a:bodyPr vert="horz" lIns="0" tIns="45720" rIns="0" bIns="45720" rtlCol="0" anchor="t">
            <a:noAutofit/>
          </a:bodyPr>
          <a:lstStyle/>
          <a:p>
            <a:pPr algn="just"/>
            <a:r>
              <a:rPr lang="en-US" sz="1600" dirty="0">
                <a:solidFill>
                  <a:srgbClr val="000000"/>
                </a:solidFill>
                <a:latin typeface="Open Sans"/>
                <a:ea typeface="Open Sans"/>
                <a:cs typeface="Open Sans"/>
              </a:rPr>
              <a:t>(6) a</a:t>
            </a:r>
            <a:r>
              <a:rPr lang="en-US" sz="1600" dirty="0">
                <a:solidFill>
                  <a:srgbClr val="000000"/>
                </a:solidFill>
                <a:highlight>
                  <a:srgbClr val="FFFF00"/>
                </a:highlight>
                <a:latin typeface="Open Sans"/>
                <a:ea typeface="Open Sans"/>
                <a:cs typeface="Open Sans"/>
              </a:rPr>
              <a:t> housing element which considers location, types, age, and condition of housing,</a:t>
            </a:r>
            <a:r>
              <a:rPr lang="en-US" sz="1600" dirty="0">
                <a:solidFill>
                  <a:srgbClr val="000000"/>
                </a:solidFill>
                <a:latin typeface="Open Sans"/>
                <a:ea typeface="Open Sans"/>
                <a:cs typeface="Open Sans"/>
              </a:rPr>
              <a:t> owner and renter occupancy, and affordability of housing. This element includes an analysis to ascertain nonessential housing regulatory requirements, as defined in this chapter, that add to the cost of developing affordable housing but are not necessary to protect the public health, safety, or welfare and an analysis of market-based incentives that may be made available to encourage development of affordable housing, which incentives may include density bonuses, design flexibility, and streamlined permitting processes. The planning commission must solicit input for this analysis from homebuilders, developers, contractors, and housing finance experts when developing this element;</a:t>
            </a:r>
            <a:endParaRPr lang="en-US" sz="1600" dirty="0">
              <a:latin typeface="Open Sans"/>
              <a:ea typeface="Calibri" panose="020F0502020204030204"/>
              <a:cs typeface="Calibri" panose="020F0502020204030204"/>
            </a:endParaRPr>
          </a:p>
          <a:p>
            <a:pPr algn="just"/>
            <a:r>
              <a:rPr lang="en-US" sz="1600" dirty="0">
                <a:solidFill>
                  <a:srgbClr val="000000"/>
                </a:solidFill>
                <a:latin typeface="Open Sans"/>
                <a:ea typeface="Open Sans"/>
                <a:cs typeface="Open Sans"/>
              </a:rPr>
              <a:t>(7) a </a:t>
            </a:r>
            <a:r>
              <a:rPr lang="en-US" sz="1600" dirty="0">
                <a:solidFill>
                  <a:srgbClr val="000000"/>
                </a:solidFill>
                <a:highlight>
                  <a:srgbClr val="FFFF00"/>
                </a:highlight>
                <a:latin typeface="Open Sans"/>
                <a:ea typeface="Open Sans"/>
                <a:cs typeface="Open Sans"/>
              </a:rPr>
              <a:t>land use element which considers existing and future land use</a:t>
            </a:r>
            <a:r>
              <a:rPr lang="en-US" sz="1600" dirty="0">
                <a:solidFill>
                  <a:srgbClr val="000000"/>
                </a:solidFill>
                <a:latin typeface="Open Sans"/>
                <a:ea typeface="Open Sans"/>
                <a:cs typeface="Open Sans"/>
              </a:rPr>
              <a:t> by categories, including residential, commercial, industrial, agricultural, forestry, mining, public and quasi-public, recreation, parks, open space, and vacant or undeveloped;</a:t>
            </a:r>
            <a:endParaRPr lang="en-US" sz="1600" dirty="0">
              <a:latin typeface="Open Sans"/>
              <a:ea typeface="Open Sans"/>
              <a:cs typeface="Open Sans"/>
            </a:endParaRPr>
          </a:p>
          <a:p>
            <a:pPr algn="just"/>
            <a:r>
              <a:rPr lang="en-US" sz="1600" dirty="0">
                <a:solidFill>
                  <a:srgbClr val="000000"/>
                </a:solidFill>
                <a:latin typeface="Open Sans"/>
                <a:ea typeface="Open Sans"/>
                <a:cs typeface="Open Sans"/>
              </a:rPr>
              <a:t>(8) a </a:t>
            </a:r>
            <a:r>
              <a:rPr lang="en-US" sz="1600" dirty="0">
                <a:solidFill>
                  <a:srgbClr val="000000"/>
                </a:solidFill>
                <a:highlight>
                  <a:srgbClr val="FFFF00"/>
                </a:highlight>
                <a:latin typeface="Open Sans"/>
                <a:ea typeface="Open Sans"/>
                <a:cs typeface="Open Sans"/>
              </a:rPr>
              <a:t>transportation element that considers transportation facilities, </a:t>
            </a:r>
            <a:r>
              <a:rPr lang="en-US" sz="1600" dirty="0">
                <a:solidFill>
                  <a:srgbClr val="000000"/>
                </a:solidFill>
                <a:latin typeface="Open Sans"/>
                <a:ea typeface="Open Sans"/>
                <a:cs typeface="Open Sans"/>
              </a:rPr>
              <a:t>including major road improvements, new road construction, transit projects, pedestrian and bicycle projects, and other elements of a transportation network. This element must be developed in coordination with the land use element, to ensure transportation efficiency for existing and planned development;</a:t>
            </a:r>
            <a:endParaRPr lang="en-US" sz="1600" dirty="0">
              <a:latin typeface="Open Sans"/>
              <a:ea typeface="Open Sans"/>
              <a:cs typeface="Open Sans"/>
            </a:endParaRPr>
          </a:p>
          <a:p>
            <a:endParaRPr lang="en-US" dirty="0">
              <a:ea typeface="Calibri"/>
              <a:cs typeface="Calibri"/>
            </a:endParaRPr>
          </a:p>
        </p:txBody>
      </p:sp>
      <p:sp>
        <p:nvSpPr>
          <p:cNvPr id="5" name="Title 1">
            <a:extLst>
              <a:ext uri="{FF2B5EF4-FFF2-40B4-BE49-F238E27FC236}">
                <a16:creationId xmlns:a16="http://schemas.microsoft.com/office/drawing/2014/main" id="{363F824D-1A0A-29FD-3911-71AA4C3DFDBF}"/>
              </a:ext>
            </a:extLst>
          </p:cNvPr>
          <p:cNvSpPr txBox="1">
            <a:spLocks/>
          </p:cNvSpPr>
          <p:nvPr/>
        </p:nvSpPr>
        <p:spPr>
          <a:xfrm>
            <a:off x="1097280" y="286603"/>
            <a:ext cx="10058400" cy="444165"/>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2000" dirty="0">
                <a:latin typeface="Calibri"/>
                <a:ea typeface="Calibri"/>
                <a:cs typeface="Calibri"/>
              </a:rPr>
              <a:t>Section 6-29-510  Continued</a:t>
            </a:r>
            <a:endParaRPr lang="en-US" dirty="0">
              <a:ea typeface="Calibri Light" panose="020F0302020204030204"/>
              <a:cs typeface="Calibri Light" panose="020F0302020204030204"/>
            </a:endParaRPr>
          </a:p>
        </p:txBody>
      </p:sp>
    </p:spTree>
    <p:extLst>
      <p:ext uri="{BB962C8B-B14F-4D97-AF65-F5344CB8AC3E}">
        <p14:creationId xmlns:p14="http://schemas.microsoft.com/office/powerpoint/2010/main" val="39707773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0ED61103-6FA6-28B2-578E-27211E11BFCB}"/>
              </a:ext>
            </a:extLst>
          </p:cNvPr>
          <p:cNvSpPr txBox="1">
            <a:spLocks/>
          </p:cNvSpPr>
          <p:nvPr/>
        </p:nvSpPr>
        <p:spPr>
          <a:xfrm>
            <a:off x="1191354" y="4381"/>
            <a:ext cx="10058400" cy="359499"/>
          </a:xfrm>
          <a:prstGeom prst="rect">
            <a:avLst/>
          </a:prstGeom>
        </p:spPr>
        <p:txBody>
          <a:bodyPr vert="horz" lIns="91440" tIns="45720" rIns="91440" bIns="45720" rtlCol="0" anchor="b">
            <a:normAutofit lnSpcReduction="10000"/>
          </a:bodyPr>
          <a:lstStyle>
            <a:lvl1pPr algn="l" defTabSz="914400" rtl="0" eaLnBrk="1" latinLnBrk="0" hangingPunct="1">
              <a:lnSpc>
                <a:spcPct val="90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2000" dirty="0">
                <a:latin typeface="Calibri"/>
                <a:ea typeface="Calibri"/>
                <a:cs typeface="Calibri"/>
              </a:rPr>
              <a:t>Section 6-29-510  Continued</a:t>
            </a:r>
            <a:endParaRPr lang="en-US" dirty="0">
              <a:ea typeface="Calibri Light" panose="020F0302020204030204"/>
              <a:cs typeface="Calibri Light" panose="020F0302020204030204"/>
            </a:endParaRPr>
          </a:p>
        </p:txBody>
      </p:sp>
      <p:sp>
        <p:nvSpPr>
          <p:cNvPr id="4" name="TextBox 3">
            <a:extLst>
              <a:ext uri="{FF2B5EF4-FFF2-40B4-BE49-F238E27FC236}">
                <a16:creationId xmlns:a16="http://schemas.microsoft.com/office/drawing/2014/main" id="{59B602E9-80F7-576A-301D-6ECF0784F6FD}"/>
              </a:ext>
            </a:extLst>
          </p:cNvPr>
          <p:cNvSpPr txBox="1"/>
          <p:nvPr/>
        </p:nvSpPr>
        <p:spPr>
          <a:xfrm>
            <a:off x="1880" y="425215"/>
            <a:ext cx="12075349" cy="60016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sz="1600" dirty="0">
                <a:highlight>
                  <a:srgbClr val="FFFFFF"/>
                </a:highlight>
                <a:latin typeface="Open Sans"/>
                <a:ea typeface="Open Sans"/>
                <a:cs typeface="Open Sans"/>
              </a:rPr>
              <a:t>(9) a </a:t>
            </a:r>
            <a:r>
              <a:rPr lang="en-US" sz="1600" dirty="0">
                <a:highlight>
                  <a:srgbClr val="FFFF00"/>
                </a:highlight>
                <a:latin typeface="Open Sans"/>
                <a:ea typeface="Open Sans"/>
                <a:cs typeface="Open Sans"/>
              </a:rPr>
              <a:t>priority investment element that analyzes the likely federal, state, and local funds available for public infrastructure </a:t>
            </a:r>
            <a:r>
              <a:rPr lang="en-US" sz="1600" dirty="0">
                <a:highlight>
                  <a:srgbClr val="FFFFFF"/>
                </a:highlight>
                <a:latin typeface="Open Sans"/>
                <a:ea typeface="Open Sans"/>
                <a:cs typeface="Open Sans"/>
              </a:rPr>
              <a:t>and facilities during the next ten years, and recommends the projects for expenditure of those funds during the next ten years for needed public infrastructure and facilities such as water, sewer, roads, and schools. The recommendation of those projects for public expenditure must be done through coordination with adjacent and relevant jurisdictions and agencies. For the purposes of this item, "adjacent and relevant jurisdictions and agencies" means those counties, municipalities, public service districts, school districts, public and private utilities, transportation agencies, and other public entities that are affected by or have planning authority over the public project. For the purposes of this item, "coordination" means written notification by the local planning commission or its staff to adjacent and relevant jurisdictions and agencies of the proposed projects and the opportunity for adjacent and relevant jurisdictions and agencies to provide comment to the planning commission or its staff concerning the proposed projects. Failure of the planning commission or its staff to identify or notify an adjacent or relevant jurisdiction or agency does not invalidate the local comprehensive plan and does not give rise to a civil cause of action;</a:t>
            </a:r>
            <a:endParaRPr lang="en-US" dirty="0"/>
          </a:p>
          <a:p>
            <a:pPr algn="just"/>
            <a:endParaRPr lang="en-US" sz="1600" dirty="0">
              <a:highlight>
                <a:srgbClr val="FFFFFF"/>
              </a:highlight>
              <a:latin typeface="Open Sans"/>
              <a:ea typeface="Open Sans"/>
              <a:cs typeface="Open Sans"/>
            </a:endParaRPr>
          </a:p>
          <a:p>
            <a:pPr algn="just"/>
            <a:r>
              <a:rPr lang="en-US" sz="1600" dirty="0">
                <a:highlight>
                  <a:srgbClr val="FFFFFF"/>
                </a:highlight>
                <a:latin typeface="Open Sans"/>
                <a:ea typeface="Open Sans"/>
                <a:cs typeface="Open Sans"/>
              </a:rPr>
              <a:t>(10) a </a:t>
            </a:r>
            <a:r>
              <a:rPr lang="en-US" sz="1600" dirty="0">
                <a:highlight>
                  <a:srgbClr val="FFFF00"/>
                </a:highlight>
                <a:latin typeface="Open Sans"/>
                <a:ea typeface="Open Sans"/>
                <a:cs typeface="Open Sans"/>
              </a:rPr>
              <a:t>resiliency element that considers the impacts of flooding, high water, and natural hazards on individuals, communities, institutions, businesses, economic development, public infrastructure and facilities, and public health, safety and welfare.</a:t>
            </a:r>
            <a:r>
              <a:rPr lang="en-US" sz="1600" dirty="0">
                <a:highlight>
                  <a:srgbClr val="FFFFFF"/>
                </a:highlight>
                <a:latin typeface="Open Sans"/>
                <a:ea typeface="Open Sans"/>
                <a:cs typeface="Open Sans"/>
              </a:rPr>
              <a:t> This element includes an inventory of existing resiliency conditions, promotes resilient planning, design and development, and is coordinated with adjacent and relevant jurisdictions and agencies. For the purposes of this item, "adjacent and relevant jurisdictions and agencies" means those counties, municipalities, public service districts, school districts, public and private utilities, transportation agencies, and other public entities that are affected by or have planning authority over the public project. For the purposes of this item, "coordination" means written notification by the local planning commission or its staff to adjacent and relevant jurisdictions and agencies of the proposed projects and the opportunity for adjacent and relevant jurisdictions and agencies to provide comment to the planning commission or its staff concerning the proposed projects. Failure of the planning commission or its staff to identify or notify an adjacent or relevant jurisdiction or agency does not invalidate the local comprehensive plan and does not give rise to a civil cause of action. This element shall be developed in coordination with all preceding elements and integrated into the goals and strategies of each of the other plan elements.</a:t>
            </a:r>
          </a:p>
        </p:txBody>
      </p:sp>
    </p:spTree>
    <p:extLst>
      <p:ext uri="{BB962C8B-B14F-4D97-AF65-F5344CB8AC3E}">
        <p14:creationId xmlns:p14="http://schemas.microsoft.com/office/powerpoint/2010/main" val="26373314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2D47391-BB04-25B7-DF55-F525BC47FC52}"/>
              </a:ext>
            </a:extLst>
          </p:cNvPr>
          <p:cNvSpPr txBox="1"/>
          <p:nvPr/>
        </p:nvSpPr>
        <p:spPr>
          <a:xfrm>
            <a:off x="4348104" y="86548"/>
            <a:ext cx="503860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rgbClr val="404040"/>
                </a:solidFill>
                <a:ea typeface="Calibri"/>
                <a:cs typeface="Calibri"/>
              </a:rPr>
              <a:t>Section 6-29-510  Continued</a:t>
            </a:r>
            <a:endParaRPr lang="en-US" dirty="0"/>
          </a:p>
        </p:txBody>
      </p:sp>
      <p:sp>
        <p:nvSpPr>
          <p:cNvPr id="5" name="TextBox 4">
            <a:extLst>
              <a:ext uri="{FF2B5EF4-FFF2-40B4-BE49-F238E27FC236}">
                <a16:creationId xmlns:a16="http://schemas.microsoft.com/office/drawing/2014/main" id="{8C858979-95AF-3A97-8934-3FB5CB007962}"/>
              </a:ext>
            </a:extLst>
          </p:cNvPr>
          <p:cNvSpPr txBox="1"/>
          <p:nvPr/>
        </p:nvSpPr>
        <p:spPr>
          <a:xfrm>
            <a:off x="199437" y="1281289"/>
            <a:ext cx="11793125" cy="25853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dirty="0">
                <a:highlight>
                  <a:srgbClr val="FFFFFF"/>
                </a:highlight>
                <a:latin typeface="Open Sans"/>
                <a:ea typeface="Open Sans"/>
                <a:cs typeface="Open Sans"/>
              </a:rPr>
              <a:t>(E) All planning elements must be an expression of the planning commission recommendations to the appropriate governing bodies with regard to the wise and efficient use of public funds, the future growth, development, and redevelopment of its area of jurisdiction, and consideration of the fiscal impact on property owners. The planning elements whether done as a package or in separate increments together comprise the comprehensive plan for the jurisdiction at any one point in time. </a:t>
            </a:r>
            <a:r>
              <a:rPr lang="en-US" dirty="0">
                <a:highlight>
                  <a:srgbClr val="FFFF00"/>
                </a:highlight>
                <a:latin typeface="Open Sans"/>
                <a:ea typeface="Open Sans"/>
                <a:cs typeface="Open Sans"/>
              </a:rPr>
              <a:t>The local planning commission shall review the comprehensive plan or elements of it as often as necessary, but not less than once every</a:t>
            </a:r>
            <a:r>
              <a:rPr lang="en-US" b="1" dirty="0">
                <a:highlight>
                  <a:srgbClr val="FFFF00"/>
                </a:highlight>
                <a:latin typeface="Open Sans"/>
                <a:ea typeface="Open Sans"/>
                <a:cs typeface="Open Sans"/>
              </a:rPr>
              <a:t> five years</a:t>
            </a:r>
            <a:r>
              <a:rPr lang="en-US" dirty="0">
                <a:highlight>
                  <a:srgbClr val="FFFF00"/>
                </a:highlight>
                <a:latin typeface="Open Sans"/>
                <a:ea typeface="Open Sans"/>
                <a:cs typeface="Open Sans"/>
              </a:rPr>
              <a:t>, to determine whether changes in the amount, kind, or direction of development of the area or other reasons make it desirable to make additions or amendments to the plan. The comprehensive plan, including all elements of it, must be updated at least every</a:t>
            </a:r>
            <a:r>
              <a:rPr lang="en-US" b="1" dirty="0">
                <a:highlight>
                  <a:srgbClr val="FFFF00"/>
                </a:highlight>
                <a:latin typeface="Open Sans"/>
                <a:ea typeface="Open Sans"/>
                <a:cs typeface="Open Sans"/>
              </a:rPr>
              <a:t> ten years</a:t>
            </a:r>
            <a:r>
              <a:rPr lang="en-US" dirty="0">
                <a:highlight>
                  <a:srgbClr val="FFFF00"/>
                </a:highlight>
                <a:latin typeface="Open Sans"/>
                <a:ea typeface="Open Sans"/>
                <a:cs typeface="Open Sans"/>
              </a:rPr>
              <a:t>.</a:t>
            </a:r>
            <a:endParaRPr lang="en-US" dirty="0">
              <a:highlight>
                <a:srgbClr val="FFFF00"/>
              </a:highlight>
              <a:ea typeface="Calibri" panose="020F0502020204030204"/>
              <a:cs typeface="Calibri" panose="020F0502020204030204"/>
            </a:endParaRPr>
          </a:p>
        </p:txBody>
      </p:sp>
    </p:spTree>
    <p:extLst>
      <p:ext uri="{BB962C8B-B14F-4D97-AF65-F5344CB8AC3E}">
        <p14:creationId xmlns:p14="http://schemas.microsoft.com/office/powerpoint/2010/main" val="24048482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B8BCF1-696A-B7C4-D03E-FFFD3477E459}"/>
              </a:ext>
            </a:extLst>
          </p:cNvPr>
          <p:cNvSpPr>
            <a:spLocks noGrp="1"/>
          </p:cNvSpPr>
          <p:nvPr>
            <p:ph type="title"/>
          </p:nvPr>
        </p:nvSpPr>
        <p:spPr/>
        <p:txBody>
          <a:bodyPr/>
          <a:lstStyle/>
          <a:p>
            <a:r>
              <a:rPr lang="en-US" dirty="0">
                <a:ea typeface="Calibri Light"/>
                <a:cs typeface="Calibri Light"/>
              </a:rPr>
              <a:t>Article 5 – Local Planning - Zoning</a:t>
            </a:r>
            <a:endParaRPr lang="en-US" dirty="0"/>
          </a:p>
        </p:txBody>
      </p:sp>
      <p:sp>
        <p:nvSpPr>
          <p:cNvPr id="3" name="Content Placeholder 2">
            <a:extLst>
              <a:ext uri="{FF2B5EF4-FFF2-40B4-BE49-F238E27FC236}">
                <a16:creationId xmlns:a16="http://schemas.microsoft.com/office/drawing/2014/main" id="{C77D4B5B-8F98-153E-E5DD-3B05D6861D72}"/>
              </a:ext>
            </a:extLst>
          </p:cNvPr>
          <p:cNvSpPr>
            <a:spLocks noGrp="1"/>
          </p:cNvSpPr>
          <p:nvPr>
            <p:ph idx="1"/>
          </p:nvPr>
        </p:nvSpPr>
        <p:spPr>
          <a:xfrm>
            <a:off x="1097280" y="1891831"/>
            <a:ext cx="10058400" cy="468299"/>
          </a:xfrm>
        </p:spPr>
        <p:txBody>
          <a:bodyPr vert="horz" lIns="0" tIns="45720" rIns="0" bIns="45720" rtlCol="0" anchor="t">
            <a:normAutofit/>
          </a:bodyPr>
          <a:lstStyle/>
          <a:p>
            <a:pPr algn="ctr"/>
            <a:r>
              <a:rPr lang="en-US" dirty="0">
                <a:ea typeface="Calibri"/>
                <a:cs typeface="Calibri"/>
              </a:rPr>
              <a:t>Section 6-29-710 </a:t>
            </a:r>
            <a:endParaRPr lang="en-US" dirty="0"/>
          </a:p>
        </p:txBody>
      </p:sp>
      <p:sp>
        <p:nvSpPr>
          <p:cNvPr id="4" name="TextBox 3">
            <a:extLst>
              <a:ext uri="{FF2B5EF4-FFF2-40B4-BE49-F238E27FC236}">
                <a16:creationId xmlns:a16="http://schemas.microsoft.com/office/drawing/2014/main" id="{03390C3C-DE88-2C6A-33D5-BD067C83D819}"/>
              </a:ext>
            </a:extLst>
          </p:cNvPr>
          <p:cNvSpPr txBox="1"/>
          <p:nvPr/>
        </p:nvSpPr>
        <p:spPr>
          <a:xfrm>
            <a:off x="321734" y="2504252"/>
            <a:ext cx="11699051" cy="35394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sz="1400" dirty="0">
                <a:highlight>
                  <a:srgbClr val="FFFFFF"/>
                </a:highlight>
                <a:latin typeface="Open Sans"/>
                <a:ea typeface="Open Sans"/>
                <a:cs typeface="Open Sans"/>
              </a:rPr>
              <a:t>(A) </a:t>
            </a:r>
            <a:r>
              <a:rPr lang="en-US" sz="1400" dirty="0">
                <a:highlight>
                  <a:srgbClr val="FFFF00"/>
                </a:highlight>
                <a:latin typeface="Open Sans"/>
                <a:ea typeface="Open Sans"/>
                <a:cs typeface="Open Sans"/>
              </a:rPr>
              <a:t>Zoning ordinances must be for the general purposes of guiding development</a:t>
            </a:r>
            <a:r>
              <a:rPr lang="en-US" sz="1400" dirty="0">
                <a:highlight>
                  <a:srgbClr val="FFFFFF"/>
                </a:highlight>
                <a:latin typeface="Open Sans"/>
                <a:ea typeface="Open Sans"/>
                <a:cs typeface="Open Sans"/>
              </a:rPr>
              <a:t> in accordance with existing and future needs and promoting the public health, safety, morals, convenience, order, appearance, prosperity, and general welfare. To these ends, zoning ordinances </a:t>
            </a:r>
            <a:r>
              <a:rPr lang="en-US" sz="1400" dirty="0">
                <a:highlight>
                  <a:srgbClr val="FFFF00"/>
                </a:highlight>
                <a:latin typeface="Open Sans"/>
                <a:ea typeface="Open Sans"/>
                <a:cs typeface="Open Sans"/>
              </a:rPr>
              <a:t>must be made with reasonable consideration of the following purposes</a:t>
            </a:r>
            <a:r>
              <a:rPr lang="en-US" sz="1400" dirty="0">
                <a:highlight>
                  <a:srgbClr val="FFFFFF"/>
                </a:highlight>
                <a:latin typeface="Open Sans"/>
                <a:ea typeface="Open Sans"/>
                <a:cs typeface="Open Sans"/>
              </a:rPr>
              <a:t>, where applicable:</a:t>
            </a:r>
            <a:endParaRPr lang="en-US" dirty="0"/>
          </a:p>
          <a:p>
            <a:pPr algn="just"/>
            <a:r>
              <a:rPr lang="en-US" sz="1400" dirty="0">
                <a:highlight>
                  <a:srgbClr val="FFFFFF"/>
                </a:highlight>
                <a:latin typeface="Open Sans"/>
                <a:ea typeface="Open Sans"/>
                <a:cs typeface="Open Sans"/>
              </a:rPr>
              <a:t>(</a:t>
            </a:r>
            <a:r>
              <a:rPr lang="en-US" sz="1400" dirty="0">
                <a:highlight>
                  <a:srgbClr val="FFFF00"/>
                </a:highlight>
                <a:latin typeface="Open Sans"/>
                <a:ea typeface="Open Sans"/>
                <a:cs typeface="Open Sans"/>
              </a:rPr>
              <a:t>1</a:t>
            </a:r>
            <a:r>
              <a:rPr lang="en-US" sz="1400" dirty="0">
                <a:highlight>
                  <a:srgbClr val="FFFFFF"/>
                </a:highlight>
                <a:latin typeface="Open Sans"/>
                <a:ea typeface="Open Sans"/>
                <a:cs typeface="Open Sans"/>
              </a:rPr>
              <a:t>) to provide for </a:t>
            </a:r>
            <a:r>
              <a:rPr lang="en-US" sz="1400" dirty="0">
                <a:highlight>
                  <a:srgbClr val="FFFF00"/>
                </a:highlight>
                <a:latin typeface="Open Sans"/>
                <a:ea typeface="Open Sans"/>
                <a:cs typeface="Open Sans"/>
              </a:rPr>
              <a:t>adequate light, air, and open space;</a:t>
            </a:r>
          </a:p>
          <a:p>
            <a:pPr algn="just"/>
            <a:r>
              <a:rPr lang="en-US" sz="1400" dirty="0">
                <a:highlight>
                  <a:srgbClr val="FFFF00"/>
                </a:highlight>
                <a:latin typeface="Open Sans"/>
                <a:ea typeface="Open Sans"/>
                <a:cs typeface="Open Sans"/>
              </a:rPr>
              <a:t>(2</a:t>
            </a:r>
            <a:r>
              <a:rPr lang="en-US" sz="1400" dirty="0">
                <a:highlight>
                  <a:srgbClr val="FFFFFF"/>
                </a:highlight>
                <a:latin typeface="Open Sans"/>
                <a:ea typeface="Open Sans"/>
                <a:cs typeface="Open Sans"/>
              </a:rPr>
              <a:t>) to prevent the </a:t>
            </a:r>
            <a:r>
              <a:rPr lang="en-US" sz="1400" dirty="0">
                <a:highlight>
                  <a:srgbClr val="FFFF00"/>
                </a:highlight>
                <a:latin typeface="Open Sans"/>
                <a:ea typeface="Open Sans"/>
                <a:cs typeface="Open Sans"/>
              </a:rPr>
              <a:t>overcrowding</a:t>
            </a:r>
            <a:r>
              <a:rPr lang="en-US" sz="1400" dirty="0">
                <a:highlight>
                  <a:srgbClr val="FFFFFF"/>
                </a:highlight>
                <a:latin typeface="Open Sans"/>
                <a:ea typeface="Open Sans"/>
                <a:cs typeface="Open Sans"/>
              </a:rPr>
              <a:t> of land, to avoid undue concentration of population, and to lessen congestion in the streets;</a:t>
            </a:r>
          </a:p>
          <a:p>
            <a:pPr algn="just"/>
            <a:r>
              <a:rPr lang="en-US" sz="1400" dirty="0">
                <a:highlight>
                  <a:srgbClr val="FFFF00"/>
                </a:highlight>
                <a:latin typeface="Open Sans"/>
                <a:ea typeface="Open Sans"/>
                <a:cs typeface="Open Sans"/>
              </a:rPr>
              <a:t>(3</a:t>
            </a:r>
            <a:r>
              <a:rPr lang="en-US" sz="1400" dirty="0">
                <a:highlight>
                  <a:srgbClr val="FFFFFF"/>
                </a:highlight>
                <a:latin typeface="Open Sans"/>
                <a:ea typeface="Open Sans"/>
                <a:cs typeface="Open Sans"/>
              </a:rPr>
              <a:t>) to facilitate the creation of a convenient, attractive, and </a:t>
            </a:r>
            <a:r>
              <a:rPr lang="en-US" sz="1400" dirty="0">
                <a:highlight>
                  <a:srgbClr val="FFFF00"/>
                </a:highlight>
                <a:latin typeface="Open Sans"/>
                <a:ea typeface="Open Sans"/>
                <a:cs typeface="Open Sans"/>
              </a:rPr>
              <a:t>harmonious community;</a:t>
            </a:r>
          </a:p>
          <a:p>
            <a:pPr algn="just"/>
            <a:r>
              <a:rPr lang="en-US" sz="1400" dirty="0">
                <a:highlight>
                  <a:srgbClr val="FFFFFF"/>
                </a:highlight>
                <a:latin typeface="Open Sans"/>
                <a:ea typeface="Open Sans"/>
                <a:cs typeface="Open Sans"/>
              </a:rPr>
              <a:t>(4) to protect and </a:t>
            </a:r>
            <a:r>
              <a:rPr lang="en-US" sz="1400" dirty="0">
                <a:highlight>
                  <a:srgbClr val="FFFF00"/>
                </a:highlight>
                <a:latin typeface="Open Sans"/>
                <a:ea typeface="Open Sans"/>
                <a:cs typeface="Open Sans"/>
              </a:rPr>
              <a:t>preserve scenic, historic,</a:t>
            </a:r>
            <a:r>
              <a:rPr lang="en-US" sz="1400" dirty="0">
                <a:highlight>
                  <a:srgbClr val="FFFFFF"/>
                </a:highlight>
                <a:latin typeface="Open Sans"/>
                <a:ea typeface="Open Sans"/>
                <a:cs typeface="Open Sans"/>
              </a:rPr>
              <a:t> or ecologically sensitive areas;</a:t>
            </a:r>
          </a:p>
          <a:p>
            <a:pPr algn="just"/>
            <a:r>
              <a:rPr lang="en-US" sz="1400" dirty="0">
                <a:highlight>
                  <a:srgbClr val="FFFF00"/>
                </a:highlight>
                <a:latin typeface="Open Sans"/>
                <a:ea typeface="Open Sans"/>
                <a:cs typeface="Open Sans"/>
              </a:rPr>
              <a:t>(5</a:t>
            </a:r>
            <a:r>
              <a:rPr lang="en-US" sz="1400" dirty="0">
                <a:highlight>
                  <a:srgbClr val="FFFFFF"/>
                </a:highlight>
                <a:latin typeface="Open Sans"/>
                <a:ea typeface="Open Sans"/>
                <a:cs typeface="Open Sans"/>
              </a:rPr>
              <a:t>) to </a:t>
            </a:r>
            <a:r>
              <a:rPr lang="en-US" sz="1400" dirty="0">
                <a:highlight>
                  <a:srgbClr val="FFFF00"/>
                </a:highlight>
                <a:latin typeface="Open Sans"/>
                <a:ea typeface="Open Sans"/>
                <a:cs typeface="Open Sans"/>
              </a:rPr>
              <a:t>regulate the density</a:t>
            </a:r>
            <a:r>
              <a:rPr lang="en-US" sz="1400" dirty="0">
                <a:highlight>
                  <a:srgbClr val="FFFFFF"/>
                </a:highlight>
                <a:latin typeface="Open Sans"/>
                <a:ea typeface="Open Sans"/>
                <a:cs typeface="Open Sans"/>
              </a:rPr>
              <a:t> and distribution of populations and the uses of buildings, structures and land for trade, industry, residence, recreation, agriculture, forestry, conservation, airports and approaches thereto, water supply, sanitation, protection against floods, public activities, and other purposes;</a:t>
            </a:r>
          </a:p>
          <a:p>
            <a:pPr algn="just"/>
            <a:r>
              <a:rPr lang="en-US" sz="1400" dirty="0">
                <a:highlight>
                  <a:srgbClr val="FFFFFF"/>
                </a:highlight>
                <a:latin typeface="Open Sans"/>
                <a:ea typeface="Open Sans"/>
                <a:cs typeface="Open Sans"/>
              </a:rPr>
              <a:t>(6) to facilitate the adequate provision or av</a:t>
            </a:r>
            <a:r>
              <a:rPr lang="en-US" sz="1400" dirty="0">
                <a:highlight>
                  <a:srgbClr val="FFFF00"/>
                </a:highlight>
                <a:latin typeface="Open Sans"/>
                <a:ea typeface="Open Sans"/>
                <a:cs typeface="Open Sans"/>
              </a:rPr>
              <a:t>ailability of transportation, police and fire protection, water, sewage, schools, parks, and other recreational facilities, affordable housing, disaster evacuation, and other public services and requirements.</a:t>
            </a:r>
            <a:r>
              <a:rPr lang="en-US" sz="1400" dirty="0">
                <a:highlight>
                  <a:srgbClr val="FFFFFF"/>
                </a:highlight>
                <a:latin typeface="Open Sans"/>
                <a:ea typeface="Open Sans"/>
                <a:cs typeface="Open Sans"/>
              </a:rPr>
              <a:t> "Other public requirements" which the local governing body intends to address by a particular ordinance or action must be specified in the preamble or some other part of the ordinance or action;</a:t>
            </a:r>
          </a:p>
          <a:p>
            <a:pPr algn="just"/>
            <a:r>
              <a:rPr lang="en-US" sz="1400" dirty="0">
                <a:highlight>
                  <a:srgbClr val="FFFFFF"/>
                </a:highlight>
                <a:latin typeface="Open Sans"/>
                <a:ea typeface="Open Sans"/>
                <a:cs typeface="Open Sans"/>
              </a:rPr>
              <a:t>(7) to </a:t>
            </a:r>
            <a:r>
              <a:rPr lang="en-US" sz="1400" dirty="0">
                <a:highlight>
                  <a:srgbClr val="FFFF00"/>
                </a:highlight>
                <a:latin typeface="Open Sans"/>
                <a:ea typeface="Open Sans"/>
                <a:cs typeface="Open Sans"/>
              </a:rPr>
              <a:t>secure safety from fire, flood, and other dangers; and</a:t>
            </a:r>
          </a:p>
          <a:p>
            <a:pPr algn="just"/>
            <a:r>
              <a:rPr lang="en-US" sz="1400" dirty="0">
                <a:highlight>
                  <a:srgbClr val="FFFFFF"/>
                </a:highlight>
                <a:latin typeface="Open Sans"/>
                <a:ea typeface="Open Sans"/>
                <a:cs typeface="Open Sans"/>
              </a:rPr>
              <a:t>(8) to further the public welfare in any other regard specified by a local governing body.</a:t>
            </a:r>
          </a:p>
        </p:txBody>
      </p:sp>
    </p:spTree>
    <p:extLst>
      <p:ext uri="{BB962C8B-B14F-4D97-AF65-F5344CB8AC3E}">
        <p14:creationId xmlns:p14="http://schemas.microsoft.com/office/powerpoint/2010/main" val="22293937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69C65-4CDC-EBC0-A8FD-4D2DFF1C76BE}"/>
              </a:ext>
            </a:extLst>
          </p:cNvPr>
          <p:cNvSpPr>
            <a:spLocks noGrp="1"/>
          </p:cNvSpPr>
          <p:nvPr>
            <p:ph type="title"/>
          </p:nvPr>
        </p:nvSpPr>
        <p:spPr/>
        <p:txBody>
          <a:bodyPr/>
          <a:lstStyle/>
          <a:p>
            <a:r>
              <a:rPr lang="en-US" dirty="0">
                <a:ea typeface="Calibri Light"/>
                <a:cs typeface="Calibri Light"/>
              </a:rPr>
              <a:t>Article 5 – Local Planning - Zoning</a:t>
            </a:r>
            <a:endParaRPr lang="en-US" dirty="0"/>
          </a:p>
        </p:txBody>
      </p:sp>
      <p:sp>
        <p:nvSpPr>
          <p:cNvPr id="3" name="Content Placeholder 2">
            <a:extLst>
              <a:ext uri="{FF2B5EF4-FFF2-40B4-BE49-F238E27FC236}">
                <a16:creationId xmlns:a16="http://schemas.microsoft.com/office/drawing/2014/main" id="{C09EE9EA-9BBD-E649-FA69-66CEEB9861C3}"/>
              </a:ext>
            </a:extLst>
          </p:cNvPr>
          <p:cNvSpPr>
            <a:spLocks noGrp="1"/>
          </p:cNvSpPr>
          <p:nvPr>
            <p:ph idx="1"/>
          </p:nvPr>
        </p:nvSpPr>
        <p:spPr>
          <a:xfrm>
            <a:off x="993799" y="1948275"/>
            <a:ext cx="10058400" cy="411854"/>
          </a:xfrm>
        </p:spPr>
        <p:txBody>
          <a:bodyPr vert="horz" lIns="0" tIns="45720" rIns="0" bIns="45720" rtlCol="0" anchor="t">
            <a:normAutofit/>
          </a:bodyPr>
          <a:lstStyle/>
          <a:p>
            <a:pPr algn="ctr"/>
            <a:r>
              <a:rPr lang="en-US" dirty="0">
                <a:ea typeface="Calibri"/>
                <a:cs typeface="Calibri"/>
              </a:rPr>
              <a:t>Section 6-29-780 </a:t>
            </a:r>
            <a:endParaRPr lang="en-US" dirty="0"/>
          </a:p>
        </p:txBody>
      </p:sp>
      <p:sp>
        <p:nvSpPr>
          <p:cNvPr id="4" name="TextBox 3">
            <a:extLst>
              <a:ext uri="{FF2B5EF4-FFF2-40B4-BE49-F238E27FC236}">
                <a16:creationId xmlns:a16="http://schemas.microsoft.com/office/drawing/2014/main" id="{D5454C10-A40B-F1C0-62AC-9FD2C7918674}"/>
              </a:ext>
            </a:extLst>
          </p:cNvPr>
          <p:cNvSpPr txBox="1"/>
          <p:nvPr/>
        </p:nvSpPr>
        <p:spPr>
          <a:xfrm>
            <a:off x="105362" y="2447808"/>
            <a:ext cx="12028311" cy="30469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sz="1600" dirty="0">
                <a:highlight>
                  <a:srgbClr val="FFFFFF"/>
                </a:highlight>
                <a:latin typeface="Open Sans"/>
                <a:ea typeface="Open Sans"/>
                <a:cs typeface="Open Sans"/>
              </a:rPr>
              <a:t>(A) As a part of the administrative mechanism designed to enforce the zoning ordinance, the zoning ordinance may provide for the </a:t>
            </a:r>
            <a:r>
              <a:rPr lang="en-US" sz="1600" dirty="0">
                <a:highlight>
                  <a:srgbClr val="FFFF00"/>
                </a:highlight>
                <a:latin typeface="Open Sans"/>
                <a:ea typeface="Open Sans"/>
                <a:cs typeface="Open Sans"/>
              </a:rPr>
              <a:t>creation of a board to be known as the board of zoning appeals. </a:t>
            </a:r>
            <a:r>
              <a:rPr lang="en-US" sz="1600" dirty="0">
                <a:highlight>
                  <a:srgbClr val="FFFFFF"/>
                </a:highlight>
                <a:latin typeface="Open Sans"/>
                <a:ea typeface="Open Sans"/>
                <a:cs typeface="Open Sans"/>
              </a:rPr>
              <a:t>Local governing bodies with a joint planning commission and adopting a common zoning ordinance may create a board to be known as the joint board of appeals. All of these boards are referred to as the board.</a:t>
            </a:r>
            <a:endParaRPr lang="en-US" dirty="0"/>
          </a:p>
          <a:p>
            <a:pPr algn="just"/>
            <a:endParaRPr lang="en-US" sz="1600" dirty="0">
              <a:highlight>
                <a:srgbClr val="FFFFFF"/>
              </a:highlight>
              <a:latin typeface="Open Sans"/>
              <a:ea typeface="Open Sans"/>
              <a:cs typeface="Open Sans"/>
            </a:endParaRPr>
          </a:p>
          <a:p>
            <a:pPr algn="just"/>
            <a:r>
              <a:rPr lang="en-US" sz="1600" dirty="0">
                <a:highlight>
                  <a:srgbClr val="FFFFFF"/>
                </a:highlight>
                <a:latin typeface="Open Sans"/>
                <a:ea typeface="Open Sans"/>
                <a:cs typeface="Open Sans"/>
              </a:rPr>
              <a:t>(B) The board consists of not less than </a:t>
            </a:r>
            <a:r>
              <a:rPr lang="en-US" sz="1600" dirty="0">
                <a:highlight>
                  <a:srgbClr val="FFFF00"/>
                </a:highlight>
                <a:latin typeface="Open Sans"/>
                <a:ea typeface="Open Sans"/>
                <a:cs typeface="Open Sans"/>
              </a:rPr>
              <a:t>three nor more than nine members,</a:t>
            </a:r>
            <a:r>
              <a:rPr lang="en-US" sz="1600" dirty="0">
                <a:highlight>
                  <a:srgbClr val="FFFFFF"/>
                </a:highlight>
                <a:latin typeface="Open Sans"/>
                <a:ea typeface="Open Sans"/>
                <a:cs typeface="Open Sans"/>
              </a:rPr>
              <a:t> a majority of which constitutes a quorum, appointed by the governing authority or authorities of the area served. The members shall serve for overlapping terms of not less than three nor more than five years or after that time until their successors are appointed. A vacancy in the membership must be filled for the unexpired term in the same manner as the initial appointment. The governing authority or authorities creating the board of zoning appeals may remove any member of the board for cause. The appointing authorities shall determine the amount of compensation, if any, to be paid to the members of a board of zoning appeals. None of the members shall hold any other public office or position in the municipality or county.</a:t>
            </a:r>
          </a:p>
        </p:txBody>
      </p:sp>
    </p:spTree>
    <p:extLst>
      <p:ext uri="{BB962C8B-B14F-4D97-AF65-F5344CB8AC3E}">
        <p14:creationId xmlns:p14="http://schemas.microsoft.com/office/powerpoint/2010/main" val="8006270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A0663C-B0D1-55E3-DBD7-EB18A80D02B3}"/>
              </a:ext>
            </a:extLst>
          </p:cNvPr>
          <p:cNvSpPr>
            <a:spLocks noGrp="1"/>
          </p:cNvSpPr>
          <p:nvPr>
            <p:ph type="title"/>
          </p:nvPr>
        </p:nvSpPr>
        <p:spPr/>
        <p:txBody>
          <a:bodyPr/>
          <a:lstStyle/>
          <a:p>
            <a:r>
              <a:rPr lang="en-US" dirty="0">
                <a:ea typeface="Calibri Light"/>
                <a:cs typeface="Calibri Light"/>
              </a:rPr>
              <a:t>Article 5 – Local Planning - Zoning</a:t>
            </a:r>
            <a:endParaRPr lang="en-US" dirty="0"/>
          </a:p>
        </p:txBody>
      </p:sp>
      <p:sp>
        <p:nvSpPr>
          <p:cNvPr id="3" name="Content Placeholder 2">
            <a:extLst>
              <a:ext uri="{FF2B5EF4-FFF2-40B4-BE49-F238E27FC236}">
                <a16:creationId xmlns:a16="http://schemas.microsoft.com/office/drawing/2014/main" id="{CC51071D-368D-D8AC-2E12-2EBBA7988F6D}"/>
              </a:ext>
            </a:extLst>
          </p:cNvPr>
          <p:cNvSpPr>
            <a:spLocks noGrp="1"/>
          </p:cNvSpPr>
          <p:nvPr>
            <p:ph idx="1"/>
          </p:nvPr>
        </p:nvSpPr>
        <p:spPr>
          <a:xfrm>
            <a:off x="1069058" y="2004720"/>
            <a:ext cx="10058400" cy="374225"/>
          </a:xfrm>
        </p:spPr>
        <p:txBody>
          <a:bodyPr vert="horz" lIns="0" tIns="45720" rIns="0" bIns="45720" rtlCol="0" anchor="t">
            <a:normAutofit lnSpcReduction="10000"/>
          </a:bodyPr>
          <a:lstStyle/>
          <a:p>
            <a:pPr algn="ctr"/>
            <a:r>
              <a:rPr lang="en-US" dirty="0">
                <a:ea typeface="Calibri"/>
                <a:cs typeface="Calibri"/>
              </a:rPr>
              <a:t>Section 6-29-790 </a:t>
            </a:r>
            <a:endParaRPr lang="en-US" dirty="0"/>
          </a:p>
        </p:txBody>
      </p:sp>
      <p:sp>
        <p:nvSpPr>
          <p:cNvPr id="4" name="TextBox 3">
            <a:extLst>
              <a:ext uri="{FF2B5EF4-FFF2-40B4-BE49-F238E27FC236}">
                <a16:creationId xmlns:a16="http://schemas.microsoft.com/office/drawing/2014/main" id="{B750AB6B-015A-E44B-F4D1-E46C4DB2E6AE}"/>
              </a:ext>
            </a:extLst>
          </p:cNvPr>
          <p:cNvSpPr txBox="1"/>
          <p:nvPr/>
        </p:nvSpPr>
        <p:spPr>
          <a:xfrm>
            <a:off x="95957" y="2485437"/>
            <a:ext cx="11990680" cy="280076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sz="1600" dirty="0">
                <a:highlight>
                  <a:srgbClr val="FFFFFF"/>
                </a:highlight>
                <a:latin typeface="Open Sans"/>
                <a:ea typeface="Open Sans"/>
                <a:cs typeface="Open Sans"/>
              </a:rPr>
              <a:t>The board shall elect one of its members chairman, who shall serve for one year or until he is re-elected or his successor is elected and qualified. The board shall appoint a secretary who may be an officer of the governing authority or of the zoning board. The board shall adopt rules of procedure in accordance with the provisions of an ordinance adopted pursuant to this chapter. Meetings of the board must be held at the call of the chairman and at such other times as the board may determine. Public notice of all meetings of the board of appeals shall be provided by publication in a newspaper of general circulation in the municipality or county. In cases involving variances or special exceptions conspicuous notice shall be posted on or adjacent to the property affected, with at least one such notice being visible from each public thoroughfare that abuts the property. The chairman or, in his or her absence, the acting chairman, may administer oaths and </a:t>
            </a:r>
            <a:r>
              <a:rPr lang="en-US" sz="1600" dirty="0">
                <a:highlight>
                  <a:srgbClr val="FFFF00"/>
                </a:highlight>
                <a:latin typeface="Open Sans"/>
                <a:ea typeface="Open Sans"/>
                <a:cs typeface="Open Sans"/>
              </a:rPr>
              <a:t>compel the attendance of witnesses by subpoena.</a:t>
            </a:r>
            <a:r>
              <a:rPr lang="en-US" sz="1600" dirty="0">
                <a:highlight>
                  <a:srgbClr val="FFFFFF"/>
                </a:highlight>
                <a:latin typeface="Open Sans"/>
                <a:ea typeface="Open Sans"/>
                <a:cs typeface="Open Sans"/>
              </a:rPr>
              <a:t> The board shall keep minutes of its proceedings, showing the vote of each member upon each question, or if absent or failing to vote, indicating that fact, and shall keep records of its examinations and other official actions, all of which must be immediately filed in the office of the board and must be a public record.</a:t>
            </a:r>
            <a:endParaRPr lang="en-US" sz="1600" dirty="0">
              <a:ea typeface="Calibri" panose="020F0502020204030204"/>
              <a:cs typeface="Calibri" panose="020F0502020204030204"/>
            </a:endParaRPr>
          </a:p>
        </p:txBody>
      </p:sp>
    </p:spTree>
    <p:extLst>
      <p:ext uri="{BB962C8B-B14F-4D97-AF65-F5344CB8AC3E}">
        <p14:creationId xmlns:p14="http://schemas.microsoft.com/office/powerpoint/2010/main" val="40194101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CB3D1A-DDE4-8949-9DCF-06F98EECA3C9}"/>
              </a:ext>
            </a:extLst>
          </p:cNvPr>
          <p:cNvSpPr>
            <a:spLocks noGrp="1"/>
          </p:cNvSpPr>
          <p:nvPr>
            <p:ph type="title"/>
          </p:nvPr>
        </p:nvSpPr>
        <p:spPr/>
        <p:txBody>
          <a:bodyPr/>
          <a:lstStyle/>
          <a:p>
            <a:r>
              <a:rPr lang="en-US" dirty="0">
                <a:ea typeface="Calibri Light"/>
                <a:cs typeface="Calibri Light"/>
              </a:rPr>
              <a:t>Article 5 – Local Planning - Zoning</a:t>
            </a:r>
            <a:endParaRPr lang="en-US" dirty="0"/>
          </a:p>
        </p:txBody>
      </p:sp>
      <p:sp>
        <p:nvSpPr>
          <p:cNvPr id="3" name="Content Placeholder 2">
            <a:extLst>
              <a:ext uri="{FF2B5EF4-FFF2-40B4-BE49-F238E27FC236}">
                <a16:creationId xmlns:a16="http://schemas.microsoft.com/office/drawing/2014/main" id="{B5216C0E-9507-C1AF-4B2A-4798A2A58380}"/>
              </a:ext>
            </a:extLst>
          </p:cNvPr>
          <p:cNvSpPr>
            <a:spLocks noGrp="1"/>
          </p:cNvSpPr>
          <p:nvPr>
            <p:ph idx="1"/>
          </p:nvPr>
        </p:nvSpPr>
        <p:spPr>
          <a:xfrm>
            <a:off x="1069058" y="1967090"/>
            <a:ext cx="10058400" cy="364817"/>
          </a:xfrm>
        </p:spPr>
        <p:txBody>
          <a:bodyPr vert="horz" lIns="0" tIns="45720" rIns="0" bIns="45720" rtlCol="0" anchor="t">
            <a:normAutofit fontScale="92500" lnSpcReduction="10000"/>
          </a:bodyPr>
          <a:lstStyle/>
          <a:p>
            <a:pPr algn="ctr"/>
            <a:r>
              <a:rPr lang="en-US" dirty="0">
                <a:ea typeface="Calibri"/>
                <a:cs typeface="Calibri"/>
              </a:rPr>
              <a:t>Section 6-29-800 </a:t>
            </a:r>
            <a:endParaRPr lang="en-US" dirty="0"/>
          </a:p>
        </p:txBody>
      </p:sp>
      <p:sp>
        <p:nvSpPr>
          <p:cNvPr id="4" name="TextBox 3">
            <a:extLst>
              <a:ext uri="{FF2B5EF4-FFF2-40B4-BE49-F238E27FC236}">
                <a16:creationId xmlns:a16="http://schemas.microsoft.com/office/drawing/2014/main" id="{6F589464-C52F-6B38-4DE3-5AC9B36FC238}"/>
              </a:ext>
            </a:extLst>
          </p:cNvPr>
          <p:cNvSpPr txBox="1"/>
          <p:nvPr/>
        </p:nvSpPr>
        <p:spPr>
          <a:xfrm>
            <a:off x="142993" y="2222030"/>
            <a:ext cx="11746088" cy="39703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dirty="0">
                <a:highlight>
                  <a:srgbClr val="FFFFFF"/>
                </a:highlight>
                <a:latin typeface="Open Sans"/>
                <a:ea typeface="Open Sans"/>
                <a:cs typeface="Open Sans"/>
              </a:rPr>
              <a:t>(A) The board of appeals has the following powers:</a:t>
            </a:r>
            <a:endParaRPr lang="en-US" dirty="0"/>
          </a:p>
          <a:p>
            <a:pPr algn="just"/>
            <a:endParaRPr lang="en-US" dirty="0">
              <a:highlight>
                <a:srgbClr val="FFFFFF"/>
              </a:highlight>
              <a:latin typeface="Open Sans"/>
              <a:ea typeface="Open Sans"/>
              <a:cs typeface="Open Sans"/>
            </a:endParaRPr>
          </a:p>
          <a:p>
            <a:pPr algn="just"/>
            <a:r>
              <a:rPr lang="en-US" dirty="0">
                <a:highlight>
                  <a:srgbClr val="FFFFFF"/>
                </a:highlight>
                <a:latin typeface="Open Sans"/>
                <a:ea typeface="Open Sans"/>
                <a:cs typeface="Open Sans"/>
              </a:rPr>
              <a:t>(1) to hear and decide appeals where </a:t>
            </a:r>
            <a:r>
              <a:rPr lang="en-US" dirty="0">
                <a:highlight>
                  <a:srgbClr val="FFFF00"/>
                </a:highlight>
                <a:latin typeface="Open Sans"/>
                <a:ea typeface="Open Sans"/>
                <a:cs typeface="Open Sans"/>
              </a:rPr>
              <a:t>it is alleged there is error in an</a:t>
            </a:r>
            <a:r>
              <a:rPr lang="en-US" dirty="0">
                <a:highlight>
                  <a:srgbClr val="FFFFFF"/>
                </a:highlight>
                <a:latin typeface="Open Sans"/>
                <a:ea typeface="Open Sans"/>
                <a:cs typeface="Open Sans"/>
              </a:rPr>
              <a:t> order, requirement, decision, or determination made by an administrative official in the</a:t>
            </a:r>
            <a:r>
              <a:rPr lang="en-US" dirty="0">
                <a:highlight>
                  <a:srgbClr val="FFFF00"/>
                </a:highlight>
                <a:latin typeface="Open Sans"/>
                <a:ea typeface="Open Sans"/>
                <a:cs typeface="Open Sans"/>
              </a:rPr>
              <a:t> enforcement of the zoning ordinance</a:t>
            </a:r>
            <a:r>
              <a:rPr lang="en-US" dirty="0">
                <a:highlight>
                  <a:srgbClr val="FFFFFF"/>
                </a:highlight>
                <a:latin typeface="Open Sans"/>
                <a:ea typeface="Open Sans"/>
                <a:cs typeface="Open Sans"/>
              </a:rPr>
              <a:t>;</a:t>
            </a:r>
          </a:p>
          <a:p>
            <a:pPr algn="just"/>
            <a:r>
              <a:rPr lang="en-US" dirty="0">
                <a:highlight>
                  <a:srgbClr val="FFFFFF"/>
                </a:highlight>
                <a:latin typeface="Open Sans"/>
                <a:ea typeface="Open Sans"/>
                <a:cs typeface="Open Sans"/>
              </a:rPr>
              <a:t>(2) to hear and decide appeals for v</a:t>
            </a:r>
            <a:r>
              <a:rPr lang="en-US" dirty="0">
                <a:highlight>
                  <a:srgbClr val="FFFF00"/>
                </a:highlight>
                <a:latin typeface="Open Sans"/>
                <a:ea typeface="Open Sans"/>
                <a:cs typeface="Open Sans"/>
              </a:rPr>
              <a:t>ariance from the requirements of the zoning ordinance </a:t>
            </a:r>
            <a:r>
              <a:rPr lang="en-US" dirty="0">
                <a:highlight>
                  <a:srgbClr val="FFFFFF"/>
                </a:highlight>
                <a:latin typeface="Open Sans"/>
                <a:ea typeface="Open Sans"/>
                <a:cs typeface="Open Sans"/>
              </a:rPr>
              <a:t>when strict application of the provisions of the ordinance would result in </a:t>
            </a:r>
            <a:r>
              <a:rPr lang="en-US" dirty="0">
                <a:highlight>
                  <a:srgbClr val="FFFF00"/>
                </a:highlight>
                <a:latin typeface="Open Sans"/>
                <a:ea typeface="Open Sans"/>
                <a:cs typeface="Open Sans"/>
              </a:rPr>
              <a:t>unnecessary hardship.</a:t>
            </a:r>
            <a:r>
              <a:rPr lang="en-US" dirty="0">
                <a:highlight>
                  <a:srgbClr val="FFFFFF"/>
                </a:highlight>
                <a:latin typeface="Open Sans"/>
                <a:ea typeface="Open Sans"/>
                <a:cs typeface="Open Sans"/>
              </a:rPr>
              <a:t> A variance may be granted in an individual case of unnecessary hardship if the board makes and explains in writing the following findings:</a:t>
            </a:r>
          </a:p>
          <a:p>
            <a:pPr algn="just"/>
            <a:r>
              <a:rPr lang="en-US" dirty="0">
                <a:highlight>
                  <a:srgbClr val="FFFFFF"/>
                </a:highlight>
                <a:latin typeface="Open Sans"/>
                <a:ea typeface="Open Sans"/>
                <a:cs typeface="Open Sans"/>
              </a:rPr>
              <a:t>(a) </a:t>
            </a:r>
            <a:r>
              <a:rPr lang="en-US" dirty="0">
                <a:highlight>
                  <a:srgbClr val="FFFF00"/>
                </a:highlight>
                <a:latin typeface="Open Sans"/>
                <a:ea typeface="Open Sans"/>
                <a:cs typeface="Open Sans"/>
              </a:rPr>
              <a:t>there are extraordinary and exceptional conditions pertaining to the particular piece of property;</a:t>
            </a:r>
          </a:p>
          <a:p>
            <a:pPr algn="just"/>
            <a:r>
              <a:rPr lang="en-US" dirty="0">
                <a:highlight>
                  <a:srgbClr val="FFFF00"/>
                </a:highlight>
                <a:latin typeface="Open Sans"/>
                <a:ea typeface="Open Sans"/>
                <a:cs typeface="Open Sans"/>
              </a:rPr>
              <a:t>(b) these conditions do not generally apply to other property in the vicinity;</a:t>
            </a:r>
          </a:p>
          <a:p>
            <a:pPr algn="just"/>
            <a:r>
              <a:rPr lang="en-US" dirty="0">
                <a:highlight>
                  <a:srgbClr val="FFFF00"/>
                </a:highlight>
                <a:latin typeface="Open Sans"/>
                <a:ea typeface="Open Sans"/>
                <a:cs typeface="Open Sans"/>
              </a:rPr>
              <a:t>(c) because of these conditions, the application of the ordinance to the particular piece of property would effectively prohibit or unreasonably restrict the utilization of the property; and</a:t>
            </a:r>
          </a:p>
          <a:p>
            <a:pPr algn="just"/>
            <a:r>
              <a:rPr lang="en-US" dirty="0">
                <a:highlight>
                  <a:srgbClr val="FFFF00"/>
                </a:highlight>
                <a:latin typeface="Open Sans"/>
                <a:ea typeface="Open Sans"/>
                <a:cs typeface="Open Sans"/>
              </a:rPr>
              <a:t>(d) the authorization of a variance will not be of substantial detriment to adjacent property or to the public good, and the character of the district will not be harmed by the granting of the variance.</a:t>
            </a:r>
          </a:p>
        </p:txBody>
      </p:sp>
    </p:spTree>
    <p:extLst>
      <p:ext uri="{BB962C8B-B14F-4D97-AF65-F5344CB8AC3E}">
        <p14:creationId xmlns:p14="http://schemas.microsoft.com/office/powerpoint/2010/main" val="21594994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F3A6E29-A162-01EB-26D1-2818D419E8BB}"/>
              </a:ext>
            </a:extLst>
          </p:cNvPr>
          <p:cNvSpPr txBox="1"/>
          <p:nvPr/>
        </p:nvSpPr>
        <p:spPr>
          <a:xfrm>
            <a:off x="349956" y="575734"/>
            <a:ext cx="10984088"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dirty="0">
                <a:highlight>
                  <a:srgbClr val="FFFFFF"/>
                </a:highlight>
                <a:latin typeface="Open Sans"/>
                <a:ea typeface="Open Sans"/>
                <a:cs typeface="Open Sans"/>
              </a:rPr>
              <a:t>(i) The </a:t>
            </a:r>
            <a:r>
              <a:rPr lang="en-US" dirty="0">
                <a:highlight>
                  <a:srgbClr val="FFFF00"/>
                </a:highlight>
                <a:latin typeface="Open Sans"/>
                <a:ea typeface="Open Sans"/>
                <a:cs typeface="Open Sans"/>
              </a:rPr>
              <a:t>board may not grant a variance, the effec</a:t>
            </a:r>
            <a:r>
              <a:rPr lang="en-US" dirty="0">
                <a:highlight>
                  <a:srgbClr val="FFFFFF"/>
                </a:highlight>
                <a:latin typeface="Open Sans"/>
                <a:ea typeface="Open Sans"/>
                <a:cs typeface="Open Sans"/>
              </a:rPr>
              <a:t>t of which would be to allow the establishment of a use n</a:t>
            </a:r>
            <a:r>
              <a:rPr lang="en-US" dirty="0">
                <a:highlight>
                  <a:srgbClr val="FFFF00"/>
                </a:highlight>
                <a:latin typeface="Open Sans"/>
                <a:ea typeface="Open Sans"/>
                <a:cs typeface="Open Sans"/>
              </a:rPr>
              <a:t>ot otherwise permitted in a zoning district</a:t>
            </a:r>
            <a:r>
              <a:rPr lang="en-US" dirty="0">
                <a:highlight>
                  <a:srgbClr val="FFFFFF"/>
                </a:highlight>
                <a:latin typeface="Open Sans"/>
                <a:ea typeface="Open Sans"/>
                <a:cs typeface="Open Sans"/>
              </a:rPr>
              <a:t>, to </a:t>
            </a:r>
            <a:r>
              <a:rPr lang="en-US" dirty="0">
                <a:highlight>
                  <a:srgbClr val="FFFF00"/>
                </a:highlight>
                <a:latin typeface="Open Sans"/>
                <a:ea typeface="Open Sans"/>
                <a:cs typeface="Open Sans"/>
              </a:rPr>
              <a:t>extend physically a nonconforming use of land</a:t>
            </a:r>
            <a:r>
              <a:rPr lang="en-US" dirty="0">
                <a:highlight>
                  <a:srgbClr val="FFFFFF"/>
                </a:highlight>
                <a:latin typeface="Open Sans"/>
                <a:ea typeface="Open Sans"/>
                <a:cs typeface="Open Sans"/>
              </a:rPr>
              <a:t> or to </a:t>
            </a:r>
            <a:r>
              <a:rPr lang="en-US" dirty="0">
                <a:highlight>
                  <a:srgbClr val="FFFF00"/>
                </a:highlight>
                <a:latin typeface="Open Sans"/>
                <a:ea typeface="Open Sans"/>
                <a:cs typeface="Open Sans"/>
              </a:rPr>
              <a:t>change the zoning district boundaries shown on the official zoning ma</a:t>
            </a:r>
            <a:r>
              <a:rPr lang="en-US" dirty="0">
                <a:highlight>
                  <a:srgbClr val="FFFFFF"/>
                </a:highlight>
                <a:latin typeface="Open Sans"/>
                <a:ea typeface="Open Sans"/>
                <a:cs typeface="Open Sans"/>
              </a:rPr>
              <a:t>p. The fact that property may be </a:t>
            </a:r>
            <a:r>
              <a:rPr lang="en-US" b="1" dirty="0">
                <a:highlight>
                  <a:srgbClr val="FFFF00"/>
                </a:highlight>
                <a:latin typeface="Open Sans"/>
                <a:ea typeface="Open Sans"/>
                <a:cs typeface="Open Sans"/>
              </a:rPr>
              <a:t>utilized more profitably, if a variance is granted, may not be considered grounds for a variance. </a:t>
            </a:r>
            <a:r>
              <a:rPr lang="en-US" dirty="0">
                <a:highlight>
                  <a:srgbClr val="FFFFFF"/>
                </a:highlight>
                <a:latin typeface="Open Sans"/>
                <a:ea typeface="Open Sans"/>
                <a:cs typeface="Open Sans"/>
              </a:rPr>
              <a:t>Other requirements may be prescribed by the zoning ordinance.</a:t>
            </a:r>
            <a:endParaRPr lang="en-US" dirty="0"/>
          </a:p>
          <a:p>
            <a:pPr algn="just"/>
            <a:endParaRPr lang="en-US" dirty="0">
              <a:highlight>
                <a:srgbClr val="FFFFFF"/>
              </a:highlight>
              <a:latin typeface="Open Sans"/>
              <a:ea typeface="Open Sans"/>
              <a:cs typeface="Open Sans"/>
            </a:endParaRPr>
          </a:p>
          <a:p>
            <a:pPr algn="just"/>
            <a:r>
              <a:rPr lang="en-US" dirty="0">
                <a:highlight>
                  <a:srgbClr val="00FFFF"/>
                </a:highlight>
                <a:latin typeface="Open Sans"/>
                <a:ea typeface="Open Sans"/>
                <a:cs typeface="Open Sans"/>
              </a:rPr>
              <a:t>A local governing body by ordinance may permit or preclude the granting of a variance for a use of land, a building, or a structure that is prohibited in a given district, and if it does permit a variance, the governing body may require the affirmative vote of two-thirds of the local adjustment board members present and voting. Notwithstanding any other provision of this section, </a:t>
            </a:r>
            <a:r>
              <a:rPr lang="en-US" dirty="0">
                <a:highlight>
                  <a:srgbClr val="FFFF00"/>
                </a:highlight>
                <a:latin typeface="Open Sans"/>
                <a:ea typeface="Open Sans"/>
                <a:cs typeface="Open Sans"/>
              </a:rPr>
              <a:t>the local governing body may overrule the decision of the local board of adjustment concerning a use variance.</a:t>
            </a:r>
          </a:p>
          <a:p>
            <a:pPr algn="just"/>
            <a:endParaRPr lang="en-US" dirty="0">
              <a:highlight>
                <a:srgbClr val="FFFF00"/>
              </a:highlight>
              <a:latin typeface="Open Sans"/>
              <a:ea typeface="Open Sans"/>
              <a:cs typeface="Open Sans"/>
            </a:endParaRPr>
          </a:p>
          <a:p>
            <a:pPr algn="just"/>
            <a:r>
              <a:rPr lang="en-US" dirty="0">
                <a:highlight>
                  <a:srgbClr val="FFFFFF"/>
                </a:highlight>
                <a:latin typeface="Open Sans"/>
                <a:ea typeface="Open Sans"/>
                <a:cs typeface="Open Sans"/>
              </a:rPr>
              <a:t>(ii) In granting a variance, the board may attach to it such conditions regarding the location, character, or other features of the proposed building, structure, or use as the board may consider advisable to protect established property values in the surrounding area or to promote the public health, safety, or general welfare;</a:t>
            </a:r>
          </a:p>
        </p:txBody>
      </p:sp>
      <p:sp>
        <p:nvSpPr>
          <p:cNvPr id="6" name="Content Placeholder 2">
            <a:extLst>
              <a:ext uri="{FF2B5EF4-FFF2-40B4-BE49-F238E27FC236}">
                <a16:creationId xmlns:a16="http://schemas.microsoft.com/office/drawing/2014/main" id="{65BD7A8E-2EC9-2E0E-4D15-A503B034F7B1}"/>
              </a:ext>
            </a:extLst>
          </p:cNvPr>
          <p:cNvSpPr txBox="1">
            <a:spLocks/>
          </p:cNvSpPr>
          <p:nvPr/>
        </p:nvSpPr>
        <p:spPr>
          <a:xfrm>
            <a:off x="815058" y="66794"/>
            <a:ext cx="10058400" cy="364817"/>
          </a:xfrm>
          <a:prstGeom prst="rect">
            <a:avLst/>
          </a:prstGeom>
        </p:spPr>
        <p:txBody>
          <a:bodyPr vert="horz" lIns="0" tIns="45720" rIns="0" bIns="45720" rtlCol="0" anchor="t">
            <a:normAutofit fontScale="92500" lnSpcReduction="10000"/>
          </a:bodyPr>
          <a:lst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ctr"/>
            <a:r>
              <a:rPr lang="en-US" dirty="0">
                <a:ea typeface="Calibri"/>
                <a:cs typeface="Calibri"/>
              </a:rPr>
              <a:t>Section 6-29-800 </a:t>
            </a:r>
            <a:endParaRPr lang="en-US" dirty="0"/>
          </a:p>
        </p:txBody>
      </p:sp>
    </p:spTree>
    <p:extLst>
      <p:ext uri="{BB962C8B-B14F-4D97-AF65-F5344CB8AC3E}">
        <p14:creationId xmlns:p14="http://schemas.microsoft.com/office/powerpoint/2010/main" val="28740353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72A2D17-2132-5FF8-98B4-3A37AF545829}"/>
              </a:ext>
            </a:extLst>
          </p:cNvPr>
          <p:cNvSpPr txBox="1"/>
          <p:nvPr/>
        </p:nvSpPr>
        <p:spPr>
          <a:xfrm>
            <a:off x="152400" y="735659"/>
            <a:ext cx="11746088" cy="532453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dirty="0">
                <a:highlight>
                  <a:srgbClr val="FFFFFF"/>
                </a:highlight>
                <a:latin typeface="Open Sans"/>
                <a:ea typeface="Open Sans"/>
                <a:cs typeface="Open Sans"/>
              </a:rPr>
              <a:t>(3) to permit uses by </a:t>
            </a:r>
            <a:r>
              <a:rPr lang="en-US" dirty="0">
                <a:highlight>
                  <a:srgbClr val="FFFF00"/>
                </a:highlight>
                <a:latin typeface="Open Sans"/>
                <a:ea typeface="Open Sans"/>
                <a:cs typeface="Open Sans"/>
              </a:rPr>
              <a:t>special exception</a:t>
            </a:r>
            <a:r>
              <a:rPr lang="en-US" dirty="0">
                <a:highlight>
                  <a:srgbClr val="FFFFFF"/>
                </a:highlight>
                <a:latin typeface="Open Sans"/>
                <a:ea typeface="Open Sans"/>
                <a:cs typeface="Open Sans"/>
              </a:rPr>
              <a:t> subject to the terms and conditions for the uses set forth for such uses in the zoning ordinance; and</a:t>
            </a:r>
            <a:endParaRPr lang="en-US" dirty="0"/>
          </a:p>
          <a:p>
            <a:pPr algn="just"/>
            <a:endParaRPr lang="en-US" dirty="0">
              <a:highlight>
                <a:srgbClr val="FFFFFF"/>
              </a:highlight>
              <a:latin typeface="Open Sans"/>
              <a:ea typeface="Open Sans"/>
              <a:cs typeface="Open Sans"/>
            </a:endParaRPr>
          </a:p>
          <a:p>
            <a:pPr algn="just"/>
            <a:r>
              <a:rPr lang="en-US" dirty="0">
                <a:highlight>
                  <a:srgbClr val="FFFFFF"/>
                </a:highlight>
                <a:latin typeface="Open Sans"/>
                <a:ea typeface="Open Sans"/>
                <a:cs typeface="Open Sans"/>
              </a:rPr>
              <a:t>(4) to</a:t>
            </a:r>
            <a:r>
              <a:rPr lang="en-US" dirty="0">
                <a:highlight>
                  <a:srgbClr val="FFFF00"/>
                </a:highlight>
                <a:latin typeface="Open Sans"/>
                <a:ea typeface="Open Sans"/>
                <a:cs typeface="Open Sans"/>
              </a:rPr>
              <a:t> remand a matter to an administrative official,</a:t>
            </a:r>
            <a:r>
              <a:rPr lang="en-US" dirty="0">
                <a:highlight>
                  <a:srgbClr val="FFFFFF"/>
                </a:highlight>
                <a:latin typeface="Open Sans"/>
                <a:ea typeface="Open Sans"/>
                <a:cs typeface="Open Sans"/>
              </a:rPr>
              <a:t> upon motion by a party or the board's own motion, if the board determines the record is insufficient for review. A party's motion for remand may be denied if the board determines that the record is sufficient for review. The board must set a rehearing on the remanded matter without further public notice for a time certain within sixty days unless otherwise agreed to by the parties. The board must maintain a list of persons who express an interest in being informed when the remanded matter is set for rehearing, and notice of the rehearing must be mailed to these persons prior to the rehearing.</a:t>
            </a:r>
          </a:p>
          <a:p>
            <a:pPr algn="just"/>
            <a:endParaRPr lang="en-US" dirty="0">
              <a:highlight>
                <a:srgbClr val="FFFFFF"/>
              </a:highlight>
              <a:latin typeface="Open Sans"/>
              <a:ea typeface="Open Sans"/>
              <a:cs typeface="Open Sans"/>
            </a:endParaRPr>
          </a:p>
          <a:p>
            <a:pPr algn="just"/>
            <a:r>
              <a:rPr lang="en-US" dirty="0">
                <a:highlight>
                  <a:srgbClr val="FFFFFF"/>
                </a:highlight>
                <a:latin typeface="Open Sans"/>
                <a:ea typeface="Open Sans"/>
                <a:cs typeface="Open Sans"/>
              </a:rPr>
              <a:t>(B) </a:t>
            </a:r>
            <a:r>
              <a:rPr lang="en-US" dirty="0">
                <a:highlight>
                  <a:srgbClr val="FFFF00"/>
                </a:highlight>
                <a:latin typeface="Open Sans"/>
                <a:ea typeface="Open Sans"/>
                <a:cs typeface="Open Sans"/>
              </a:rPr>
              <a:t>Appeals to the board may be taken by any person aggrieved</a:t>
            </a:r>
            <a:r>
              <a:rPr lang="en-US" dirty="0">
                <a:highlight>
                  <a:srgbClr val="FFFFFF"/>
                </a:highlight>
                <a:latin typeface="Open Sans"/>
                <a:ea typeface="Open Sans"/>
                <a:cs typeface="Open Sans"/>
              </a:rPr>
              <a:t> or by any officer, department, board, or bureau of the municipality or county. The appeal must be taken within a reasonable time, as provided by the zoning ordinance or rules of the board, or both, by filing with the officer from whom the appeal is taken and with the board of appeals notice of appeal specifying the grounds for the appeal. If no time limit is provided, the appeal must be taken</a:t>
            </a:r>
            <a:r>
              <a:rPr lang="en-US" dirty="0">
                <a:highlight>
                  <a:srgbClr val="FFFF00"/>
                </a:highlight>
                <a:latin typeface="Open Sans"/>
                <a:ea typeface="Open Sans"/>
                <a:cs typeface="Open Sans"/>
              </a:rPr>
              <a:t> within thirty days from the date the appealing party has received actual notice</a:t>
            </a:r>
            <a:r>
              <a:rPr lang="en-US" dirty="0">
                <a:highlight>
                  <a:srgbClr val="FFFFFF"/>
                </a:highlight>
                <a:latin typeface="Open Sans"/>
                <a:ea typeface="Open Sans"/>
                <a:cs typeface="Open Sans"/>
              </a:rPr>
              <a:t> of the action from which the appeal is taken. The officer from whom the appeal is taken immediately must transmit to the board all the papers constituting the record upon which the action appealed from was taken.</a:t>
            </a:r>
            <a:endParaRPr lang="en-US" dirty="0">
              <a:latin typeface="Open Sans"/>
              <a:ea typeface="Open Sans"/>
              <a:cs typeface="Open Sans"/>
            </a:endParaRPr>
          </a:p>
          <a:p>
            <a:pPr algn="just"/>
            <a:endParaRPr lang="en-US" sz="1600" dirty="0">
              <a:latin typeface="Open Sans"/>
              <a:ea typeface="Open Sans"/>
              <a:cs typeface="Open Sans"/>
            </a:endParaRPr>
          </a:p>
        </p:txBody>
      </p:sp>
      <p:sp>
        <p:nvSpPr>
          <p:cNvPr id="4" name="Content Placeholder 2">
            <a:extLst>
              <a:ext uri="{FF2B5EF4-FFF2-40B4-BE49-F238E27FC236}">
                <a16:creationId xmlns:a16="http://schemas.microsoft.com/office/drawing/2014/main" id="{6454B3B7-5874-B07A-FD20-80D1A8BE388F}"/>
              </a:ext>
            </a:extLst>
          </p:cNvPr>
          <p:cNvSpPr txBox="1">
            <a:spLocks/>
          </p:cNvSpPr>
          <p:nvPr/>
        </p:nvSpPr>
        <p:spPr>
          <a:xfrm>
            <a:off x="824465" y="132646"/>
            <a:ext cx="10058400" cy="364817"/>
          </a:xfrm>
          <a:prstGeom prst="rect">
            <a:avLst/>
          </a:prstGeom>
        </p:spPr>
        <p:txBody>
          <a:bodyPr vert="horz" lIns="0" tIns="45720" rIns="0" bIns="45720" rtlCol="0" anchor="t">
            <a:normAutofit fontScale="92500" lnSpcReduction="10000"/>
          </a:bodyPr>
          <a:lst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ctr"/>
            <a:r>
              <a:rPr lang="en-US" dirty="0">
                <a:ea typeface="Calibri"/>
                <a:cs typeface="Calibri"/>
              </a:rPr>
              <a:t>Section 6-29-800 </a:t>
            </a:r>
            <a:endParaRPr lang="en-US" dirty="0"/>
          </a:p>
        </p:txBody>
      </p:sp>
    </p:spTree>
    <p:extLst>
      <p:ext uri="{BB962C8B-B14F-4D97-AF65-F5344CB8AC3E}">
        <p14:creationId xmlns:p14="http://schemas.microsoft.com/office/powerpoint/2010/main" val="38825431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44E67-57A4-9825-9E94-C2B258A68C9D}"/>
              </a:ext>
            </a:extLst>
          </p:cNvPr>
          <p:cNvSpPr>
            <a:spLocks noGrp="1"/>
          </p:cNvSpPr>
          <p:nvPr>
            <p:ph type="title"/>
          </p:nvPr>
        </p:nvSpPr>
        <p:spPr>
          <a:xfrm>
            <a:off x="1097280" y="107577"/>
            <a:ext cx="10058400" cy="1629784"/>
          </a:xfrm>
        </p:spPr>
        <p:txBody>
          <a:bodyPr>
            <a:noAutofit/>
          </a:bodyPr>
          <a:lstStyle/>
          <a:p>
            <a:pPr algn="ctr"/>
            <a:r>
              <a:rPr lang="en-US" sz="3800" b="1" dirty="0"/>
              <a:t>South Carolina Local Government Comprehensive Planning Enabling Act of 1994</a:t>
            </a:r>
            <a:br>
              <a:rPr lang="en-US" sz="3800" b="1" dirty="0"/>
            </a:br>
            <a:r>
              <a:rPr lang="en-US" sz="3800" i="1" dirty="0">
                <a:ea typeface="Calibri Light"/>
                <a:cs typeface="Calibri Light"/>
              </a:rPr>
              <a:t>Title 6, Chapter 9 of the SC Code of Laws</a:t>
            </a:r>
            <a:endParaRPr lang="en-US" sz="3800" dirty="0"/>
          </a:p>
        </p:txBody>
      </p:sp>
      <p:sp>
        <p:nvSpPr>
          <p:cNvPr id="3" name="Content Placeholder 2">
            <a:extLst>
              <a:ext uri="{FF2B5EF4-FFF2-40B4-BE49-F238E27FC236}">
                <a16:creationId xmlns:a16="http://schemas.microsoft.com/office/drawing/2014/main" id="{F21C3D74-CBD0-AEEC-7CF1-ED875B10D2FB}"/>
              </a:ext>
            </a:extLst>
          </p:cNvPr>
          <p:cNvSpPr>
            <a:spLocks noGrp="1"/>
          </p:cNvSpPr>
          <p:nvPr>
            <p:ph idx="1"/>
          </p:nvPr>
        </p:nvSpPr>
        <p:spPr/>
        <p:txBody>
          <a:bodyPr vert="horz" lIns="91440" tIns="45720" rIns="0" bIns="45720" rtlCol="0" anchor="t">
            <a:normAutofit fontScale="92500" lnSpcReduction="10000"/>
          </a:bodyPr>
          <a:lstStyle/>
          <a:p>
            <a:pPr marL="347345" indent="-347345"/>
            <a:r>
              <a:rPr lang="en-US" b="1" dirty="0">
                <a:highlight>
                  <a:srgbClr val="FFFF00"/>
                </a:highlight>
                <a:ea typeface="Calibri"/>
                <a:cs typeface="Calibri"/>
              </a:rPr>
              <a:t>Article 1</a:t>
            </a:r>
            <a:r>
              <a:rPr lang="en-US" dirty="0">
                <a:highlight>
                  <a:srgbClr val="FFFF00"/>
                </a:highlight>
                <a:ea typeface="Calibri"/>
                <a:cs typeface="Calibri"/>
              </a:rPr>
              <a:t> - Creation of Local Planning Commission</a:t>
            </a:r>
          </a:p>
          <a:p>
            <a:pPr marL="347345" indent="-347345"/>
            <a:r>
              <a:rPr lang="en-US" b="1" dirty="0">
                <a:highlight>
                  <a:srgbClr val="FFFF00"/>
                </a:highlight>
                <a:ea typeface="Calibri"/>
                <a:cs typeface="Calibri"/>
              </a:rPr>
              <a:t>Article 3</a:t>
            </a:r>
            <a:r>
              <a:rPr lang="en-US" dirty="0">
                <a:highlight>
                  <a:srgbClr val="FFFF00"/>
                </a:highlight>
                <a:ea typeface="Calibri"/>
                <a:cs typeface="Calibri"/>
              </a:rPr>
              <a:t> -  Local Planning - The Comprehensive Planning Process</a:t>
            </a:r>
          </a:p>
          <a:p>
            <a:pPr marL="347345" indent="-347345"/>
            <a:r>
              <a:rPr lang="en-US" b="1" dirty="0">
                <a:highlight>
                  <a:srgbClr val="FFFF00"/>
                </a:highlight>
                <a:ea typeface="Calibri"/>
                <a:cs typeface="Calibri"/>
              </a:rPr>
              <a:t>Article 5</a:t>
            </a:r>
            <a:r>
              <a:rPr lang="en-US" dirty="0">
                <a:highlight>
                  <a:srgbClr val="FFFF00"/>
                </a:highlight>
                <a:ea typeface="Calibri"/>
                <a:cs typeface="Calibri"/>
              </a:rPr>
              <a:t> - Local Planning - Zoning</a:t>
            </a:r>
          </a:p>
          <a:p>
            <a:pPr marL="347345" indent="-347345"/>
            <a:r>
              <a:rPr lang="en-US" b="1" dirty="0">
                <a:highlight>
                  <a:srgbClr val="FFFF00"/>
                </a:highlight>
                <a:ea typeface="Calibri"/>
                <a:cs typeface="Calibri"/>
              </a:rPr>
              <a:t>Article 7</a:t>
            </a:r>
            <a:r>
              <a:rPr lang="en-US" dirty="0">
                <a:highlight>
                  <a:srgbClr val="FFFF00"/>
                </a:highlight>
                <a:ea typeface="Calibri"/>
                <a:cs typeface="Calibri"/>
              </a:rPr>
              <a:t> - Local Planning - Land Development Regulation</a:t>
            </a:r>
            <a:r>
              <a:rPr lang="en-US" dirty="0">
                <a:ea typeface="Calibri"/>
                <a:cs typeface="Calibri"/>
              </a:rPr>
              <a:t> </a:t>
            </a:r>
          </a:p>
          <a:p>
            <a:pPr marL="347345" indent="-347345"/>
            <a:r>
              <a:rPr lang="en-US" b="1" dirty="0">
                <a:ea typeface="Calibri"/>
                <a:cs typeface="Calibri"/>
              </a:rPr>
              <a:t>Article 9</a:t>
            </a:r>
            <a:r>
              <a:rPr lang="en-US" dirty="0">
                <a:ea typeface="Calibri"/>
                <a:cs typeface="Calibri"/>
              </a:rPr>
              <a:t> - Educational Requirements for Planning or Zoning  Officials and Employees</a:t>
            </a:r>
          </a:p>
          <a:p>
            <a:pPr marL="347345" indent="-347345"/>
            <a:r>
              <a:rPr lang="en-US" b="1" dirty="0">
                <a:ea typeface="Calibri"/>
                <a:cs typeface="Calibri"/>
              </a:rPr>
              <a:t>Article </a:t>
            </a:r>
            <a:r>
              <a:rPr lang="en-US" b="1">
                <a:ea typeface="Calibri"/>
                <a:cs typeface="Calibri"/>
              </a:rPr>
              <a:t>11</a:t>
            </a:r>
            <a:r>
              <a:rPr lang="en-US">
                <a:ea typeface="Calibri"/>
                <a:cs typeface="Calibri"/>
              </a:rPr>
              <a:t> - </a:t>
            </a:r>
            <a:r>
              <a:rPr lang="en-US" dirty="0">
                <a:ea typeface="Calibri"/>
                <a:cs typeface="Calibri"/>
              </a:rPr>
              <a:t>Vested Rights</a:t>
            </a:r>
          </a:p>
          <a:p>
            <a:pPr marL="347345" indent="-347345"/>
            <a:endParaRPr lang="en-US" dirty="0">
              <a:ea typeface="Calibri"/>
              <a:cs typeface="Calibri"/>
            </a:endParaRPr>
          </a:p>
        </p:txBody>
      </p:sp>
    </p:spTree>
    <p:extLst>
      <p:ext uri="{BB962C8B-B14F-4D97-AF65-F5344CB8AC3E}">
        <p14:creationId xmlns:p14="http://schemas.microsoft.com/office/powerpoint/2010/main" val="16572219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4B6D2E9-8098-DA79-8DC7-0A4D6046488C}"/>
              </a:ext>
            </a:extLst>
          </p:cNvPr>
          <p:cNvSpPr txBox="1"/>
          <p:nvPr/>
        </p:nvSpPr>
        <p:spPr>
          <a:xfrm>
            <a:off x="105364" y="462844"/>
            <a:ext cx="11746087" cy="618630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dirty="0">
                <a:highlight>
                  <a:srgbClr val="FFFFFF"/>
                </a:highlight>
                <a:latin typeface="Open Sans"/>
                <a:ea typeface="Open Sans"/>
                <a:cs typeface="Open Sans"/>
              </a:rPr>
              <a:t>(C) An </a:t>
            </a:r>
            <a:r>
              <a:rPr lang="en-US" dirty="0">
                <a:highlight>
                  <a:srgbClr val="FFFF00"/>
                </a:highlight>
                <a:latin typeface="Open Sans"/>
                <a:ea typeface="Open Sans"/>
                <a:cs typeface="Open Sans"/>
              </a:rPr>
              <a:t>appeal stays all legal proceedings in furtherance</a:t>
            </a:r>
            <a:r>
              <a:rPr lang="en-US" dirty="0">
                <a:highlight>
                  <a:srgbClr val="FFFFFF"/>
                </a:highlight>
                <a:latin typeface="Open Sans"/>
                <a:ea typeface="Open Sans"/>
                <a:cs typeface="Open Sans"/>
              </a:rPr>
              <a:t> of the action appealed from, unless the officer from whom the appeal is taken certifies to the board, after the notice of appeal has been filed with him, that by reason of facts stated in the certificate a stay would, in his opinion, </a:t>
            </a:r>
            <a:r>
              <a:rPr lang="en-US" dirty="0">
                <a:highlight>
                  <a:srgbClr val="FFFF00"/>
                </a:highlight>
                <a:latin typeface="Open Sans"/>
                <a:ea typeface="Open Sans"/>
                <a:cs typeface="Open Sans"/>
              </a:rPr>
              <a:t>cause imminent peril to life and property.</a:t>
            </a:r>
            <a:r>
              <a:rPr lang="en-US" dirty="0">
                <a:highlight>
                  <a:srgbClr val="FFFFFF"/>
                </a:highlight>
                <a:latin typeface="Open Sans"/>
                <a:ea typeface="Open Sans"/>
                <a:cs typeface="Open Sans"/>
              </a:rPr>
              <a:t> In that case, proceedings may not be stayed other than by a restraining order which may be granted by the board or by a court of record on application, on notice to the officer from whom the appeal is taken, and on due cause shown.</a:t>
            </a:r>
            <a:endParaRPr lang="en-US" dirty="0"/>
          </a:p>
          <a:p>
            <a:pPr algn="just"/>
            <a:endParaRPr lang="en-US" dirty="0">
              <a:highlight>
                <a:srgbClr val="FFFFFF"/>
              </a:highlight>
              <a:latin typeface="Open Sans"/>
              <a:ea typeface="Open Sans"/>
              <a:cs typeface="Open Sans"/>
            </a:endParaRPr>
          </a:p>
          <a:p>
            <a:pPr algn="just"/>
            <a:r>
              <a:rPr lang="en-US" dirty="0">
                <a:highlight>
                  <a:srgbClr val="FFFFFF"/>
                </a:highlight>
                <a:latin typeface="Open Sans"/>
                <a:ea typeface="Open Sans"/>
                <a:cs typeface="Open Sans"/>
              </a:rPr>
              <a:t>(D) The board must fix a reasonable time for the hearing of the appeal or other matter referred to the board, and give at least fifteen days' public notice of the hearing in a newspaper of general circulation in the community, as well as due notice to the parties in interest, and decide the appeal or matter within a reasonable time. At the hearing, any party may appear in person or by agent or by attorney.</a:t>
            </a:r>
          </a:p>
          <a:p>
            <a:pPr algn="just"/>
            <a:endParaRPr lang="en-US" dirty="0">
              <a:highlight>
                <a:srgbClr val="FFFFFF"/>
              </a:highlight>
              <a:latin typeface="Open Sans"/>
              <a:ea typeface="Open Sans"/>
              <a:cs typeface="Open Sans"/>
            </a:endParaRPr>
          </a:p>
          <a:p>
            <a:pPr algn="just"/>
            <a:r>
              <a:rPr lang="en-US" dirty="0">
                <a:highlight>
                  <a:srgbClr val="FFFFFF"/>
                </a:highlight>
                <a:latin typeface="Open Sans"/>
                <a:ea typeface="Open Sans"/>
                <a:cs typeface="Open Sans"/>
              </a:rPr>
              <a:t>(E) In exercising the above power, the board of appeals may, in conformity with the provisions of this chapter, </a:t>
            </a:r>
            <a:r>
              <a:rPr lang="en-US" dirty="0">
                <a:highlight>
                  <a:srgbClr val="FFFF00"/>
                </a:highlight>
                <a:latin typeface="Open Sans"/>
                <a:ea typeface="Open Sans"/>
                <a:cs typeface="Open Sans"/>
              </a:rPr>
              <a:t>reverse or affirm, wholly or in part, or may modify the order</a:t>
            </a:r>
            <a:r>
              <a:rPr lang="en-US" dirty="0">
                <a:highlight>
                  <a:srgbClr val="FFFFFF"/>
                </a:highlight>
                <a:latin typeface="Open Sans"/>
                <a:ea typeface="Open Sans"/>
                <a:cs typeface="Open Sans"/>
              </a:rPr>
              <a:t>, requirements, decision, or determination, and to that end, has all the powers of the officer from whom the appeal is taken and </a:t>
            </a:r>
            <a:r>
              <a:rPr lang="en-US" dirty="0">
                <a:highlight>
                  <a:srgbClr val="FFFF00"/>
                </a:highlight>
                <a:latin typeface="Open Sans"/>
                <a:ea typeface="Open Sans"/>
                <a:cs typeface="Open Sans"/>
              </a:rPr>
              <a:t>may issue or direct the issuance of a permi</a:t>
            </a:r>
            <a:r>
              <a:rPr lang="en-US" dirty="0">
                <a:highlight>
                  <a:srgbClr val="FFFFFF"/>
                </a:highlight>
                <a:latin typeface="Open Sans"/>
                <a:ea typeface="Open Sans"/>
                <a:cs typeface="Open Sans"/>
              </a:rPr>
              <a:t>t. The board, in the execution of the duties specified in this chapter, </a:t>
            </a:r>
            <a:r>
              <a:rPr lang="en-US" dirty="0">
                <a:highlight>
                  <a:srgbClr val="FFFF00"/>
                </a:highlight>
                <a:latin typeface="Open Sans"/>
                <a:ea typeface="Open Sans"/>
                <a:cs typeface="Open Sans"/>
              </a:rPr>
              <a:t>may subpoena witnesses</a:t>
            </a:r>
            <a:r>
              <a:rPr lang="en-US" dirty="0">
                <a:highlight>
                  <a:srgbClr val="FFFFFF"/>
                </a:highlight>
                <a:latin typeface="Open Sans"/>
                <a:ea typeface="Open Sans"/>
                <a:cs typeface="Open Sans"/>
              </a:rPr>
              <a:t> and in case of contempt may certify this fact to the circuit court having jurisdiction.</a:t>
            </a:r>
            <a:endParaRPr lang="en-US" dirty="0">
              <a:latin typeface="Open Sans"/>
              <a:ea typeface="Open Sans"/>
              <a:cs typeface="Open Sans"/>
            </a:endParaRPr>
          </a:p>
          <a:p>
            <a:pPr algn="just"/>
            <a:endParaRPr lang="en-US" dirty="0">
              <a:highlight>
                <a:srgbClr val="FFFFFF"/>
              </a:highlight>
              <a:latin typeface="Open Sans"/>
              <a:ea typeface="Open Sans"/>
              <a:cs typeface="Open Sans"/>
            </a:endParaRPr>
          </a:p>
          <a:p>
            <a:pPr algn="just"/>
            <a:r>
              <a:rPr lang="en-US" dirty="0">
                <a:highlight>
                  <a:srgbClr val="FFFFFF"/>
                </a:highlight>
                <a:latin typeface="Open Sans"/>
                <a:ea typeface="Open Sans"/>
                <a:cs typeface="Open Sans"/>
              </a:rPr>
              <a:t>(F) All final decisions and orders of the board must be in writing and be permanently filed in the office of the board as a public record. All findings of fact and conclusions of law must be separately stated in final decisions or orders of the board which must be delivered to parties of interest by certified mail.</a:t>
            </a:r>
            <a:endParaRPr lang="en-US" dirty="0">
              <a:latin typeface="Open Sans"/>
              <a:ea typeface="Open Sans"/>
              <a:cs typeface="Open Sans"/>
            </a:endParaRPr>
          </a:p>
          <a:p>
            <a:endParaRPr lang="en-US" dirty="0">
              <a:highlight>
                <a:srgbClr val="FFFFFF"/>
              </a:highlight>
              <a:latin typeface="Open Sans"/>
              <a:ea typeface="Open Sans"/>
              <a:cs typeface="Open Sans"/>
            </a:endParaRPr>
          </a:p>
        </p:txBody>
      </p:sp>
      <p:sp>
        <p:nvSpPr>
          <p:cNvPr id="4" name="Content Placeholder 2">
            <a:extLst>
              <a:ext uri="{FF2B5EF4-FFF2-40B4-BE49-F238E27FC236}">
                <a16:creationId xmlns:a16="http://schemas.microsoft.com/office/drawing/2014/main" id="{164574F9-5B46-D162-0152-98E9563724B9}"/>
              </a:ext>
            </a:extLst>
          </p:cNvPr>
          <p:cNvSpPr txBox="1">
            <a:spLocks/>
          </p:cNvSpPr>
          <p:nvPr/>
        </p:nvSpPr>
        <p:spPr>
          <a:xfrm>
            <a:off x="1151818" y="272359"/>
            <a:ext cx="10058400" cy="364817"/>
          </a:xfrm>
          <a:prstGeom prst="rect">
            <a:avLst/>
          </a:prstGeom>
        </p:spPr>
        <p:txBody>
          <a:bodyPr vert="horz" lIns="0" tIns="45720" rIns="0" bIns="45720" rtlCol="0" anchor="t">
            <a:normAutofit fontScale="92500" lnSpcReduction="10000"/>
          </a:bodyPr>
          <a:lst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ctr"/>
            <a:r>
              <a:rPr lang="en-US" dirty="0">
                <a:ea typeface="Calibri"/>
                <a:cs typeface="Calibri"/>
              </a:rPr>
              <a:t>Section 6-29-800 </a:t>
            </a:r>
            <a:endParaRPr lang="en-US" dirty="0"/>
          </a:p>
        </p:txBody>
      </p:sp>
    </p:spTree>
    <p:extLst>
      <p:ext uri="{BB962C8B-B14F-4D97-AF65-F5344CB8AC3E}">
        <p14:creationId xmlns:p14="http://schemas.microsoft.com/office/powerpoint/2010/main" val="29592622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A5A179-E9A9-05D4-9F83-55A5BF815EFA}"/>
              </a:ext>
            </a:extLst>
          </p:cNvPr>
          <p:cNvSpPr>
            <a:spLocks noGrp="1"/>
          </p:cNvSpPr>
          <p:nvPr>
            <p:ph type="title"/>
          </p:nvPr>
        </p:nvSpPr>
        <p:spPr/>
        <p:txBody>
          <a:bodyPr/>
          <a:lstStyle/>
          <a:p>
            <a:r>
              <a:rPr lang="en-US" dirty="0">
                <a:ea typeface="Calibri Light"/>
                <a:cs typeface="Calibri Light"/>
              </a:rPr>
              <a:t>Article 5 – Local Planning - Zoning</a:t>
            </a:r>
            <a:endParaRPr lang="en-US" dirty="0"/>
          </a:p>
        </p:txBody>
      </p:sp>
      <p:sp>
        <p:nvSpPr>
          <p:cNvPr id="3" name="Content Placeholder 2">
            <a:extLst>
              <a:ext uri="{FF2B5EF4-FFF2-40B4-BE49-F238E27FC236}">
                <a16:creationId xmlns:a16="http://schemas.microsoft.com/office/drawing/2014/main" id="{1E98868D-6E40-C83B-55EB-224DA085F888}"/>
              </a:ext>
            </a:extLst>
          </p:cNvPr>
          <p:cNvSpPr>
            <a:spLocks noGrp="1"/>
          </p:cNvSpPr>
          <p:nvPr>
            <p:ph idx="1"/>
          </p:nvPr>
        </p:nvSpPr>
        <p:spPr>
          <a:xfrm>
            <a:off x="1097280" y="2108201"/>
            <a:ext cx="10058400" cy="454099"/>
          </a:xfrm>
        </p:spPr>
        <p:txBody>
          <a:bodyPr vert="horz" lIns="0" tIns="45720" rIns="0" bIns="45720" rtlCol="0" anchor="t">
            <a:normAutofit/>
          </a:bodyPr>
          <a:lstStyle/>
          <a:p>
            <a:pPr algn="ctr"/>
            <a:r>
              <a:rPr lang="en-US" dirty="0">
                <a:ea typeface="Calibri"/>
                <a:cs typeface="Calibri"/>
              </a:rPr>
              <a:t>Section 6-29-810 </a:t>
            </a:r>
            <a:endParaRPr lang="en-US" dirty="0"/>
          </a:p>
        </p:txBody>
      </p:sp>
      <p:sp>
        <p:nvSpPr>
          <p:cNvPr id="4" name="TextBox 3">
            <a:extLst>
              <a:ext uri="{FF2B5EF4-FFF2-40B4-BE49-F238E27FC236}">
                <a16:creationId xmlns:a16="http://schemas.microsoft.com/office/drawing/2014/main" id="{E0F8F416-D28B-58EF-571B-AE52CBC59522}"/>
              </a:ext>
            </a:extLst>
          </p:cNvPr>
          <p:cNvSpPr txBox="1"/>
          <p:nvPr/>
        </p:nvSpPr>
        <p:spPr>
          <a:xfrm>
            <a:off x="1101307" y="2826589"/>
            <a:ext cx="10650746"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highlight>
                  <a:srgbClr val="FFFF00"/>
                </a:highlight>
                <a:latin typeface="Open Sans"/>
                <a:ea typeface="Open Sans"/>
                <a:cs typeface="Open Sans"/>
              </a:rPr>
              <a:t>In case of contempt by a party</a:t>
            </a:r>
            <a:r>
              <a:rPr lang="en-US" dirty="0">
                <a:highlight>
                  <a:srgbClr val="FFFFFF"/>
                </a:highlight>
                <a:latin typeface="Open Sans"/>
                <a:ea typeface="Open Sans"/>
                <a:cs typeface="Open Sans"/>
              </a:rPr>
              <a:t>, witness, or other person before the</a:t>
            </a:r>
            <a:r>
              <a:rPr lang="en-US" dirty="0">
                <a:highlight>
                  <a:srgbClr val="FFFF00"/>
                </a:highlight>
                <a:latin typeface="Open Sans"/>
                <a:ea typeface="Open Sans"/>
                <a:cs typeface="Open Sans"/>
              </a:rPr>
              <a:t> board of appeals,</a:t>
            </a:r>
            <a:r>
              <a:rPr lang="en-US" dirty="0">
                <a:highlight>
                  <a:srgbClr val="FFFFFF"/>
                </a:highlight>
                <a:latin typeface="Open Sans"/>
                <a:ea typeface="Open Sans"/>
                <a:cs typeface="Open Sans"/>
              </a:rPr>
              <a:t> the board may certify this fact to the circuit court of the county in which the contempt occurs and the judge of the court, in open court or in chambers, after hearing, may impose a penalty as authorized by law.</a:t>
            </a:r>
            <a:endParaRPr lang="en-US" dirty="0"/>
          </a:p>
        </p:txBody>
      </p:sp>
    </p:spTree>
    <p:extLst>
      <p:ext uri="{BB962C8B-B14F-4D97-AF65-F5344CB8AC3E}">
        <p14:creationId xmlns:p14="http://schemas.microsoft.com/office/powerpoint/2010/main" val="13366642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E1E68-2F48-3029-BECF-4661C7EB65AE}"/>
              </a:ext>
            </a:extLst>
          </p:cNvPr>
          <p:cNvSpPr>
            <a:spLocks noGrp="1"/>
          </p:cNvSpPr>
          <p:nvPr>
            <p:ph type="title"/>
          </p:nvPr>
        </p:nvSpPr>
        <p:spPr/>
        <p:txBody>
          <a:bodyPr/>
          <a:lstStyle/>
          <a:p>
            <a:r>
              <a:rPr lang="en-US" dirty="0">
                <a:ea typeface="Calibri Light"/>
                <a:cs typeface="Calibri Light"/>
              </a:rPr>
              <a:t>Article 5 – Local Planning - Zoning</a:t>
            </a:r>
            <a:endParaRPr lang="en-US" dirty="0"/>
          </a:p>
        </p:txBody>
      </p:sp>
      <p:sp>
        <p:nvSpPr>
          <p:cNvPr id="3" name="Content Placeholder 2">
            <a:extLst>
              <a:ext uri="{FF2B5EF4-FFF2-40B4-BE49-F238E27FC236}">
                <a16:creationId xmlns:a16="http://schemas.microsoft.com/office/drawing/2014/main" id="{13B7F15B-2EB5-8756-E973-8C84DA1F492A}"/>
              </a:ext>
            </a:extLst>
          </p:cNvPr>
          <p:cNvSpPr>
            <a:spLocks noGrp="1"/>
          </p:cNvSpPr>
          <p:nvPr>
            <p:ph idx="1"/>
          </p:nvPr>
        </p:nvSpPr>
        <p:spPr>
          <a:xfrm>
            <a:off x="838488" y="2021937"/>
            <a:ext cx="10058400" cy="339080"/>
          </a:xfrm>
        </p:spPr>
        <p:txBody>
          <a:bodyPr vert="horz" lIns="0" tIns="45720" rIns="0" bIns="45720" rtlCol="0" anchor="t">
            <a:normAutofit fontScale="92500" lnSpcReduction="20000"/>
          </a:bodyPr>
          <a:lstStyle/>
          <a:p>
            <a:pPr algn="ctr"/>
            <a:r>
              <a:rPr lang="en-US" dirty="0">
                <a:ea typeface="Calibri"/>
                <a:cs typeface="Calibri"/>
              </a:rPr>
              <a:t>Section 6-29-820 </a:t>
            </a:r>
            <a:endParaRPr lang="en-US" dirty="0"/>
          </a:p>
        </p:txBody>
      </p:sp>
      <p:sp>
        <p:nvSpPr>
          <p:cNvPr id="4" name="TextBox 3">
            <a:extLst>
              <a:ext uri="{FF2B5EF4-FFF2-40B4-BE49-F238E27FC236}">
                <a16:creationId xmlns:a16="http://schemas.microsoft.com/office/drawing/2014/main" id="{4383840D-929E-484D-BA50-91CE84AEF506}"/>
              </a:ext>
            </a:extLst>
          </p:cNvPr>
          <p:cNvSpPr txBox="1"/>
          <p:nvPr/>
        </p:nvSpPr>
        <p:spPr>
          <a:xfrm>
            <a:off x="94891" y="2352136"/>
            <a:ext cx="12016595" cy="39703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dirty="0">
                <a:highlight>
                  <a:srgbClr val="FFFFFF"/>
                </a:highlight>
                <a:latin typeface="Open Sans"/>
                <a:ea typeface="Open Sans"/>
                <a:cs typeface="Open Sans"/>
              </a:rPr>
              <a:t>(A) A person </a:t>
            </a:r>
            <a:r>
              <a:rPr lang="en-US" dirty="0">
                <a:highlight>
                  <a:srgbClr val="FFFF00"/>
                </a:highlight>
                <a:latin typeface="Open Sans"/>
                <a:ea typeface="Open Sans"/>
                <a:cs typeface="Open Sans"/>
              </a:rPr>
              <a:t>who may have a substantial interest in any decision of the board </a:t>
            </a:r>
            <a:r>
              <a:rPr lang="en-US" dirty="0">
                <a:highlight>
                  <a:srgbClr val="FFFFFF"/>
                </a:highlight>
                <a:latin typeface="Open Sans"/>
                <a:ea typeface="Open Sans"/>
                <a:cs typeface="Open Sans"/>
              </a:rPr>
              <a:t>of appeals or an officer or agent of the appropriate governing authority </a:t>
            </a:r>
            <a:r>
              <a:rPr lang="en-US" dirty="0">
                <a:highlight>
                  <a:srgbClr val="FFFF00"/>
                </a:highlight>
                <a:latin typeface="Open Sans"/>
                <a:ea typeface="Open Sans"/>
                <a:cs typeface="Open Sans"/>
              </a:rPr>
              <a:t>may appeal from a decision of the board to the circuit court</a:t>
            </a:r>
            <a:r>
              <a:rPr lang="en-US" dirty="0">
                <a:highlight>
                  <a:srgbClr val="FFFFFF"/>
                </a:highlight>
                <a:latin typeface="Open Sans"/>
                <a:ea typeface="Open Sans"/>
                <a:cs typeface="Open Sans"/>
              </a:rPr>
              <a:t> in and for the county, by filing with the clerk of the court a petition in writing setting forth plainly, fully, and distinctly why the decision is contrary to law. The appeal must be filed within </a:t>
            </a:r>
            <a:r>
              <a:rPr lang="en-US" dirty="0">
                <a:highlight>
                  <a:srgbClr val="FFFF00"/>
                </a:highlight>
                <a:latin typeface="Open Sans"/>
                <a:ea typeface="Open Sans"/>
                <a:cs typeface="Open Sans"/>
              </a:rPr>
              <a:t>thirty days</a:t>
            </a:r>
            <a:r>
              <a:rPr lang="en-US" dirty="0">
                <a:highlight>
                  <a:srgbClr val="FFFFFF"/>
                </a:highlight>
                <a:latin typeface="Open Sans"/>
                <a:ea typeface="Open Sans"/>
                <a:cs typeface="Open Sans"/>
              </a:rPr>
              <a:t> after the decision of the board is mailed.</a:t>
            </a:r>
            <a:endParaRPr lang="en-US" dirty="0"/>
          </a:p>
          <a:p>
            <a:pPr algn="just"/>
            <a:r>
              <a:rPr lang="en-US" dirty="0">
                <a:highlight>
                  <a:srgbClr val="FFFFFF"/>
                </a:highlight>
                <a:latin typeface="Open Sans"/>
                <a:ea typeface="Open Sans"/>
                <a:cs typeface="Open Sans"/>
              </a:rPr>
              <a:t>(B) A </a:t>
            </a:r>
            <a:r>
              <a:rPr lang="en-US" dirty="0">
                <a:highlight>
                  <a:srgbClr val="FFFF00"/>
                </a:highlight>
                <a:latin typeface="Open Sans"/>
                <a:ea typeface="Open Sans"/>
                <a:cs typeface="Open Sans"/>
              </a:rPr>
              <a:t>property owner whose land is the subject of a decision of the board</a:t>
            </a:r>
            <a:r>
              <a:rPr lang="en-US" dirty="0">
                <a:highlight>
                  <a:srgbClr val="FFFFFF"/>
                </a:highlight>
                <a:latin typeface="Open Sans"/>
                <a:ea typeface="Open Sans"/>
                <a:cs typeface="Open Sans"/>
              </a:rPr>
              <a:t> of appeals may appeal either:</a:t>
            </a:r>
          </a:p>
          <a:p>
            <a:pPr algn="just"/>
            <a:r>
              <a:rPr lang="en-US" dirty="0">
                <a:highlight>
                  <a:srgbClr val="FFFFFF"/>
                </a:highlight>
                <a:latin typeface="Open Sans"/>
                <a:ea typeface="Open Sans"/>
                <a:cs typeface="Open Sans"/>
              </a:rPr>
              <a:t>(1) as provided in subsection (A); or</a:t>
            </a:r>
          </a:p>
          <a:p>
            <a:pPr algn="just"/>
            <a:r>
              <a:rPr lang="en-US" dirty="0">
                <a:highlight>
                  <a:srgbClr val="FFFFFF"/>
                </a:highlight>
                <a:latin typeface="Open Sans"/>
                <a:ea typeface="Open Sans"/>
                <a:cs typeface="Open Sans"/>
              </a:rPr>
              <a:t>(2) by filing a notice of appeal with the circuit court accompanied by a request for </a:t>
            </a:r>
            <a:r>
              <a:rPr lang="en-US" dirty="0">
                <a:highlight>
                  <a:srgbClr val="FFFF00"/>
                </a:highlight>
                <a:latin typeface="Open Sans"/>
                <a:ea typeface="Open Sans"/>
                <a:cs typeface="Open Sans"/>
              </a:rPr>
              <a:t>pre-litigation mediatio</a:t>
            </a:r>
            <a:r>
              <a:rPr lang="en-US" dirty="0">
                <a:highlight>
                  <a:srgbClr val="FFFFFF"/>
                </a:highlight>
                <a:latin typeface="Open Sans"/>
                <a:ea typeface="Open Sans"/>
                <a:cs typeface="Open Sans"/>
              </a:rPr>
              <a:t>n in accordance with Section 6-29-825.</a:t>
            </a:r>
          </a:p>
          <a:p>
            <a:pPr algn="just"/>
            <a:r>
              <a:rPr lang="en-US" dirty="0">
                <a:highlight>
                  <a:srgbClr val="FFFFFF"/>
                </a:highlight>
                <a:latin typeface="Open Sans"/>
                <a:ea typeface="Open Sans"/>
                <a:cs typeface="Open Sans"/>
              </a:rPr>
              <a:t>Any notice of appeal and request for pre-litigation mediation must be filed within thirty days after the decision of the board is postmarked.</a:t>
            </a:r>
          </a:p>
          <a:p>
            <a:pPr algn="just"/>
            <a:r>
              <a:rPr lang="en-US" dirty="0">
                <a:highlight>
                  <a:srgbClr val="FFFFFF"/>
                </a:highlight>
                <a:latin typeface="Open Sans"/>
                <a:ea typeface="Open Sans"/>
                <a:cs typeface="Open Sans"/>
              </a:rPr>
              <a:t>(C) Any filing of an appeal from a particular board of appeals decision pursuant to the provisions of this chapter must be given a single docket number, and the appellant must be assessed only one filing fee pursuant to Section 8-21-310(C)(1).</a:t>
            </a:r>
          </a:p>
        </p:txBody>
      </p:sp>
    </p:spTree>
    <p:extLst>
      <p:ext uri="{BB962C8B-B14F-4D97-AF65-F5344CB8AC3E}">
        <p14:creationId xmlns:p14="http://schemas.microsoft.com/office/powerpoint/2010/main" val="13541596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B49748-855E-38DA-1CB4-3132177E83FD}"/>
              </a:ext>
            </a:extLst>
          </p:cNvPr>
          <p:cNvSpPr>
            <a:spLocks noGrp="1"/>
          </p:cNvSpPr>
          <p:nvPr>
            <p:ph type="title"/>
          </p:nvPr>
        </p:nvSpPr>
        <p:spPr/>
        <p:txBody>
          <a:bodyPr/>
          <a:lstStyle/>
          <a:p>
            <a:r>
              <a:rPr lang="en-US" dirty="0">
                <a:ea typeface="Calibri Light"/>
                <a:cs typeface="Calibri Light"/>
              </a:rPr>
              <a:t>Article 5 – Local Planning - Zoning</a:t>
            </a:r>
          </a:p>
        </p:txBody>
      </p:sp>
      <p:sp>
        <p:nvSpPr>
          <p:cNvPr id="3" name="Content Placeholder 2">
            <a:extLst>
              <a:ext uri="{FF2B5EF4-FFF2-40B4-BE49-F238E27FC236}">
                <a16:creationId xmlns:a16="http://schemas.microsoft.com/office/drawing/2014/main" id="{9F2F9038-56BA-5A2A-8049-C060FAC12CFD}"/>
              </a:ext>
            </a:extLst>
          </p:cNvPr>
          <p:cNvSpPr>
            <a:spLocks noGrp="1"/>
          </p:cNvSpPr>
          <p:nvPr>
            <p:ph idx="1"/>
          </p:nvPr>
        </p:nvSpPr>
        <p:spPr>
          <a:xfrm>
            <a:off x="1097280" y="2108201"/>
            <a:ext cx="10058400" cy="425344"/>
          </a:xfrm>
        </p:spPr>
        <p:txBody>
          <a:bodyPr vert="horz" lIns="0" tIns="45720" rIns="0" bIns="45720" rtlCol="0" anchor="t">
            <a:normAutofit/>
          </a:bodyPr>
          <a:lstStyle/>
          <a:p>
            <a:pPr algn="ctr"/>
            <a:r>
              <a:rPr lang="en-US" dirty="0">
                <a:ea typeface="Calibri"/>
                <a:cs typeface="Calibri"/>
              </a:rPr>
              <a:t>Section 6-29-825 </a:t>
            </a:r>
            <a:endParaRPr lang="en-US" dirty="0"/>
          </a:p>
        </p:txBody>
      </p:sp>
      <p:sp>
        <p:nvSpPr>
          <p:cNvPr id="4" name="TextBox 3">
            <a:extLst>
              <a:ext uri="{FF2B5EF4-FFF2-40B4-BE49-F238E27FC236}">
                <a16:creationId xmlns:a16="http://schemas.microsoft.com/office/drawing/2014/main" id="{D9965786-B3C7-B3AC-6367-40941444A4CA}"/>
              </a:ext>
            </a:extLst>
          </p:cNvPr>
          <p:cNvSpPr txBox="1"/>
          <p:nvPr/>
        </p:nvSpPr>
        <p:spPr>
          <a:xfrm>
            <a:off x="80513" y="2610928"/>
            <a:ext cx="11829690" cy="36933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dirty="0">
                <a:highlight>
                  <a:srgbClr val="FFFFFF"/>
                </a:highlight>
                <a:latin typeface="Open Sans"/>
                <a:ea typeface="Open Sans"/>
                <a:cs typeface="Open Sans"/>
              </a:rPr>
              <a:t>(A) If a </a:t>
            </a:r>
            <a:r>
              <a:rPr lang="en-US" dirty="0">
                <a:highlight>
                  <a:srgbClr val="FFFF00"/>
                </a:highlight>
                <a:latin typeface="Open Sans"/>
                <a:ea typeface="Open Sans"/>
                <a:cs typeface="Open Sans"/>
              </a:rPr>
              <a:t>property owner files a notice of appeal with a request for pre-litigation mediation, the request for mediation must be granted, and the mediation must be conducted </a:t>
            </a:r>
            <a:r>
              <a:rPr lang="en-US" dirty="0">
                <a:highlight>
                  <a:srgbClr val="FFFFFF"/>
                </a:highlight>
                <a:latin typeface="Open Sans"/>
                <a:ea typeface="Open Sans"/>
                <a:cs typeface="Open Sans"/>
              </a:rPr>
              <a:t>in accordance with South Carolina Circuit Court Alternative Dispute Resolution Rules and this section.</a:t>
            </a:r>
            <a:r>
              <a:rPr lang="en-US" dirty="0">
                <a:highlight>
                  <a:srgbClr val="FFFF00"/>
                </a:highlight>
                <a:latin typeface="Open Sans"/>
                <a:ea typeface="Open Sans"/>
                <a:cs typeface="Open Sans"/>
              </a:rPr>
              <a:t> A person who is not the owner of the property may petition to intervene as a party, and this motion must be granted if the person has a substantial interest in the decision of the board of appeals.</a:t>
            </a:r>
            <a:endParaRPr lang="en-US" dirty="0">
              <a:highlight>
                <a:srgbClr val="FFFF00"/>
              </a:highlight>
              <a:ea typeface="Calibri"/>
              <a:cs typeface="Calibri"/>
            </a:endParaRPr>
          </a:p>
          <a:p>
            <a:pPr algn="just"/>
            <a:endParaRPr lang="en-US" dirty="0">
              <a:highlight>
                <a:srgbClr val="FFFFFF"/>
              </a:highlight>
              <a:latin typeface="Open Sans"/>
              <a:ea typeface="Open Sans"/>
              <a:cs typeface="Open Sans"/>
            </a:endParaRPr>
          </a:p>
          <a:p>
            <a:pPr algn="just"/>
            <a:r>
              <a:rPr lang="en-US" dirty="0">
                <a:highlight>
                  <a:srgbClr val="FFFFFF"/>
                </a:highlight>
                <a:latin typeface="Open Sans"/>
                <a:ea typeface="Open Sans"/>
                <a:cs typeface="Open Sans"/>
              </a:rPr>
              <a:t>(B) The property owner or his representative, any other person claiming an ownership interest in the property or his representative, and any other person who has been granted leave to intervene pursuant to subsection (A) or his representative must be notified and have the opportunity to attend the mediation. The governmental entity must be represented by at least one person for purposes of mediation.</a:t>
            </a:r>
          </a:p>
          <a:p>
            <a:pPr algn="just"/>
            <a:endParaRPr lang="en-US" dirty="0">
              <a:highlight>
                <a:srgbClr val="FFFFFF"/>
              </a:highlight>
              <a:latin typeface="Open Sans"/>
              <a:ea typeface="Open Sans"/>
              <a:cs typeface="Open Sans"/>
            </a:endParaRPr>
          </a:p>
          <a:p>
            <a:pPr algn="just"/>
            <a:r>
              <a:rPr lang="en-US" dirty="0">
                <a:highlight>
                  <a:srgbClr val="FFFFFF"/>
                </a:highlight>
                <a:latin typeface="Open Sans"/>
                <a:ea typeface="Open Sans"/>
                <a:cs typeface="Open Sans"/>
              </a:rPr>
              <a:t>(C) Within five working days of a successful mediation, the mediator must provide the parties with a signed copy of the written mediation agreement.</a:t>
            </a:r>
          </a:p>
        </p:txBody>
      </p:sp>
    </p:spTree>
    <p:extLst>
      <p:ext uri="{BB962C8B-B14F-4D97-AF65-F5344CB8AC3E}">
        <p14:creationId xmlns:p14="http://schemas.microsoft.com/office/powerpoint/2010/main" val="10125136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C4C46A90-5F10-10CB-E152-3B9438391B39}"/>
              </a:ext>
            </a:extLst>
          </p:cNvPr>
          <p:cNvSpPr txBox="1">
            <a:spLocks/>
          </p:cNvSpPr>
          <p:nvPr/>
        </p:nvSpPr>
        <p:spPr>
          <a:xfrm>
            <a:off x="927947" y="85608"/>
            <a:ext cx="10058400" cy="425344"/>
          </a:xfrm>
          <a:prstGeom prst="rect">
            <a:avLst/>
          </a:prstGeom>
        </p:spPr>
        <p:txBody>
          <a:bodyPr vert="horz" lIns="0" tIns="45720" rIns="0" bIns="45720" rtlCol="0" anchor="t">
            <a:normAutofit/>
          </a:bodyPr>
          <a:lst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ctr"/>
            <a:r>
              <a:rPr lang="en-US" dirty="0">
                <a:ea typeface="Calibri"/>
                <a:cs typeface="Calibri"/>
              </a:rPr>
              <a:t>Section 6-29-825 Continued</a:t>
            </a:r>
            <a:endParaRPr lang="en-US" dirty="0"/>
          </a:p>
        </p:txBody>
      </p:sp>
      <p:sp>
        <p:nvSpPr>
          <p:cNvPr id="6" name="TextBox 5">
            <a:extLst>
              <a:ext uri="{FF2B5EF4-FFF2-40B4-BE49-F238E27FC236}">
                <a16:creationId xmlns:a16="http://schemas.microsoft.com/office/drawing/2014/main" id="{0E6B4024-BD8B-2533-9469-4749FC3FA314}"/>
              </a:ext>
            </a:extLst>
          </p:cNvPr>
          <p:cNvSpPr txBox="1"/>
          <p:nvPr/>
        </p:nvSpPr>
        <p:spPr>
          <a:xfrm>
            <a:off x="152401" y="1027288"/>
            <a:ext cx="11877791"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highlight>
                  <a:srgbClr val="FFFFFF"/>
                </a:highlight>
                <a:latin typeface="Open Sans"/>
                <a:ea typeface="Open Sans"/>
                <a:cs typeface="Open Sans"/>
              </a:rPr>
              <a:t>(D) Before the terms of a mediation settlement may take effect, the </a:t>
            </a:r>
            <a:r>
              <a:rPr lang="en-US" dirty="0">
                <a:highlight>
                  <a:srgbClr val="FFFF00"/>
                </a:highlight>
                <a:latin typeface="Open Sans"/>
                <a:ea typeface="Open Sans"/>
                <a:cs typeface="Open Sans"/>
              </a:rPr>
              <a:t>mediation settlement must be approved</a:t>
            </a:r>
            <a:r>
              <a:rPr lang="en-US" dirty="0">
                <a:highlight>
                  <a:srgbClr val="FFFFFF"/>
                </a:highlight>
                <a:latin typeface="Open Sans"/>
                <a:ea typeface="Open Sans"/>
                <a:cs typeface="Open Sans"/>
              </a:rPr>
              <a:t> by:</a:t>
            </a:r>
          </a:p>
          <a:p>
            <a:r>
              <a:rPr lang="en-US" dirty="0">
                <a:highlight>
                  <a:srgbClr val="FFFF00"/>
                </a:highlight>
                <a:latin typeface="Open Sans"/>
                <a:ea typeface="Open Sans"/>
                <a:cs typeface="Open Sans"/>
              </a:rPr>
              <a:t>(1) the local legislative governing body in public session; and</a:t>
            </a:r>
          </a:p>
          <a:p>
            <a:r>
              <a:rPr lang="en-US" dirty="0">
                <a:highlight>
                  <a:srgbClr val="FFFF00"/>
                </a:highlight>
                <a:latin typeface="Open Sans"/>
                <a:ea typeface="Open Sans"/>
                <a:cs typeface="Open Sans"/>
              </a:rPr>
              <a:t>(2) the circuit court as provided in subsection (G).</a:t>
            </a:r>
          </a:p>
          <a:p>
            <a:endParaRPr lang="en-US" dirty="0">
              <a:highlight>
                <a:srgbClr val="FFFFFF"/>
              </a:highlight>
              <a:latin typeface="Open Sans"/>
              <a:ea typeface="Open Sans"/>
              <a:cs typeface="Open Sans"/>
            </a:endParaRPr>
          </a:p>
          <a:p>
            <a:r>
              <a:rPr lang="en-US" dirty="0">
                <a:highlight>
                  <a:srgbClr val="FFFFFF"/>
                </a:highlight>
                <a:latin typeface="Open Sans"/>
                <a:ea typeface="Open Sans"/>
                <a:cs typeface="Open Sans"/>
              </a:rPr>
              <a:t>(E) Any land use or other change agreed to in mediation which affects existing law is effective only as to the real property which is the subject of the mediation, and a </a:t>
            </a:r>
            <a:r>
              <a:rPr lang="en-US" dirty="0">
                <a:highlight>
                  <a:srgbClr val="FFFF00"/>
                </a:highlight>
                <a:latin typeface="Open Sans"/>
                <a:ea typeface="Open Sans"/>
                <a:cs typeface="Open Sans"/>
              </a:rPr>
              <a:t>settlement agreement sets no precedent as to other parcels of real property.</a:t>
            </a:r>
          </a:p>
          <a:p>
            <a:endParaRPr lang="en-US" dirty="0">
              <a:highlight>
                <a:srgbClr val="FFFFFF"/>
              </a:highlight>
              <a:latin typeface="Open Sans"/>
              <a:ea typeface="Open Sans"/>
              <a:cs typeface="Open Sans"/>
            </a:endParaRPr>
          </a:p>
          <a:p>
            <a:r>
              <a:rPr lang="en-US" dirty="0">
                <a:highlight>
                  <a:srgbClr val="FFFFFF"/>
                </a:highlight>
                <a:latin typeface="Open Sans"/>
                <a:ea typeface="Open Sans"/>
                <a:cs typeface="Open Sans"/>
              </a:rPr>
              <a:t>(F) </a:t>
            </a:r>
            <a:r>
              <a:rPr lang="en-US" dirty="0">
                <a:highlight>
                  <a:srgbClr val="FFFF00"/>
                </a:highlight>
                <a:latin typeface="Open Sans"/>
                <a:ea typeface="Open Sans"/>
                <a:cs typeface="Open Sans"/>
              </a:rPr>
              <a:t>If mediation is not successful or if the mediated settlement is not approved by the local legislative governing body</a:t>
            </a:r>
            <a:r>
              <a:rPr lang="en-US" dirty="0">
                <a:highlight>
                  <a:srgbClr val="FFFFFF"/>
                </a:highlight>
                <a:latin typeface="Open Sans"/>
                <a:ea typeface="Open Sans"/>
                <a:cs typeface="Open Sans"/>
              </a:rPr>
              <a:t>, a property owner may appeal by filing a petition in writing setting forth plainly, fully, and distinctly why the decision is contrary to law. The petition must be filed with the circuit court within thirty days of:</a:t>
            </a:r>
          </a:p>
          <a:p>
            <a:r>
              <a:rPr lang="en-US" dirty="0">
                <a:highlight>
                  <a:srgbClr val="FFFFFF"/>
                </a:highlight>
                <a:latin typeface="Open Sans"/>
                <a:ea typeface="Open Sans"/>
                <a:cs typeface="Open Sans"/>
              </a:rPr>
              <a:t>(1) the report of an impasse as provided in the South Carolina Circuit Court Alternative Dispute Resolution Rules; or</a:t>
            </a:r>
          </a:p>
          <a:p>
            <a:r>
              <a:rPr lang="en-US" dirty="0">
                <a:highlight>
                  <a:srgbClr val="FFFFFF"/>
                </a:highlight>
                <a:latin typeface="Open Sans"/>
                <a:ea typeface="Open Sans"/>
                <a:cs typeface="Open Sans"/>
              </a:rPr>
              <a:t>(2) the failure to approve the settlement by the local governing body.</a:t>
            </a:r>
          </a:p>
        </p:txBody>
      </p:sp>
    </p:spTree>
    <p:extLst>
      <p:ext uri="{BB962C8B-B14F-4D97-AF65-F5344CB8AC3E}">
        <p14:creationId xmlns:p14="http://schemas.microsoft.com/office/powerpoint/2010/main" val="7045126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FE09161-6CDF-75D8-41A4-6818504FB6EA}"/>
              </a:ext>
            </a:extLst>
          </p:cNvPr>
          <p:cNvSpPr txBox="1">
            <a:spLocks/>
          </p:cNvSpPr>
          <p:nvPr/>
        </p:nvSpPr>
        <p:spPr>
          <a:xfrm>
            <a:off x="927947" y="85608"/>
            <a:ext cx="10058400" cy="425344"/>
          </a:xfrm>
          <a:prstGeom prst="rect">
            <a:avLst/>
          </a:prstGeom>
        </p:spPr>
        <p:txBody>
          <a:bodyPr vert="horz" lIns="0" tIns="45720" rIns="0" bIns="45720" rtlCol="0" anchor="t">
            <a:normAutofit/>
          </a:bodyPr>
          <a:lst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ctr"/>
            <a:r>
              <a:rPr lang="en-US" dirty="0">
                <a:ea typeface="Calibri"/>
                <a:cs typeface="Calibri"/>
              </a:rPr>
              <a:t>Section 6-29-825 Continued</a:t>
            </a:r>
            <a:endParaRPr lang="en-US" dirty="0"/>
          </a:p>
        </p:txBody>
      </p:sp>
      <p:sp>
        <p:nvSpPr>
          <p:cNvPr id="4" name="TextBox 3">
            <a:extLst>
              <a:ext uri="{FF2B5EF4-FFF2-40B4-BE49-F238E27FC236}">
                <a16:creationId xmlns:a16="http://schemas.microsoft.com/office/drawing/2014/main" id="{7B351959-533D-2639-1FCC-CC93D22DEBE2}"/>
              </a:ext>
            </a:extLst>
          </p:cNvPr>
          <p:cNvSpPr txBox="1"/>
          <p:nvPr/>
        </p:nvSpPr>
        <p:spPr>
          <a:xfrm>
            <a:off x="331141" y="1224844"/>
            <a:ext cx="11529718"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dirty="0">
                <a:highlight>
                  <a:srgbClr val="FFFFFF"/>
                </a:highlight>
                <a:latin typeface="Open Sans"/>
                <a:ea typeface="Open Sans"/>
                <a:cs typeface="Open Sans"/>
              </a:rPr>
              <a:t>(G) The</a:t>
            </a:r>
            <a:r>
              <a:rPr lang="en-US" dirty="0">
                <a:highlight>
                  <a:srgbClr val="FFFF00"/>
                </a:highlight>
                <a:latin typeface="Open Sans"/>
                <a:ea typeface="Open Sans"/>
                <a:cs typeface="Open Sans"/>
              </a:rPr>
              <a:t> circuit court judge must approve the settlement if the settlement has a rational basis in accordance with the standards of this chapter</a:t>
            </a:r>
            <a:r>
              <a:rPr lang="en-US" dirty="0">
                <a:highlight>
                  <a:srgbClr val="FFFFFF"/>
                </a:highlight>
                <a:latin typeface="Open Sans"/>
                <a:ea typeface="Open Sans"/>
                <a:cs typeface="Open Sans"/>
              </a:rPr>
              <a:t>. If the mediated settlement is not approved by the court, the judge must schedule a hearing for the parties to present evidence and must issue a written opinion containing findings of law and fact. A party may appeal from the decision:</a:t>
            </a:r>
            <a:endParaRPr lang="en-US" dirty="0"/>
          </a:p>
          <a:p>
            <a:pPr algn="just"/>
            <a:r>
              <a:rPr lang="en-US" dirty="0">
                <a:highlight>
                  <a:srgbClr val="FFFFFF"/>
                </a:highlight>
                <a:latin typeface="Open Sans"/>
                <a:ea typeface="Open Sans"/>
                <a:cs typeface="Open Sans"/>
              </a:rPr>
              <a:t>(1) in the same manner as provided by law for appeals from other judgments of the circuit court; or</a:t>
            </a:r>
          </a:p>
          <a:p>
            <a:pPr algn="just"/>
            <a:r>
              <a:rPr lang="en-US" dirty="0">
                <a:highlight>
                  <a:srgbClr val="FFFFFF"/>
                </a:highlight>
                <a:latin typeface="Open Sans"/>
                <a:ea typeface="Open Sans"/>
                <a:cs typeface="Open Sans"/>
              </a:rPr>
              <a:t>(2) by filing an appeal pursuant to subsection (F).</a:t>
            </a:r>
          </a:p>
        </p:txBody>
      </p:sp>
    </p:spTree>
    <p:extLst>
      <p:ext uri="{BB962C8B-B14F-4D97-AF65-F5344CB8AC3E}">
        <p14:creationId xmlns:p14="http://schemas.microsoft.com/office/powerpoint/2010/main" val="5838642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09AC14-64B9-3969-9791-92B29222C00D}"/>
              </a:ext>
            </a:extLst>
          </p:cNvPr>
          <p:cNvSpPr>
            <a:spLocks noGrp="1"/>
          </p:cNvSpPr>
          <p:nvPr>
            <p:ph type="title"/>
          </p:nvPr>
        </p:nvSpPr>
        <p:spPr/>
        <p:txBody>
          <a:bodyPr/>
          <a:lstStyle/>
          <a:p>
            <a:r>
              <a:rPr lang="en-US" dirty="0">
                <a:ea typeface="Calibri Light"/>
                <a:cs typeface="Calibri Light"/>
              </a:rPr>
              <a:t>Article 5 – Local Planning - Zoning</a:t>
            </a:r>
            <a:endParaRPr lang="en-US" dirty="0"/>
          </a:p>
        </p:txBody>
      </p:sp>
      <p:sp>
        <p:nvSpPr>
          <p:cNvPr id="3" name="Content Placeholder 2">
            <a:extLst>
              <a:ext uri="{FF2B5EF4-FFF2-40B4-BE49-F238E27FC236}">
                <a16:creationId xmlns:a16="http://schemas.microsoft.com/office/drawing/2014/main" id="{0BA65D98-B068-8641-5D38-3E7622A9F0B0}"/>
              </a:ext>
            </a:extLst>
          </p:cNvPr>
          <p:cNvSpPr>
            <a:spLocks noGrp="1"/>
          </p:cNvSpPr>
          <p:nvPr>
            <p:ph idx="1"/>
          </p:nvPr>
        </p:nvSpPr>
        <p:spPr>
          <a:xfrm>
            <a:off x="1068525" y="1964427"/>
            <a:ext cx="10058400" cy="410967"/>
          </a:xfrm>
        </p:spPr>
        <p:txBody>
          <a:bodyPr vert="horz" lIns="0" tIns="45720" rIns="0" bIns="45720" rtlCol="0" anchor="t">
            <a:normAutofit/>
          </a:bodyPr>
          <a:lstStyle/>
          <a:p>
            <a:pPr algn="ctr"/>
            <a:r>
              <a:rPr lang="en-US" dirty="0">
                <a:ea typeface="Calibri"/>
                <a:cs typeface="Calibri"/>
              </a:rPr>
              <a:t> Section 6-29-870 </a:t>
            </a:r>
            <a:endParaRPr lang="en-US" dirty="0"/>
          </a:p>
        </p:txBody>
      </p:sp>
      <p:sp>
        <p:nvSpPr>
          <p:cNvPr id="4" name="TextBox 3">
            <a:extLst>
              <a:ext uri="{FF2B5EF4-FFF2-40B4-BE49-F238E27FC236}">
                <a16:creationId xmlns:a16="http://schemas.microsoft.com/office/drawing/2014/main" id="{205D2353-F37E-B4A7-8F62-0DBFD0109AC1}"/>
              </a:ext>
            </a:extLst>
          </p:cNvPr>
          <p:cNvSpPr txBox="1"/>
          <p:nvPr/>
        </p:nvSpPr>
        <p:spPr>
          <a:xfrm>
            <a:off x="66137" y="2596551"/>
            <a:ext cx="12131613" cy="35394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sz="1600" dirty="0">
                <a:highlight>
                  <a:srgbClr val="FFFFFF"/>
                </a:highlight>
                <a:latin typeface="Open Sans"/>
                <a:ea typeface="Open Sans"/>
                <a:cs typeface="Open Sans"/>
              </a:rPr>
              <a:t>(A) A </a:t>
            </a:r>
            <a:r>
              <a:rPr lang="en-US" sz="1600" dirty="0">
                <a:highlight>
                  <a:srgbClr val="FFFF00"/>
                </a:highlight>
                <a:latin typeface="Open Sans"/>
                <a:ea typeface="Open Sans"/>
                <a:cs typeface="Open Sans"/>
              </a:rPr>
              <a:t>local government which enacts a zoning ordinance which makes specific provision for the preservation and protection of historic and architecturally valuable districts and neighborhoods </a:t>
            </a:r>
            <a:r>
              <a:rPr lang="en-US" sz="1600" dirty="0">
                <a:highlight>
                  <a:srgbClr val="FFFFFF"/>
                </a:highlight>
                <a:latin typeface="Open Sans"/>
                <a:ea typeface="Open Sans"/>
                <a:cs typeface="Open Sans"/>
              </a:rPr>
              <a:t>or significant or natural scenic areas, or protects or provides, or both, for the unique, special, or desired character of a defined district, corridor, or development area or any combination of it, by means of restriction and conditions governing the right to erect, demolish, remove in whole or in part, or alter the exterior appearance of all buildings or structures within the areas, may provide for appointment of a </a:t>
            </a:r>
            <a:r>
              <a:rPr lang="en-US" sz="1600" dirty="0">
                <a:highlight>
                  <a:srgbClr val="FFFF00"/>
                </a:highlight>
                <a:latin typeface="Open Sans"/>
                <a:ea typeface="Open Sans"/>
                <a:cs typeface="Open Sans"/>
              </a:rPr>
              <a:t>board of architectural review or similar body.</a:t>
            </a:r>
            <a:endParaRPr lang="en-US" dirty="0">
              <a:highlight>
                <a:srgbClr val="FFFF00"/>
              </a:highlight>
              <a:ea typeface="Calibri"/>
              <a:cs typeface="Calibri"/>
            </a:endParaRPr>
          </a:p>
          <a:p>
            <a:pPr algn="just"/>
            <a:endParaRPr lang="en-US" sz="1600" dirty="0">
              <a:highlight>
                <a:srgbClr val="FFFFFF"/>
              </a:highlight>
              <a:latin typeface="Open Sans"/>
              <a:ea typeface="Open Sans"/>
              <a:cs typeface="Open Sans"/>
            </a:endParaRPr>
          </a:p>
          <a:p>
            <a:pPr algn="just"/>
            <a:r>
              <a:rPr lang="en-US" sz="1600" dirty="0">
                <a:highlight>
                  <a:srgbClr val="FFFFFF"/>
                </a:highlight>
                <a:latin typeface="Open Sans"/>
                <a:ea typeface="Open Sans"/>
                <a:cs typeface="Open Sans"/>
              </a:rPr>
              <a:t>(B) The board shall consist of</a:t>
            </a:r>
            <a:r>
              <a:rPr lang="en-US" sz="1600" dirty="0">
                <a:highlight>
                  <a:srgbClr val="FFFF00"/>
                </a:highlight>
                <a:latin typeface="Open Sans"/>
                <a:ea typeface="Open Sans"/>
                <a:cs typeface="Open Sans"/>
              </a:rPr>
              <a:t> not more than ten members</a:t>
            </a:r>
            <a:r>
              <a:rPr lang="en-US" sz="1600" dirty="0">
                <a:highlight>
                  <a:srgbClr val="FFFFFF"/>
                </a:highlight>
                <a:latin typeface="Open Sans"/>
                <a:ea typeface="Open Sans"/>
                <a:cs typeface="Open Sans"/>
              </a:rPr>
              <a:t> to be appointed by the governing body of the municipality or the governing body of the county which may restrict the membership on the board to those professionally qualified persons as it may desire. The governing authority or authorities creating the board may remove any member of the board which it has appointed.</a:t>
            </a:r>
          </a:p>
          <a:p>
            <a:pPr algn="just"/>
            <a:endParaRPr lang="en-US" sz="1600" dirty="0">
              <a:highlight>
                <a:srgbClr val="FFFFFF"/>
              </a:highlight>
              <a:latin typeface="Open Sans"/>
              <a:ea typeface="Open Sans"/>
              <a:cs typeface="Open Sans"/>
            </a:endParaRPr>
          </a:p>
          <a:p>
            <a:pPr algn="just"/>
            <a:r>
              <a:rPr lang="en-US" sz="1600" dirty="0">
                <a:highlight>
                  <a:srgbClr val="FFFFFF"/>
                </a:highlight>
                <a:latin typeface="Open Sans"/>
                <a:ea typeface="Open Sans"/>
                <a:cs typeface="Open Sans"/>
              </a:rPr>
              <a:t>(C) The appointing authorities shall determine the amount of compensation, if any, to be paid to the members of a board of architectural review. None of the members may hold any other public office or position in the municipality or county.</a:t>
            </a:r>
          </a:p>
        </p:txBody>
      </p:sp>
    </p:spTree>
    <p:extLst>
      <p:ext uri="{BB962C8B-B14F-4D97-AF65-F5344CB8AC3E}">
        <p14:creationId xmlns:p14="http://schemas.microsoft.com/office/powerpoint/2010/main" val="19431467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C63D3B9-2DEC-0CAB-F24A-2F20E9C5AEB8}"/>
              </a:ext>
            </a:extLst>
          </p:cNvPr>
          <p:cNvSpPr txBox="1"/>
          <p:nvPr/>
        </p:nvSpPr>
        <p:spPr>
          <a:xfrm>
            <a:off x="114771" y="1544697"/>
            <a:ext cx="11868385"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dirty="0">
                <a:highlight>
                  <a:srgbClr val="FFFFFF"/>
                </a:highlight>
                <a:latin typeface="Open Sans"/>
                <a:ea typeface="Open Sans"/>
                <a:cs typeface="Open Sans"/>
              </a:rPr>
              <a:t>(D) The board shall elect one of its members chairman, who shall serve for one year or until he is re-elected or his successor is elected and qualified. The board shall appoint a secretary who may be an officer of the governing authority or of the board of architectural review. The board shall adopt rules of procedure in accordance with the provisions of any ordinance adopted pursuant to this chapter. Meetings of the board must be held at the call of the chairman and at such other times as the board may determine. T</a:t>
            </a:r>
            <a:r>
              <a:rPr lang="en-US" dirty="0">
                <a:highlight>
                  <a:srgbClr val="FFFF00"/>
                </a:highlight>
                <a:latin typeface="Open Sans"/>
                <a:ea typeface="Open Sans"/>
                <a:cs typeface="Open Sans"/>
              </a:rPr>
              <a:t>he chairman or, in his or her absence, the acting chairman, may administer oaths and compel the attendance of witnesses by subpoena</a:t>
            </a:r>
            <a:r>
              <a:rPr lang="en-US" dirty="0">
                <a:highlight>
                  <a:srgbClr val="FFFFFF"/>
                </a:highlight>
                <a:latin typeface="Open Sans"/>
                <a:ea typeface="Open Sans"/>
                <a:cs typeface="Open Sans"/>
              </a:rPr>
              <a:t>. The board shall keep minutes of its proceedings, showing the vote of each member upon each question, or if absent or failing to vote, indicating that fact, and shall keep records of its examinations and other official actions, all of which immediately must be filed in the office of the board and must be a public record.</a:t>
            </a:r>
            <a:endParaRPr lang="en-US" dirty="0">
              <a:ea typeface="Calibri" panose="020F0502020204030204"/>
              <a:cs typeface="Calibri" panose="020F0502020204030204"/>
            </a:endParaRPr>
          </a:p>
        </p:txBody>
      </p:sp>
      <p:sp>
        <p:nvSpPr>
          <p:cNvPr id="6" name="Content Placeholder 2">
            <a:extLst>
              <a:ext uri="{FF2B5EF4-FFF2-40B4-BE49-F238E27FC236}">
                <a16:creationId xmlns:a16="http://schemas.microsoft.com/office/drawing/2014/main" id="{E3202BAD-F06D-C39C-0383-AA8762817C6D}"/>
              </a:ext>
            </a:extLst>
          </p:cNvPr>
          <p:cNvSpPr txBox="1">
            <a:spLocks/>
          </p:cNvSpPr>
          <p:nvPr/>
        </p:nvSpPr>
        <p:spPr>
          <a:xfrm>
            <a:off x="833340" y="496871"/>
            <a:ext cx="10058400" cy="410967"/>
          </a:xfrm>
          <a:prstGeom prst="rect">
            <a:avLst/>
          </a:prstGeom>
        </p:spPr>
        <p:txBody>
          <a:bodyPr vert="horz" lIns="0" tIns="45720" rIns="0" bIns="45720" rtlCol="0" anchor="t">
            <a:normAutofit/>
          </a:bodyPr>
          <a:lst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ctr"/>
            <a:r>
              <a:rPr lang="en-US" dirty="0">
                <a:ea typeface="Calibri"/>
                <a:cs typeface="Calibri"/>
              </a:rPr>
              <a:t> Section 6-29-870 Continued</a:t>
            </a:r>
            <a:endParaRPr lang="en-US" dirty="0"/>
          </a:p>
        </p:txBody>
      </p:sp>
    </p:spTree>
    <p:extLst>
      <p:ext uri="{BB962C8B-B14F-4D97-AF65-F5344CB8AC3E}">
        <p14:creationId xmlns:p14="http://schemas.microsoft.com/office/powerpoint/2010/main" val="14295328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89739C-B501-3226-71F8-3A151D75BE58}"/>
              </a:ext>
            </a:extLst>
          </p:cNvPr>
          <p:cNvSpPr>
            <a:spLocks noGrp="1"/>
          </p:cNvSpPr>
          <p:nvPr>
            <p:ph type="title"/>
          </p:nvPr>
        </p:nvSpPr>
        <p:spPr/>
        <p:txBody>
          <a:bodyPr/>
          <a:lstStyle/>
          <a:p>
            <a:r>
              <a:rPr lang="en-US" dirty="0">
                <a:ea typeface="Calibri Light"/>
                <a:cs typeface="Calibri Light"/>
              </a:rPr>
              <a:t>Article 5 – Local Planning - Zoning</a:t>
            </a:r>
            <a:endParaRPr lang="en-US" dirty="0"/>
          </a:p>
        </p:txBody>
      </p:sp>
      <p:sp>
        <p:nvSpPr>
          <p:cNvPr id="3" name="Content Placeholder 2">
            <a:extLst>
              <a:ext uri="{FF2B5EF4-FFF2-40B4-BE49-F238E27FC236}">
                <a16:creationId xmlns:a16="http://schemas.microsoft.com/office/drawing/2014/main" id="{E7B78AF8-654E-DD90-7D27-AB8CD042F7E6}"/>
              </a:ext>
            </a:extLst>
          </p:cNvPr>
          <p:cNvSpPr>
            <a:spLocks noGrp="1"/>
          </p:cNvSpPr>
          <p:nvPr>
            <p:ph idx="1"/>
          </p:nvPr>
        </p:nvSpPr>
        <p:spPr>
          <a:xfrm>
            <a:off x="1097280" y="1935673"/>
            <a:ext cx="10058400" cy="367835"/>
          </a:xfrm>
        </p:spPr>
        <p:txBody>
          <a:bodyPr vert="horz" lIns="0" tIns="45720" rIns="0" bIns="45720" rtlCol="0" anchor="t">
            <a:normAutofit fontScale="92500" lnSpcReduction="20000"/>
          </a:bodyPr>
          <a:lstStyle/>
          <a:p>
            <a:pPr algn="ctr"/>
            <a:r>
              <a:rPr lang="en-US" dirty="0">
                <a:ea typeface="Calibri"/>
                <a:cs typeface="Calibri"/>
              </a:rPr>
              <a:t>Section 6-29-900 </a:t>
            </a:r>
          </a:p>
          <a:p>
            <a:pPr algn="ctr"/>
            <a:endParaRPr lang="en-US" dirty="0">
              <a:ea typeface="Calibri"/>
              <a:cs typeface="Calibri"/>
            </a:endParaRPr>
          </a:p>
        </p:txBody>
      </p:sp>
      <p:sp>
        <p:nvSpPr>
          <p:cNvPr id="4" name="TextBox 3">
            <a:extLst>
              <a:ext uri="{FF2B5EF4-FFF2-40B4-BE49-F238E27FC236}">
                <a16:creationId xmlns:a16="http://schemas.microsoft.com/office/drawing/2014/main" id="{AE3DDEB5-012B-AB6E-8193-551AF44382AB}"/>
              </a:ext>
            </a:extLst>
          </p:cNvPr>
          <p:cNvSpPr txBox="1"/>
          <p:nvPr/>
        </p:nvSpPr>
        <p:spPr>
          <a:xfrm>
            <a:off x="80514" y="2294626"/>
            <a:ext cx="11829690" cy="403187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sz="1600" dirty="0">
                <a:highlight>
                  <a:srgbClr val="FFFFFF"/>
                </a:highlight>
                <a:latin typeface="Open Sans"/>
                <a:ea typeface="Open Sans"/>
                <a:cs typeface="Open Sans"/>
              </a:rPr>
              <a:t>(A) A </a:t>
            </a:r>
            <a:r>
              <a:rPr lang="en-US" sz="1600" dirty="0">
                <a:highlight>
                  <a:srgbClr val="FFFF00"/>
                </a:highlight>
                <a:latin typeface="Open Sans"/>
                <a:ea typeface="Open Sans"/>
                <a:cs typeface="Open Sans"/>
              </a:rPr>
              <a:t>person who may have a substantial interest in any decision of the board of architectural review or any officer, or agent of the appropriate governing authority may appeal from any decision of the board to the circuit court in</a:t>
            </a:r>
            <a:r>
              <a:rPr lang="en-US" sz="1600" dirty="0">
                <a:highlight>
                  <a:srgbClr val="FFFFFF"/>
                </a:highlight>
                <a:latin typeface="Open Sans"/>
                <a:ea typeface="Open Sans"/>
                <a:cs typeface="Open Sans"/>
              </a:rPr>
              <a:t> and for the county by filing with the clerk of court a petition in writing setting forth plainly, fully, and distinctly why the decision is contrary to law. The appeal must be filed within thirty days after the affected party receives actual notice of the decision of the board of architectural review.</a:t>
            </a:r>
          </a:p>
          <a:p>
            <a:pPr algn="just"/>
            <a:endParaRPr lang="en-US" sz="1600" dirty="0">
              <a:highlight>
                <a:srgbClr val="FFFFFF"/>
              </a:highlight>
              <a:latin typeface="Open Sans"/>
              <a:ea typeface="Open Sans"/>
              <a:cs typeface="Open Sans"/>
            </a:endParaRPr>
          </a:p>
          <a:p>
            <a:pPr algn="just"/>
            <a:r>
              <a:rPr lang="en-US" sz="1600" dirty="0">
                <a:highlight>
                  <a:srgbClr val="FFFFFF"/>
                </a:highlight>
                <a:latin typeface="Open Sans"/>
                <a:ea typeface="Open Sans"/>
                <a:cs typeface="Open Sans"/>
              </a:rPr>
              <a:t>(B) A </a:t>
            </a:r>
            <a:r>
              <a:rPr lang="en-US" sz="1600" dirty="0">
                <a:highlight>
                  <a:srgbClr val="FFFF00"/>
                </a:highlight>
                <a:latin typeface="Open Sans"/>
                <a:ea typeface="Open Sans"/>
                <a:cs typeface="Open Sans"/>
              </a:rPr>
              <a:t>property owner whose land is the subject of a decision of the board</a:t>
            </a:r>
            <a:r>
              <a:rPr lang="en-US" sz="1600" dirty="0">
                <a:highlight>
                  <a:srgbClr val="FFFFFF"/>
                </a:highlight>
                <a:latin typeface="Open Sans"/>
                <a:ea typeface="Open Sans"/>
                <a:cs typeface="Open Sans"/>
              </a:rPr>
              <a:t> of architectural review may appeal either:</a:t>
            </a:r>
          </a:p>
          <a:p>
            <a:pPr algn="just"/>
            <a:r>
              <a:rPr lang="en-US" sz="1600" dirty="0">
                <a:highlight>
                  <a:srgbClr val="FFFFFF"/>
                </a:highlight>
                <a:latin typeface="Open Sans"/>
                <a:ea typeface="Open Sans"/>
                <a:cs typeface="Open Sans"/>
              </a:rPr>
              <a:t>(1) as provided in subsection (A); or</a:t>
            </a:r>
          </a:p>
          <a:p>
            <a:pPr algn="just"/>
            <a:r>
              <a:rPr lang="en-US" sz="1600" dirty="0">
                <a:highlight>
                  <a:srgbClr val="FFFFFF"/>
                </a:highlight>
                <a:latin typeface="Open Sans"/>
                <a:ea typeface="Open Sans"/>
                <a:cs typeface="Open Sans"/>
              </a:rPr>
              <a:t>(2) by filing a notice of appeal with the circuit court accompanied by a request for </a:t>
            </a:r>
            <a:r>
              <a:rPr lang="en-US" sz="1600" dirty="0">
                <a:highlight>
                  <a:srgbClr val="FFFF00"/>
                </a:highlight>
                <a:latin typeface="Open Sans"/>
                <a:ea typeface="Open Sans"/>
                <a:cs typeface="Open Sans"/>
              </a:rPr>
              <a:t>pre-litigation mediation</a:t>
            </a:r>
            <a:r>
              <a:rPr lang="en-US" sz="1600" dirty="0">
                <a:highlight>
                  <a:srgbClr val="FFFFFF"/>
                </a:highlight>
                <a:latin typeface="Open Sans"/>
                <a:ea typeface="Open Sans"/>
                <a:cs typeface="Open Sans"/>
              </a:rPr>
              <a:t> in accordance with Section 6-29-915.</a:t>
            </a:r>
          </a:p>
          <a:p>
            <a:pPr algn="just"/>
            <a:r>
              <a:rPr lang="en-US" sz="1600" dirty="0">
                <a:highlight>
                  <a:srgbClr val="FFFFFF"/>
                </a:highlight>
                <a:latin typeface="Open Sans"/>
                <a:ea typeface="Open Sans"/>
                <a:cs typeface="Open Sans"/>
              </a:rPr>
              <a:t>A notice of appeal and request for pre-litigation mediation must be filed within thirty days after the decision of the board is postmarked.</a:t>
            </a:r>
          </a:p>
          <a:p>
            <a:pPr algn="just"/>
            <a:endParaRPr lang="en-US" sz="1600" dirty="0">
              <a:highlight>
                <a:srgbClr val="FFFFFF"/>
              </a:highlight>
              <a:latin typeface="Open Sans"/>
              <a:ea typeface="Open Sans"/>
              <a:cs typeface="Open Sans"/>
            </a:endParaRPr>
          </a:p>
          <a:p>
            <a:pPr algn="just"/>
            <a:r>
              <a:rPr lang="en-US" sz="1600" dirty="0">
                <a:highlight>
                  <a:srgbClr val="FFFFFF"/>
                </a:highlight>
                <a:latin typeface="Open Sans"/>
                <a:ea typeface="Open Sans"/>
                <a:cs typeface="Open Sans"/>
              </a:rPr>
              <a:t>(C) Any filing of an appeal from a particular board of architectural review decision pursuant to the provisions of this chapter must be given a single docket number, and the appellant must be assessed only one filing fee pursuant to Section 8-21-310(C)(1).</a:t>
            </a:r>
          </a:p>
        </p:txBody>
      </p:sp>
    </p:spTree>
    <p:extLst>
      <p:ext uri="{BB962C8B-B14F-4D97-AF65-F5344CB8AC3E}">
        <p14:creationId xmlns:p14="http://schemas.microsoft.com/office/powerpoint/2010/main" val="5933988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9E83A-C51D-4F63-C57E-E60764C43679}"/>
              </a:ext>
            </a:extLst>
          </p:cNvPr>
          <p:cNvSpPr>
            <a:spLocks noGrp="1"/>
          </p:cNvSpPr>
          <p:nvPr>
            <p:ph type="title"/>
          </p:nvPr>
        </p:nvSpPr>
        <p:spPr/>
        <p:txBody>
          <a:bodyPr/>
          <a:lstStyle/>
          <a:p>
            <a:r>
              <a:rPr lang="en-US" dirty="0">
                <a:ea typeface="Calibri Light"/>
                <a:cs typeface="Calibri Light"/>
              </a:rPr>
              <a:t>Article 5 – Local Planning - Zoning</a:t>
            </a:r>
            <a:endParaRPr lang="en-US" dirty="0"/>
          </a:p>
        </p:txBody>
      </p:sp>
      <p:sp>
        <p:nvSpPr>
          <p:cNvPr id="3" name="Content Placeholder 2">
            <a:extLst>
              <a:ext uri="{FF2B5EF4-FFF2-40B4-BE49-F238E27FC236}">
                <a16:creationId xmlns:a16="http://schemas.microsoft.com/office/drawing/2014/main" id="{C576BD8E-E0D8-1FE5-7ABE-4FB5A5055CB5}"/>
              </a:ext>
            </a:extLst>
          </p:cNvPr>
          <p:cNvSpPr>
            <a:spLocks noGrp="1"/>
          </p:cNvSpPr>
          <p:nvPr>
            <p:ph idx="1"/>
          </p:nvPr>
        </p:nvSpPr>
        <p:spPr>
          <a:xfrm>
            <a:off x="1097280" y="2108201"/>
            <a:ext cx="10058400" cy="382212"/>
          </a:xfrm>
        </p:spPr>
        <p:txBody>
          <a:bodyPr vert="horz" lIns="0" tIns="45720" rIns="0" bIns="45720" rtlCol="0" anchor="t">
            <a:normAutofit lnSpcReduction="10000"/>
          </a:bodyPr>
          <a:lstStyle/>
          <a:p>
            <a:pPr algn="ctr"/>
            <a:r>
              <a:rPr lang="en-US" dirty="0">
                <a:ea typeface="Calibri"/>
                <a:cs typeface="Calibri"/>
              </a:rPr>
              <a:t>Section 6-29-910 </a:t>
            </a:r>
            <a:endParaRPr lang="en-US" dirty="0"/>
          </a:p>
        </p:txBody>
      </p:sp>
      <p:sp>
        <p:nvSpPr>
          <p:cNvPr id="4" name="TextBox 3">
            <a:extLst>
              <a:ext uri="{FF2B5EF4-FFF2-40B4-BE49-F238E27FC236}">
                <a16:creationId xmlns:a16="http://schemas.microsoft.com/office/drawing/2014/main" id="{8A974351-3164-027B-BA30-EFDF13F15DB6}"/>
              </a:ext>
            </a:extLst>
          </p:cNvPr>
          <p:cNvSpPr txBox="1"/>
          <p:nvPr/>
        </p:nvSpPr>
        <p:spPr>
          <a:xfrm>
            <a:off x="468703" y="2740325"/>
            <a:ext cx="11470255"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highlight>
                  <a:srgbClr val="FFFF00"/>
                </a:highlight>
                <a:latin typeface="Open Sans"/>
                <a:ea typeface="Open Sans"/>
                <a:cs typeface="Open Sans"/>
              </a:rPr>
              <a:t>In case of contempt by a party, witness,</a:t>
            </a:r>
            <a:r>
              <a:rPr lang="en-US" dirty="0">
                <a:highlight>
                  <a:srgbClr val="FFFFFF"/>
                </a:highlight>
                <a:latin typeface="Open Sans"/>
                <a:ea typeface="Open Sans"/>
                <a:cs typeface="Open Sans"/>
              </a:rPr>
              <a:t> or other person before the board of architectural review, the board may certify the fact to the circuit court of the county in which the contempt occurs and the judge of the court, in open court or in chambers, after hearing, may impose a penalty as authorized by law.</a:t>
            </a:r>
            <a:endParaRPr lang="en-US" dirty="0"/>
          </a:p>
        </p:txBody>
      </p:sp>
    </p:spTree>
    <p:extLst>
      <p:ext uri="{BB962C8B-B14F-4D97-AF65-F5344CB8AC3E}">
        <p14:creationId xmlns:p14="http://schemas.microsoft.com/office/powerpoint/2010/main" val="620378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57E86-034F-C151-510B-A113EDB99823}"/>
              </a:ext>
            </a:extLst>
          </p:cNvPr>
          <p:cNvSpPr>
            <a:spLocks noGrp="1"/>
          </p:cNvSpPr>
          <p:nvPr>
            <p:ph type="title"/>
          </p:nvPr>
        </p:nvSpPr>
        <p:spPr/>
        <p:txBody>
          <a:bodyPr/>
          <a:lstStyle/>
          <a:p>
            <a:r>
              <a:rPr lang="en-US" dirty="0">
                <a:ea typeface="Calibri Light"/>
                <a:cs typeface="Calibri Light"/>
              </a:rPr>
              <a:t>Article 1 - Creation of Local Planning Commission</a:t>
            </a:r>
            <a:endParaRPr lang="en-US" dirty="0"/>
          </a:p>
        </p:txBody>
      </p:sp>
      <p:sp>
        <p:nvSpPr>
          <p:cNvPr id="3" name="Content Placeholder 2">
            <a:extLst>
              <a:ext uri="{FF2B5EF4-FFF2-40B4-BE49-F238E27FC236}">
                <a16:creationId xmlns:a16="http://schemas.microsoft.com/office/drawing/2014/main" id="{7C74331E-FE3C-E04E-EE49-53651A351BFF}"/>
              </a:ext>
            </a:extLst>
          </p:cNvPr>
          <p:cNvSpPr>
            <a:spLocks noGrp="1"/>
          </p:cNvSpPr>
          <p:nvPr>
            <p:ph idx="1"/>
          </p:nvPr>
        </p:nvSpPr>
        <p:spPr/>
        <p:txBody>
          <a:bodyPr vert="horz" lIns="0" tIns="45720" rIns="0" bIns="45720" rtlCol="0" anchor="t">
            <a:normAutofit/>
          </a:bodyPr>
          <a:lstStyle/>
          <a:p>
            <a:r>
              <a:rPr lang="en-US" dirty="0">
                <a:ea typeface="Calibri"/>
                <a:cs typeface="Calibri"/>
              </a:rPr>
              <a:t>Section 6-29-320 </a:t>
            </a:r>
            <a:endParaRPr lang="en-US" dirty="0"/>
          </a:p>
        </p:txBody>
      </p:sp>
      <p:sp>
        <p:nvSpPr>
          <p:cNvPr id="4" name="TextBox 3">
            <a:extLst>
              <a:ext uri="{FF2B5EF4-FFF2-40B4-BE49-F238E27FC236}">
                <a16:creationId xmlns:a16="http://schemas.microsoft.com/office/drawing/2014/main" id="{883B028B-DCE4-1133-5466-CDF351196638}"/>
              </a:ext>
            </a:extLst>
          </p:cNvPr>
          <p:cNvSpPr txBox="1"/>
          <p:nvPr/>
        </p:nvSpPr>
        <p:spPr>
          <a:xfrm>
            <a:off x="1008475" y="2513659"/>
            <a:ext cx="10222087"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dirty="0">
                <a:highlight>
                  <a:srgbClr val="FFFFFF"/>
                </a:highlight>
                <a:latin typeface="Open Sans"/>
                <a:ea typeface="Open Sans"/>
                <a:cs typeface="Open Sans"/>
              </a:rPr>
              <a:t>The city council of each municipality may create a municipal planning commission. The county council of each county may create a county planning commission. The governing body of a consolidated government may create a planning commission. </a:t>
            </a:r>
            <a:r>
              <a:rPr lang="en-US" dirty="0">
                <a:highlight>
                  <a:srgbClr val="FFFF00"/>
                </a:highlight>
                <a:latin typeface="Open Sans"/>
                <a:ea typeface="Open Sans"/>
                <a:cs typeface="Open Sans"/>
              </a:rPr>
              <a:t>Any combination of municipal councils and a county council or any combination of municipal councils may create a joint planning commission.</a:t>
            </a:r>
            <a:endParaRPr lang="en-US" dirty="0">
              <a:highlight>
                <a:srgbClr val="FFFF00"/>
              </a:highlight>
              <a:ea typeface="Calibri" panose="020F0502020204030204"/>
              <a:cs typeface="Calibri" panose="020F0502020204030204"/>
            </a:endParaRPr>
          </a:p>
        </p:txBody>
      </p:sp>
    </p:spTree>
    <p:extLst>
      <p:ext uri="{BB962C8B-B14F-4D97-AF65-F5344CB8AC3E}">
        <p14:creationId xmlns:p14="http://schemas.microsoft.com/office/powerpoint/2010/main" val="6620975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C3E2EB-CE96-3F8E-0F4C-552E7C3237EB}"/>
              </a:ext>
            </a:extLst>
          </p:cNvPr>
          <p:cNvSpPr>
            <a:spLocks noGrp="1"/>
          </p:cNvSpPr>
          <p:nvPr>
            <p:ph type="title"/>
          </p:nvPr>
        </p:nvSpPr>
        <p:spPr/>
        <p:txBody>
          <a:bodyPr/>
          <a:lstStyle/>
          <a:p>
            <a:r>
              <a:rPr lang="en-US" dirty="0">
                <a:ea typeface="Calibri Light"/>
                <a:cs typeface="Calibri Light"/>
              </a:rPr>
              <a:t>Article 5 – Local Planning - Zoning</a:t>
            </a:r>
            <a:endParaRPr lang="en-US" dirty="0"/>
          </a:p>
        </p:txBody>
      </p:sp>
      <p:sp>
        <p:nvSpPr>
          <p:cNvPr id="3" name="Content Placeholder 2">
            <a:extLst>
              <a:ext uri="{FF2B5EF4-FFF2-40B4-BE49-F238E27FC236}">
                <a16:creationId xmlns:a16="http://schemas.microsoft.com/office/drawing/2014/main" id="{17F571F5-23E3-04FC-38B8-12AFB01389F4}"/>
              </a:ext>
            </a:extLst>
          </p:cNvPr>
          <p:cNvSpPr>
            <a:spLocks noGrp="1"/>
          </p:cNvSpPr>
          <p:nvPr>
            <p:ph idx="1"/>
          </p:nvPr>
        </p:nvSpPr>
        <p:spPr>
          <a:xfrm>
            <a:off x="651582" y="1978805"/>
            <a:ext cx="10058400" cy="339080"/>
          </a:xfrm>
        </p:spPr>
        <p:txBody>
          <a:bodyPr vert="horz" lIns="0" tIns="45720" rIns="0" bIns="45720" rtlCol="0" anchor="t">
            <a:normAutofit fontScale="92500" lnSpcReduction="20000"/>
          </a:bodyPr>
          <a:lstStyle/>
          <a:p>
            <a:pPr algn="ctr"/>
            <a:r>
              <a:rPr lang="en-US" dirty="0">
                <a:ea typeface="Calibri"/>
                <a:cs typeface="Calibri"/>
              </a:rPr>
              <a:t>Section 6-29-915 </a:t>
            </a:r>
          </a:p>
        </p:txBody>
      </p:sp>
      <p:sp>
        <p:nvSpPr>
          <p:cNvPr id="4" name="TextBox 3">
            <a:extLst>
              <a:ext uri="{FF2B5EF4-FFF2-40B4-BE49-F238E27FC236}">
                <a16:creationId xmlns:a16="http://schemas.microsoft.com/office/drawing/2014/main" id="{1A2337C1-FBDD-BE02-1FD0-7F3143C0828A}"/>
              </a:ext>
            </a:extLst>
          </p:cNvPr>
          <p:cNvSpPr txBox="1"/>
          <p:nvPr/>
        </p:nvSpPr>
        <p:spPr>
          <a:xfrm>
            <a:off x="109268" y="2309004"/>
            <a:ext cx="11915955" cy="36933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dirty="0">
                <a:highlight>
                  <a:srgbClr val="FFFFFF"/>
                </a:highlight>
                <a:latin typeface="Open Sans"/>
                <a:ea typeface="Open Sans"/>
                <a:cs typeface="Open Sans"/>
              </a:rPr>
              <a:t>(A) If a</a:t>
            </a:r>
            <a:r>
              <a:rPr lang="en-US" dirty="0">
                <a:highlight>
                  <a:srgbClr val="FFFF00"/>
                </a:highlight>
                <a:latin typeface="Open Sans"/>
                <a:ea typeface="Open Sans"/>
                <a:cs typeface="Open Sans"/>
              </a:rPr>
              <a:t> property owner files a notice of appeal with a request for pre-litigation mediation, the request for mediation must be granted and the mediation must be conducted </a:t>
            </a:r>
            <a:r>
              <a:rPr lang="en-US" dirty="0">
                <a:highlight>
                  <a:srgbClr val="FFFFFF"/>
                </a:highlight>
                <a:latin typeface="Open Sans"/>
                <a:ea typeface="Open Sans"/>
                <a:cs typeface="Open Sans"/>
              </a:rPr>
              <a:t>in accordance with South Carolina Circuit Court Alternative Dispute Resolution Rules and this section. </a:t>
            </a:r>
            <a:r>
              <a:rPr lang="en-US" dirty="0">
                <a:highlight>
                  <a:srgbClr val="FFFF00"/>
                </a:highlight>
                <a:latin typeface="Open Sans"/>
                <a:ea typeface="Open Sans"/>
                <a:cs typeface="Open Sans"/>
              </a:rPr>
              <a:t>A person who is not the owner of the property may petition to intervene as a party, and this motion must be granted if the person has a substantial interest in the decision of the board of architectural review.</a:t>
            </a:r>
            <a:endParaRPr lang="en-US" dirty="0">
              <a:highlight>
                <a:srgbClr val="FFFF00"/>
              </a:highlight>
              <a:ea typeface="Calibri"/>
              <a:cs typeface="Calibri"/>
            </a:endParaRPr>
          </a:p>
          <a:p>
            <a:pPr algn="just"/>
            <a:endParaRPr lang="en-US" dirty="0">
              <a:highlight>
                <a:srgbClr val="FFFF00"/>
              </a:highlight>
              <a:latin typeface="Open Sans"/>
              <a:ea typeface="Open Sans"/>
              <a:cs typeface="Open Sans"/>
            </a:endParaRPr>
          </a:p>
          <a:p>
            <a:pPr algn="just"/>
            <a:r>
              <a:rPr lang="en-US" dirty="0">
                <a:highlight>
                  <a:srgbClr val="FFFFFF"/>
                </a:highlight>
                <a:latin typeface="Open Sans"/>
                <a:ea typeface="Open Sans"/>
                <a:cs typeface="Open Sans"/>
              </a:rPr>
              <a:t>(B) The property owner or his representative, any other person claiming an ownership interest in the property or his representative, and any other person who has been granted leave to intervene pursuant to subsection (A) or his representative must be notified and have the opportunity to attend the mediation. The governmental entity must be represented by at least one person for purposes of mediation.</a:t>
            </a:r>
          </a:p>
          <a:p>
            <a:pPr algn="just"/>
            <a:endParaRPr lang="en-US" dirty="0">
              <a:highlight>
                <a:srgbClr val="FFFFFF"/>
              </a:highlight>
              <a:latin typeface="Open Sans"/>
              <a:ea typeface="Open Sans"/>
              <a:cs typeface="Open Sans"/>
            </a:endParaRPr>
          </a:p>
          <a:p>
            <a:pPr algn="just"/>
            <a:r>
              <a:rPr lang="en-US" dirty="0">
                <a:highlight>
                  <a:srgbClr val="FFFFFF"/>
                </a:highlight>
                <a:latin typeface="Open Sans"/>
                <a:ea typeface="Open Sans"/>
                <a:cs typeface="Open Sans"/>
              </a:rPr>
              <a:t>(C) Within five working days of a successful mediation, the mediator must provide the parties with a signed copy of the written mediation agreement.</a:t>
            </a:r>
          </a:p>
        </p:txBody>
      </p:sp>
    </p:spTree>
    <p:extLst>
      <p:ext uri="{BB962C8B-B14F-4D97-AF65-F5344CB8AC3E}">
        <p14:creationId xmlns:p14="http://schemas.microsoft.com/office/powerpoint/2010/main" val="9611118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08BE31D0-A449-7192-395F-FC66461CE938}"/>
              </a:ext>
            </a:extLst>
          </p:cNvPr>
          <p:cNvSpPr txBox="1">
            <a:spLocks/>
          </p:cNvSpPr>
          <p:nvPr/>
        </p:nvSpPr>
        <p:spPr>
          <a:xfrm>
            <a:off x="962027" y="144360"/>
            <a:ext cx="10058400" cy="339080"/>
          </a:xfrm>
          <a:prstGeom prst="rect">
            <a:avLst/>
          </a:prstGeom>
        </p:spPr>
        <p:txBody>
          <a:bodyPr vert="horz" lIns="0" tIns="45720" rIns="0" bIns="45720" rtlCol="0" anchor="t">
            <a:normAutofit fontScale="92500" lnSpcReduction="20000"/>
          </a:bodyPr>
          <a:lst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ctr"/>
            <a:r>
              <a:rPr lang="en-US" dirty="0">
                <a:ea typeface="Calibri"/>
                <a:cs typeface="Calibri"/>
              </a:rPr>
              <a:t>Section 6-29-915 Continued</a:t>
            </a:r>
          </a:p>
        </p:txBody>
      </p:sp>
      <p:sp>
        <p:nvSpPr>
          <p:cNvPr id="6" name="TextBox 5">
            <a:extLst>
              <a:ext uri="{FF2B5EF4-FFF2-40B4-BE49-F238E27FC236}">
                <a16:creationId xmlns:a16="http://schemas.microsoft.com/office/drawing/2014/main" id="{190078F1-64A0-4FEF-44E8-BC6464000F97}"/>
              </a:ext>
            </a:extLst>
          </p:cNvPr>
          <p:cNvSpPr txBox="1"/>
          <p:nvPr/>
        </p:nvSpPr>
        <p:spPr>
          <a:xfrm>
            <a:off x="124178" y="481659"/>
            <a:ext cx="11934236" cy="618630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dirty="0">
                <a:highlight>
                  <a:srgbClr val="FFFFFF"/>
                </a:highlight>
                <a:latin typeface="Open Sans"/>
                <a:ea typeface="Open Sans"/>
                <a:cs typeface="Open Sans"/>
              </a:rPr>
              <a:t>(D) Before the terms of a mediation settlement may take effect, the mediation </a:t>
            </a:r>
            <a:r>
              <a:rPr lang="en-US" dirty="0">
                <a:highlight>
                  <a:srgbClr val="FFFF00"/>
                </a:highlight>
                <a:latin typeface="Open Sans"/>
                <a:ea typeface="Open Sans"/>
                <a:cs typeface="Open Sans"/>
              </a:rPr>
              <a:t>settlement must be approved by:</a:t>
            </a:r>
            <a:endParaRPr lang="en-US" dirty="0">
              <a:highlight>
                <a:srgbClr val="FFFF00"/>
              </a:highlight>
              <a:ea typeface="Calibri"/>
              <a:cs typeface="Calibri"/>
            </a:endParaRPr>
          </a:p>
          <a:p>
            <a:pPr algn="just"/>
            <a:r>
              <a:rPr lang="en-US" dirty="0">
                <a:highlight>
                  <a:srgbClr val="FFFF00"/>
                </a:highlight>
                <a:latin typeface="Open Sans"/>
                <a:ea typeface="Open Sans"/>
                <a:cs typeface="Open Sans"/>
              </a:rPr>
              <a:t>(1) the local legislative governing body in public session; and</a:t>
            </a:r>
          </a:p>
          <a:p>
            <a:pPr algn="just"/>
            <a:r>
              <a:rPr lang="en-US" dirty="0">
                <a:highlight>
                  <a:srgbClr val="FFFF00"/>
                </a:highlight>
                <a:latin typeface="Open Sans"/>
                <a:ea typeface="Open Sans"/>
                <a:cs typeface="Open Sans"/>
              </a:rPr>
              <a:t>(2) the circuit court as provided in subsection (G).</a:t>
            </a:r>
          </a:p>
          <a:p>
            <a:pPr algn="just"/>
            <a:r>
              <a:rPr lang="en-US" dirty="0">
                <a:highlight>
                  <a:srgbClr val="FFFFFF"/>
                </a:highlight>
                <a:latin typeface="Open Sans"/>
                <a:ea typeface="Open Sans"/>
                <a:cs typeface="Open Sans"/>
              </a:rPr>
              <a:t>(E) Any land use or other change agreed to in mediation which affects existing law is effective only as to the real property which is the subject of the mediation, and a settlement agreement </a:t>
            </a:r>
            <a:r>
              <a:rPr lang="en-US" dirty="0">
                <a:highlight>
                  <a:srgbClr val="FFFF00"/>
                </a:highlight>
                <a:latin typeface="Open Sans"/>
                <a:ea typeface="Open Sans"/>
                <a:cs typeface="Open Sans"/>
              </a:rPr>
              <a:t>sets no precedent </a:t>
            </a:r>
            <a:r>
              <a:rPr lang="en-US" dirty="0">
                <a:highlight>
                  <a:srgbClr val="FFFFFF"/>
                </a:highlight>
                <a:latin typeface="Open Sans"/>
                <a:ea typeface="Open Sans"/>
                <a:cs typeface="Open Sans"/>
              </a:rPr>
              <a:t>as to other parcels of real property.</a:t>
            </a:r>
          </a:p>
          <a:p>
            <a:pPr algn="just"/>
            <a:r>
              <a:rPr lang="en-US" dirty="0">
                <a:highlight>
                  <a:srgbClr val="FFFFFF"/>
                </a:highlight>
                <a:latin typeface="Open Sans"/>
                <a:ea typeface="Open Sans"/>
                <a:cs typeface="Open Sans"/>
              </a:rPr>
              <a:t>(F) I</a:t>
            </a:r>
            <a:r>
              <a:rPr lang="en-US" dirty="0">
                <a:highlight>
                  <a:srgbClr val="FFFF00"/>
                </a:highlight>
                <a:latin typeface="Open Sans"/>
                <a:ea typeface="Open Sans"/>
                <a:cs typeface="Open Sans"/>
              </a:rPr>
              <a:t>f mediation is not successful or if the mediated settlement is not approved by the local legislative governing body, a property owner may appeal</a:t>
            </a:r>
            <a:r>
              <a:rPr lang="en-US" dirty="0">
                <a:highlight>
                  <a:srgbClr val="FFFFFF"/>
                </a:highlight>
                <a:latin typeface="Open Sans"/>
                <a:ea typeface="Open Sans"/>
                <a:cs typeface="Open Sans"/>
              </a:rPr>
              <a:t> by filing a petition in writing setting forth plainly, fully, and distinctly why the decision is contrary to law. The petition must be filed with the circuit court within thirty days of:</a:t>
            </a:r>
          </a:p>
          <a:p>
            <a:pPr algn="just"/>
            <a:r>
              <a:rPr lang="en-US" dirty="0">
                <a:highlight>
                  <a:srgbClr val="FFFFFF"/>
                </a:highlight>
                <a:latin typeface="Open Sans"/>
                <a:ea typeface="Open Sans"/>
                <a:cs typeface="Open Sans"/>
              </a:rPr>
              <a:t>(1) the report of an impasse as provided in the South Carolina Circuit Court Alternative Dispute Resolution Rules; or</a:t>
            </a:r>
          </a:p>
          <a:p>
            <a:pPr algn="just"/>
            <a:r>
              <a:rPr lang="en-US" dirty="0">
                <a:highlight>
                  <a:srgbClr val="FFFFFF"/>
                </a:highlight>
                <a:latin typeface="Open Sans"/>
                <a:ea typeface="Open Sans"/>
                <a:cs typeface="Open Sans"/>
              </a:rPr>
              <a:t>(2) the failure to approve the settlement by the local governing body.</a:t>
            </a:r>
          </a:p>
          <a:p>
            <a:pPr algn="just"/>
            <a:endParaRPr lang="en-US" dirty="0">
              <a:highlight>
                <a:srgbClr val="FFFFFF"/>
              </a:highlight>
              <a:latin typeface="Open Sans"/>
              <a:ea typeface="Open Sans"/>
              <a:cs typeface="Open Sans"/>
            </a:endParaRPr>
          </a:p>
          <a:p>
            <a:pPr algn="just"/>
            <a:r>
              <a:rPr lang="en-US" dirty="0">
                <a:highlight>
                  <a:srgbClr val="FFFFFF"/>
                </a:highlight>
                <a:latin typeface="Open Sans"/>
                <a:ea typeface="Open Sans"/>
                <a:cs typeface="Open Sans"/>
              </a:rPr>
              <a:t>(G) The </a:t>
            </a:r>
            <a:r>
              <a:rPr lang="en-US" dirty="0">
                <a:highlight>
                  <a:srgbClr val="FFFF00"/>
                </a:highlight>
                <a:latin typeface="Open Sans"/>
                <a:ea typeface="Open Sans"/>
                <a:cs typeface="Open Sans"/>
              </a:rPr>
              <a:t>circuit court judge must approve the settlement if the settlement has a rational basis</a:t>
            </a:r>
            <a:r>
              <a:rPr lang="en-US" dirty="0">
                <a:highlight>
                  <a:srgbClr val="FFFFFF"/>
                </a:highlight>
                <a:latin typeface="Open Sans"/>
                <a:ea typeface="Open Sans"/>
                <a:cs typeface="Open Sans"/>
              </a:rPr>
              <a:t> in accordance with the standards of this chapter. If the mediated settlement is not approved by the court, the judge must schedule a hearing for the parties to present evidence and must issue a written opinion containing findings of law and fact. A party may appeal from the decision:</a:t>
            </a:r>
            <a:endParaRPr lang="en-US" dirty="0">
              <a:latin typeface="Open Sans"/>
              <a:ea typeface="Calibri" panose="020F0502020204030204"/>
              <a:cs typeface="Calibri" panose="020F0502020204030204"/>
            </a:endParaRPr>
          </a:p>
          <a:p>
            <a:pPr algn="just"/>
            <a:r>
              <a:rPr lang="en-US" dirty="0">
                <a:highlight>
                  <a:srgbClr val="FFFFFF"/>
                </a:highlight>
                <a:latin typeface="Open Sans"/>
                <a:ea typeface="Open Sans"/>
                <a:cs typeface="Open Sans"/>
              </a:rPr>
              <a:t>(1) in the same manner as provided by law for appeals from other judgments of the circuit court; or</a:t>
            </a:r>
            <a:endParaRPr lang="en-US" dirty="0">
              <a:latin typeface="Open Sans"/>
              <a:ea typeface="Calibri" panose="020F0502020204030204"/>
              <a:cs typeface="Calibri" panose="020F0502020204030204"/>
            </a:endParaRPr>
          </a:p>
          <a:p>
            <a:pPr algn="just"/>
            <a:r>
              <a:rPr lang="en-US" dirty="0">
                <a:highlight>
                  <a:srgbClr val="FFFFFF"/>
                </a:highlight>
                <a:latin typeface="Open Sans"/>
                <a:ea typeface="Open Sans"/>
                <a:cs typeface="Open Sans"/>
              </a:rPr>
              <a:t>(2) by filing an appeal pursuant to subsection (F).</a:t>
            </a:r>
            <a:endParaRPr lang="en-US" dirty="0">
              <a:latin typeface="Open Sans"/>
              <a:ea typeface="Calibri" panose="020F0502020204030204"/>
              <a:cs typeface="Calibri" panose="020F0502020204030204"/>
            </a:endParaRPr>
          </a:p>
          <a:p>
            <a:endParaRPr lang="en-US" dirty="0">
              <a:highlight>
                <a:srgbClr val="FFFFFF"/>
              </a:highlight>
              <a:latin typeface="Open Sans"/>
              <a:ea typeface="Open Sans"/>
              <a:cs typeface="Open Sans"/>
            </a:endParaRPr>
          </a:p>
        </p:txBody>
      </p:sp>
    </p:spTree>
    <p:extLst>
      <p:ext uri="{BB962C8B-B14F-4D97-AF65-F5344CB8AC3E}">
        <p14:creationId xmlns:p14="http://schemas.microsoft.com/office/powerpoint/2010/main" val="10636611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B377A7-600D-7548-BF96-6198EDA04281}"/>
              </a:ext>
            </a:extLst>
          </p:cNvPr>
          <p:cNvSpPr>
            <a:spLocks noGrp="1"/>
          </p:cNvSpPr>
          <p:nvPr>
            <p:ph type="title"/>
          </p:nvPr>
        </p:nvSpPr>
        <p:spPr/>
        <p:txBody>
          <a:bodyPr/>
          <a:lstStyle/>
          <a:p>
            <a:r>
              <a:rPr lang="en-US" dirty="0">
                <a:ea typeface="Calibri Light"/>
                <a:cs typeface="Calibri Light"/>
              </a:rPr>
              <a:t>Article 7 – Local Planning – Land Development Regulation</a:t>
            </a:r>
            <a:endParaRPr lang="en-US" dirty="0"/>
          </a:p>
        </p:txBody>
      </p:sp>
      <p:sp>
        <p:nvSpPr>
          <p:cNvPr id="3" name="Content Placeholder 2">
            <a:extLst>
              <a:ext uri="{FF2B5EF4-FFF2-40B4-BE49-F238E27FC236}">
                <a16:creationId xmlns:a16="http://schemas.microsoft.com/office/drawing/2014/main" id="{478FEE3F-14D5-9A7C-A70E-AD0B174C9BED}"/>
              </a:ext>
            </a:extLst>
          </p:cNvPr>
          <p:cNvSpPr>
            <a:spLocks noGrp="1"/>
          </p:cNvSpPr>
          <p:nvPr>
            <p:ph idx="1"/>
          </p:nvPr>
        </p:nvSpPr>
        <p:spPr>
          <a:xfrm>
            <a:off x="982261" y="2007559"/>
            <a:ext cx="10058400" cy="382212"/>
          </a:xfrm>
        </p:spPr>
        <p:txBody>
          <a:bodyPr vert="horz" lIns="0" tIns="45720" rIns="0" bIns="45720" rtlCol="0" anchor="t">
            <a:normAutofit lnSpcReduction="10000"/>
          </a:bodyPr>
          <a:lstStyle/>
          <a:p>
            <a:pPr algn="ctr"/>
            <a:r>
              <a:rPr lang="en-US" dirty="0">
                <a:ea typeface="Calibri"/>
                <a:cs typeface="Calibri"/>
              </a:rPr>
              <a:t>Section 6-29-1145 </a:t>
            </a:r>
            <a:endParaRPr lang="en-US" dirty="0"/>
          </a:p>
        </p:txBody>
      </p:sp>
      <p:sp>
        <p:nvSpPr>
          <p:cNvPr id="4" name="TextBox 3">
            <a:extLst>
              <a:ext uri="{FF2B5EF4-FFF2-40B4-BE49-F238E27FC236}">
                <a16:creationId xmlns:a16="http://schemas.microsoft.com/office/drawing/2014/main" id="{51502324-8331-3E44-D28F-2600E04030D7}"/>
              </a:ext>
            </a:extLst>
          </p:cNvPr>
          <p:cNvSpPr txBox="1"/>
          <p:nvPr/>
        </p:nvSpPr>
        <p:spPr>
          <a:xfrm>
            <a:off x="102468" y="2288215"/>
            <a:ext cx="11355237" cy="34163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dirty="0">
                <a:highlight>
                  <a:srgbClr val="FFFFFF"/>
                </a:highlight>
                <a:latin typeface="Open Sans"/>
                <a:ea typeface="Open Sans"/>
                <a:cs typeface="Open Sans"/>
              </a:rPr>
              <a:t>(A) </a:t>
            </a:r>
            <a:r>
              <a:rPr lang="en-US" dirty="0">
                <a:highlight>
                  <a:srgbClr val="FFFF00"/>
                </a:highlight>
                <a:latin typeface="Open Sans"/>
                <a:ea typeface="Open Sans"/>
                <a:cs typeface="Open Sans"/>
              </a:rPr>
              <a:t>In an application for a permit, the local planning agency must inquire in the application or by written instructions to an applicant whether the tract or parcel of land is restricted by any recorded covenant that is contrary to, conflicts with, or prohibits the permitted activity</a:t>
            </a:r>
            <a:r>
              <a:rPr lang="en-US" dirty="0">
                <a:highlight>
                  <a:srgbClr val="FFFFFF"/>
                </a:highlight>
                <a:latin typeface="Open Sans"/>
                <a:ea typeface="Open Sans"/>
                <a:cs typeface="Open Sans"/>
              </a:rPr>
              <a:t>.</a:t>
            </a:r>
            <a:endParaRPr lang="en-US" dirty="0">
              <a:ea typeface="Calibri" panose="020F0502020204030204"/>
              <a:cs typeface="Calibri" panose="020F0502020204030204"/>
            </a:endParaRPr>
          </a:p>
          <a:p>
            <a:pPr algn="just"/>
            <a:endParaRPr lang="en-US" dirty="0">
              <a:highlight>
                <a:srgbClr val="FFFFFF"/>
              </a:highlight>
              <a:latin typeface="Open Sans"/>
              <a:ea typeface="Open Sans"/>
              <a:cs typeface="Open Sans"/>
            </a:endParaRPr>
          </a:p>
          <a:p>
            <a:pPr algn="just"/>
            <a:r>
              <a:rPr lang="en-US" dirty="0">
                <a:highlight>
                  <a:srgbClr val="FFFFFF"/>
                </a:highlight>
                <a:latin typeface="Open Sans"/>
                <a:ea typeface="Open Sans"/>
                <a:cs typeface="Open Sans"/>
              </a:rPr>
              <a:t>(B) If a local planning agency has </a:t>
            </a:r>
            <a:r>
              <a:rPr lang="en-US" dirty="0">
                <a:highlight>
                  <a:srgbClr val="FFFF00"/>
                </a:highlight>
                <a:latin typeface="Open Sans"/>
                <a:ea typeface="Open Sans"/>
                <a:cs typeface="Open Sans"/>
              </a:rPr>
              <a:t>actual notice of a restrictive covenant on a tract or parcel of land that is contrary to, conflicts with, or prohibits the permitted activity:</a:t>
            </a:r>
          </a:p>
          <a:p>
            <a:pPr algn="just"/>
            <a:r>
              <a:rPr lang="en-US" dirty="0">
                <a:highlight>
                  <a:srgbClr val="FFFFFF"/>
                </a:highlight>
                <a:latin typeface="Open Sans"/>
                <a:ea typeface="Open Sans"/>
                <a:cs typeface="Open Sans"/>
              </a:rPr>
              <a:t>(1) in the application for the permit;</a:t>
            </a:r>
          </a:p>
          <a:p>
            <a:pPr algn="just"/>
            <a:r>
              <a:rPr lang="en-US" dirty="0">
                <a:highlight>
                  <a:srgbClr val="FFFFFF"/>
                </a:highlight>
                <a:latin typeface="Open Sans"/>
                <a:ea typeface="Open Sans"/>
                <a:cs typeface="Open Sans"/>
              </a:rPr>
              <a:t>(2) from materials or information submitted by the person or persons requesting the permit; or</a:t>
            </a:r>
          </a:p>
          <a:p>
            <a:pPr algn="just"/>
            <a:r>
              <a:rPr lang="en-US" dirty="0">
                <a:highlight>
                  <a:srgbClr val="FFFFFF"/>
                </a:highlight>
                <a:latin typeface="Open Sans"/>
                <a:ea typeface="Open Sans"/>
                <a:cs typeface="Open Sans"/>
              </a:rPr>
              <a:t>(3) from any other source including, but not limited to, other property holders, the local planning agency </a:t>
            </a:r>
            <a:r>
              <a:rPr lang="en-US" dirty="0">
                <a:highlight>
                  <a:srgbClr val="FFFF00"/>
                </a:highlight>
                <a:latin typeface="Open Sans"/>
                <a:ea typeface="Open Sans"/>
                <a:cs typeface="Open Sans"/>
              </a:rPr>
              <a:t>must not issue the permit unless the local planning agency receives confirmation from the applicant that the restrictive covenant has been released f</a:t>
            </a:r>
            <a:r>
              <a:rPr lang="en-US" dirty="0">
                <a:highlight>
                  <a:srgbClr val="FFFFFF"/>
                </a:highlight>
                <a:latin typeface="Open Sans"/>
                <a:ea typeface="Open Sans"/>
                <a:cs typeface="Open Sans"/>
              </a:rPr>
              <a:t>or the tract or parcel of land by action of the appropriate authority or property holders or by court order.</a:t>
            </a:r>
          </a:p>
        </p:txBody>
      </p:sp>
    </p:spTree>
    <p:extLst>
      <p:ext uri="{BB962C8B-B14F-4D97-AF65-F5344CB8AC3E}">
        <p14:creationId xmlns:p14="http://schemas.microsoft.com/office/powerpoint/2010/main" val="23949650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BDA95E46-6E4A-8654-B8DD-28671436E05A}"/>
              </a:ext>
            </a:extLst>
          </p:cNvPr>
          <p:cNvSpPr txBox="1">
            <a:spLocks/>
          </p:cNvSpPr>
          <p:nvPr/>
        </p:nvSpPr>
        <p:spPr>
          <a:xfrm>
            <a:off x="1066928" y="144893"/>
            <a:ext cx="10058400" cy="382212"/>
          </a:xfrm>
          <a:prstGeom prst="rect">
            <a:avLst/>
          </a:prstGeom>
        </p:spPr>
        <p:txBody>
          <a:bodyPr vert="horz" lIns="0" tIns="45720" rIns="0" bIns="45720" rtlCol="0" anchor="t">
            <a:normAutofit lnSpcReduction="10000"/>
          </a:bodyPr>
          <a:lst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ctr"/>
            <a:r>
              <a:rPr lang="en-US" dirty="0">
                <a:ea typeface="Calibri"/>
                <a:cs typeface="Calibri"/>
              </a:rPr>
              <a:t>Section 6-29-1145 </a:t>
            </a:r>
            <a:endParaRPr lang="en-US" dirty="0"/>
          </a:p>
        </p:txBody>
      </p:sp>
      <p:sp>
        <p:nvSpPr>
          <p:cNvPr id="6" name="TextBox 5">
            <a:extLst>
              <a:ext uri="{FF2B5EF4-FFF2-40B4-BE49-F238E27FC236}">
                <a16:creationId xmlns:a16="http://schemas.microsoft.com/office/drawing/2014/main" id="{4BA25ED6-27D2-40CC-B961-E3E58EA95B9C}"/>
              </a:ext>
            </a:extLst>
          </p:cNvPr>
          <p:cNvSpPr txBox="1"/>
          <p:nvPr/>
        </p:nvSpPr>
        <p:spPr>
          <a:xfrm>
            <a:off x="406400" y="1300104"/>
            <a:ext cx="11379199"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dirty="0">
                <a:highlight>
                  <a:srgbClr val="FFFFFF"/>
                </a:highlight>
                <a:latin typeface="Open Sans"/>
                <a:ea typeface="Open Sans"/>
                <a:cs typeface="Open Sans"/>
              </a:rPr>
              <a:t>(C) As used in this section:</a:t>
            </a:r>
            <a:endParaRPr lang="en-US" dirty="0"/>
          </a:p>
          <a:p>
            <a:pPr algn="just"/>
            <a:endParaRPr lang="en-US" dirty="0">
              <a:highlight>
                <a:srgbClr val="FFFFFF"/>
              </a:highlight>
              <a:latin typeface="Open Sans"/>
              <a:ea typeface="Open Sans"/>
              <a:cs typeface="Open Sans"/>
            </a:endParaRPr>
          </a:p>
          <a:p>
            <a:pPr algn="just"/>
            <a:r>
              <a:rPr lang="en-US" dirty="0">
                <a:highlight>
                  <a:srgbClr val="FFFFFF"/>
                </a:highlight>
                <a:latin typeface="Open Sans"/>
                <a:ea typeface="Open Sans"/>
                <a:cs typeface="Open Sans"/>
              </a:rPr>
              <a:t>(1) </a:t>
            </a:r>
            <a:r>
              <a:rPr lang="en-US" dirty="0">
                <a:highlight>
                  <a:srgbClr val="FFFF00"/>
                </a:highlight>
                <a:latin typeface="Open Sans"/>
                <a:ea typeface="Open Sans"/>
                <a:cs typeface="Open Sans"/>
              </a:rPr>
              <a:t>"actual notice" is not constructive notice of documents filed in local offices concerning the property,</a:t>
            </a:r>
            <a:r>
              <a:rPr lang="en-US" dirty="0">
                <a:highlight>
                  <a:srgbClr val="FFFFFF"/>
                </a:highlight>
                <a:latin typeface="Open Sans"/>
                <a:ea typeface="Open Sans"/>
                <a:cs typeface="Open Sans"/>
              </a:rPr>
              <a:t> and does not require the local planning agency to conduct searches in any records offices for filed restrictive covenants;</a:t>
            </a:r>
          </a:p>
          <a:p>
            <a:pPr algn="just"/>
            <a:endParaRPr lang="en-US" dirty="0">
              <a:highlight>
                <a:srgbClr val="FFFFFF"/>
              </a:highlight>
              <a:latin typeface="Open Sans"/>
              <a:ea typeface="Open Sans"/>
              <a:cs typeface="Open Sans"/>
            </a:endParaRPr>
          </a:p>
          <a:p>
            <a:pPr algn="just"/>
            <a:r>
              <a:rPr lang="en-US" dirty="0">
                <a:highlight>
                  <a:srgbClr val="FFFFFF"/>
                </a:highlight>
                <a:latin typeface="Open Sans"/>
                <a:ea typeface="Open Sans"/>
                <a:cs typeface="Open Sans"/>
              </a:rPr>
              <a:t>(2) </a:t>
            </a:r>
            <a:r>
              <a:rPr lang="en-US" dirty="0">
                <a:highlight>
                  <a:srgbClr val="FFFF00"/>
                </a:highlight>
                <a:latin typeface="Open Sans"/>
                <a:ea typeface="Open Sans"/>
                <a:cs typeface="Open Sans"/>
              </a:rPr>
              <a:t>"permit" does not mean an authorization to build or place a structure</a:t>
            </a:r>
            <a:r>
              <a:rPr lang="en-US" dirty="0">
                <a:highlight>
                  <a:srgbClr val="FFFFFF"/>
                </a:highlight>
                <a:latin typeface="Open Sans"/>
                <a:ea typeface="Open Sans"/>
                <a:cs typeface="Open Sans"/>
              </a:rPr>
              <a:t> on a tract or parcel of land; and</a:t>
            </a:r>
          </a:p>
          <a:p>
            <a:pPr algn="just"/>
            <a:endParaRPr lang="en-US" dirty="0">
              <a:highlight>
                <a:srgbClr val="FFFFFF"/>
              </a:highlight>
              <a:latin typeface="Open Sans"/>
              <a:ea typeface="Open Sans"/>
              <a:cs typeface="Open Sans"/>
            </a:endParaRPr>
          </a:p>
          <a:p>
            <a:pPr algn="just"/>
            <a:r>
              <a:rPr lang="en-US" dirty="0">
                <a:highlight>
                  <a:srgbClr val="FFFFFF"/>
                </a:highlight>
                <a:latin typeface="Open Sans"/>
                <a:ea typeface="Open Sans"/>
                <a:cs typeface="Open Sans"/>
              </a:rPr>
              <a:t>(3) </a:t>
            </a:r>
            <a:r>
              <a:rPr lang="en-US" dirty="0">
                <a:highlight>
                  <a:srgbClr val="FFFF00"/>
                </a:highlight>
                <a:latin typeface="Open Sans"/>
                <a:ea typeface="Open Sans"/>
                <a:cs typeface="Open Sans"/>
              </a:rPr>
              <a:t>"restrictive covenant" does not mean a restriction concerning a type of structure that may be built or placed on a tract or parcel of land.</a:t>
            </a:r>
          </a:p>
        </p:txBody>
      </p:sp>
    </p:spTree>
    <p:extLst>
      <p:ext uri="{BB962C8B-B14F-4D97-AF65-F5344CB8AC3E}">
        <p14:creationId xmlns:p14="http://schemas.microsoft.com/office/powerpoint/2010/main" val="36045844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C3FE21-DADE-8185-C50F-CE675EA62E5D}"/>
              </a:ext>
            </a:extLst>
          </p:cNvPr>
          <p:cNvSpPr>
            <a:spLocks noGrp="1"/>
          </p:cNvSpPr>
          <p:nvPr>
            <p:ph type="title"/>
          </p:nvPr>
        </p:nvSpPr>
        <p:spPr/>
        <p:txBody>
          <a:bodyPr/>
          <a:lstStyle/>
          <a:p>
            <a:r>
              <a:rPr lang="en-US" dirty="0">
                <a:ea typeface="Calibri Light"/>
                <a:cs typeface="Calibri Light"/>
              </a:rPr>
              <a:t>Article 7 – Local Planning – Land Development Regulation</a:t>
            </a:r>
            <a:endParaRPr lang="en-US" dirty="0"/>
          </a:p>
        </p:txBody>
      </p:sp>
      <p:sp>
        <p:nvSpPr>
          <p:cNvPr id="3" name="Content Placeholder 2">
            <a:extLst>
              <a:ext uri="{FF2B5EF4-FFF2-40B4-BE49-F238E27FC236}">
                <a16:creationId xmlns:a16="http://schemas.microsoft.com/office/drawing/2014/main" id="{C03BFAD3-A57E-5FBB-DBA0-0CEAA78FA1B8}"/>
              </a:ext>
            </a:extLst>
          </p:cNvPr>
          <p:cNvSpPr>
            <a:spLocks noGrp="1"/>
          </p:cNvSpPr>
          <p:nvPr>
            <p:ph idx="1"/>
          </p:nvPr>
        </p:nvSpPr>
        <p:spPr>
          <a:xfrm>
            <a:off x="1068525" y="1978805"/>
            <a:ext cx="10058400" cy="367835"/>
          </a:xfrm>
        </p:spPr>
        <p:txBody>
          <a:bodyPr vert="horz" lIns="0" tIns="45720" rIns="0" bIns="45720" rtlCol="0" anchor="t">
            <a:normAutofit lnSpcReduction="10000"/>
          </a:bodyPr>
          <a:lstStyle/>
          <a:p>
            <a:pPr algn="ctr"/>
            <a:r>
              <a:rPr lang="en-US" dirty="0">
                <a:ea typeface="Calibri"/>
                <a:cs typeface="Calibri"/>
              </a:rPr>
              <a:t>Section 6-29-1200</a:t>
            </a:r>
            <a:endParaRPr lang="en-US" dirty="0"/>
          </a:p>
        </p:txBody>
      </p:sp>
      <p:sp>
        <p:nvSpPr>
          <p:cNvPr id="4" name="TextBox 3">
            <a:extLst>
              <a:ext uri="{FF2B5EF4-FFF2-40B4-BE49-F238E27FC236}">
                <a16:creationId xmlns:a16="http://schemas.microsoft.com/office/drawing/2014/main" id="{6899DC80-42ED-162B-D672-70837B9AF3DF}"/>
              </a:ext>
            </a:extLst>
          </p:cNvPr>
          <p:cNvSpPr txBox="1"/>
          <p:nvPr/>
        </p:nvSpPr>
        <p:spPr>
          <a:xfrm>
            <a:off x="166779" y="2265871"/>
            <a:ext cx="12030973" cy="403187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highlight>
                  <a:srgbClr val="FFFFFF"/>
                </a:highlight>
                <a:latin typeface="Open Sans"/>
                <a:ea typeface="Open Sans"/>
                <a:cs typeface="Open Sans"/>
              </a:rPr>
              <a:t>(A) A </a:t>
            </a:r>
            <a:r>
              <a:rPr lang="en-US" sz="1600" dirty="0">
                <a:highlight>
                  <a:srgbClr val="FFFF00"/>
                </a:highlight>
                <a:latin typeface="Open Sans"/>
                <a:ea typeface="Open Sans"/>
                <a:cs typeface="Open Sans"/>
              </a:rPr>
              <a:t>local planning commission created under the provisions of this chapter shall, by proper certificate, approve and authorize the name of a street or road laid out within the territory over which the commission has jurisdiction.</a:t>
            </a:r>
            <a:r>
              <a:rPr lang="en-US" sz="1600" dirty="0">
                <a:highlight>
                  <a:srgbClr val="FFFFFF"/>
                </a:highlight>
                <a:latin typeface="Open Sans"/>
                <a:ea typeface="Open Sans"/>
                <a:cs typeface="Open Sans"/>
              </a:rPr>
              <a:t> </a:t>
            </a:r>
            <a:r>
              <a:rPr lang="en-US" sz="1600" b="1" dirty="0">
                <a:highlight>
                  <a:srgbClr val="FFFFFF"/>
                </a:highlight>
                <a:latin typeface="Open Sans"/>
                <a:ea typeface="Open Sans"/>
                <a:cs typeface="Open Sans"/>
              </a:rPr>
              <a:t>It is unlawful for a person in laying out a new street or road to name the street or road on a plat, by a marking or in a deed or instrument without first getting the approval of the planning commission. Any person violating this provision is guilty of a misdemeanor and, upon conviction, must be punished in the discretion of the court.</a:t>
            </a:r>
          </a:p>
          <a:p>
            <a:endParaRPr lang="en-US" sz="1600" dirty="0">
              <a:highlight>
                <a:srgbClr val="FFFFFF"/>
              </a:highlight>
              <a:latin typeface="Open Sans"/>
              <a:ea typeface="Open Sans"/>
              <a:cs typeface="Open Sans"/>
            </a:endParaRPr>
          </a:p>
          <a:p>
            <a:r>
              <a:rPr lang="en-US" sz="1600" dirty="0">
                <a:highlight>
                  <a:srgbClr val="FFFFFF"/>
                </a:highlight>
                <a:latin typeface="Open Sans"/>
                <a:ea typeface="Open Sans"/>
                <a:cs typeface="Open Sans"/>
              </a:rPr>
              <a:t>(B) A commission may, after reasonable notice through a newspaper having general circulation in which the commission is created and exists, change the name of a street or road within the boundary of its territorial jurisdiction:</a:t>
            </a:r>
          </a:p>
          <a:p>
            <a:r>
              <a:rPr lang="en-US" sz="1600" dirty="0">
                <a:highlight>
                  <a:srgbClr val="FFFFFF"/>
                </a:highlight>
                <a:latin typeface="Open Sans"/>
                <a:ea typeface="Open Sans"/>
                <a:cs typeface="Open Sans"/>
              </a:rPr>
              <a:t>(1) when there is duplication of names or other conditions which tend to confuse the traveling public or the delivery of mail, orders, or messages;</a:t>
            </a:r>
          </a:p>
          <a:p>
            <a:r>
              <a:rPr lang="en-US" sz="1600" dirty="0">
                <a:highlight>
                  <a:srgbClr val="FFFFFF"/>
                </a:highlight>
                <a:latin typeface="Open Sans"/>
                <a:ea typeface="Open Sans"/>
                <a:cs typeface="Open Sans"/>
              </a:rPr>
              <a:t>(2) when it is found that a change may simplify marking or giving of directions to persons seeking to locate addresses; or</a:t>
            </a:r>
          </a:p>
          <a:p>
            <a:r>
              <a:rPr lang="en-US" sz="1600" dirty="0">
                <a:highlight>
                  <a:srgbClr val="FFFFFF"/>
                </a:highlight>
                <a:latin typeface="Open Sans"/>
                <a:ea typeface="Open Sans"/>
                <a:cs typeface="Open Sans"/>
              </a:rPr>
              <a:t>(3) upon any other good and just reason that may appear to the commission.</a:t>
            </a:r>
          </a:p>
          <a:p>
            <a:endParaRPr lang="en-US" sz="1600" dirty="0">
              <a:highlight>
                <a:srgbClr val="FFFFFF"/>
              </a:highlight>
              <a:latin typeface="Open Sans"/>
              <a:ea typeface="Open Sans"/>
              <a:cs typeface="Open Sans"/>
            </a:endParaRPr>
          </a:p>
          <a:p>
            <a:r>
              <a:rPr lang="en-US" sz="1600" dirty="0">
                <a:highlight>
                  <a:srgbClr val="FFFFFF"/>
                </a:highlight>
                <a:latin typeface="Open Sans"/>
                <a:ea typeface="Open Sans"/>
                <a:cs typeface="Open Sans"/>
              </a:rPr>
              <a:t>(C) On the name being changed, after reasonable opportunity for a public hearing, the planning commission shall issue its certificate designating the change, which must be recorded in the office of the register of deeds or clerk of court, and the name changed and certified is the legal name of the street or road.</a:t>
            </a:r>
          </a:p>
        </p:txBody>
      </p:sp>
    </p:spTree>
    <p:extLst>
      <p:ext uri="{BB962C8B-B14F-4D97-AF65-F5344CB8AC3E}">
        <p14:creationId xmlns:p14="http://schemas.microsoft.com/office/powerpoint/2010/main" val="21296572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C2447C-1AA0-6D92-CADC-F96740C5437B}"/>
              </a:ext>
            </a:extLst>
          </p:cNvPr>
          <p:cNvSpPr>
            <a:spLocks noGrp="1"/>
          </p:cNvSpPr>
          <p:nvPr>
            <p:ph type="title"/>
          </p:nvPr>
        </p:nvSpPr>
        <p:spPr/>
        <p:txBody>
          <a:bodyPr/>
          <a:lstStyle/>
          <a:p>
            <a:br>
              <a:rPr lang="en-US" dirty="0">
                <a:ea typeface="Calibri Light"/>
                <a:cs typeface="Calibri Light"/>
              </a:rPr>
            </a:br>
            <a:r>
              <a:rPr lang="en-US" dirty="0">
                <a:ea typeface="Calibri Light"/>
                <a:cs typeface="Calibri Light"/>
              </a:rPr>
              <a:t>Article 11 – Vested Rights</a:t>
            </a:r>
            <a:endParaRPr lang="en-US" dirty="0"/>
          </a:p>
        </p:txBody>
      </p:sp>
      <p:sp>
        <p:nvSpPr>
          <p:cNvPr id="3" name="Content Placeholder 2">
            <a:extLst>
              <a:ext uri="{FF2B5EF4-FFF2-40B4-BE49-F238E27FC236}">
                <a16:creationId xmlns:a16="http://schemas.microsoft.com/office/drawing/2014/main" id="{6915E88B-A598-5AD5-E2FE-30E30A7FEB5A}"/>
              </a:ext>
            </a:extLst>
          </p:cNvPr>
          <p:cNvSpPr>
            <a:spLocks noGrp="1"/>
          </p:cNvSpPr>
          <p:nvPr>
            <p:ph idx="1"/>
          </p:nvPr>
        </p:nvSpPr>
        <p:spPr>
          <a:xfrm>
            <a:off x="1068525" y="1989296"/>
            <a:ext cx="10058400" cy="324703"/>
          </a:xfrm>
        </p:spPr>
        <p:txBody>
          <a:bodyPr vert="horz" lIns="0" tIns="45720" rIns="0" bIns="45720" rtlCol="0" anchor="t">
            <a:normAutofit fontScale="85000" lnSpcReduction="10000"/>
          </a:bodyPr>
          <a:lstStyle/>
          <a:p>
            <a:pPr algn="ctr"/>
            <a:r>
              <a:rPr lang="en-US" dirty="0">
                <a:ea typeface="Calibri"/>
                <a:cs typeface="Calibri"/>
              </a:rPr>
              <a:t>Section 6-29-1370 </a:t>
            </a:r>
            <a:endParaRPr lang="en-US" dirty="0"/>
          </a:p>
        </p:txBody>
      </p:sp>
      <p:sp>
        <p:nvSpPr>
          <p:cNvPr id="4" name="TextBox 3">
            <a:extLst>
              <a:ext uri="{FF2B5EF4-FFF2-40B4-BE49-F238E27FC236}">
                <a16:creationId xmlns:a16="http://schemas.microsoft.com/office/drawing/2014/main" id="{45937942-787A-DAC1-EAF6-A8039CCF1101}"/>
              </a:ext>
            </a:extLst>
          </p:cNvPr>
          <p:cNvSpPr txBox="1"/>
          <p:nvPr/>
        </p:nvSpPr>
        <p:spPr>
          <a:xfrm>
            <a:off x="238665" y="2654060"/>
            <a:ext cx="11527765"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dirty="0">
                <a:highlight>
                  <a:srgbClr val="FFFFFF"/>
                </a:highlight>
                <a:latin typeface="Open Sans"/>
                <a:ea typeface="Open Sans"/>
                <a:cs typeface="Open Sans"/>
              </a:rPr>
              <a:t>(A) The local governing body is responsible for:</a:t>
            </a:r>
            <a:endParaRPr lang="en-US" dirty="0"/>
          </a:p>
          <a:p>
            <a:pPr algn="just"/>
            <a:r>
              <a:rPr lang="en-US" dirty="0">
                <a:highlight>
                  <a:srgbClr val="FFFFFF"/>
                </a:highlight>
                <a:latin typeface="Open Sans"/>
                <a:ea typeface="Open Sans"/>
                <a:cs typeface="Open Sans"/>
              </a:rPr>
              <a:t>(1) sponsoring and providing approved education programs; or</a:t>
            </a:r>
          </a:p>
          <a:p>
            <a:pPr algn="just"/>
            <a:r>
              <a:rPr lang="en-US" dirty="0">
                <a:highlight>
                  <a:srgbClr val="FFFFFF"/>
                </a:highlight>
                <a:latin typeface="Open Sans"/>
                <a:ea typeface="Open Sans"/>
                <a:cs typeface="Open Sans"/>
              </a:rPr>
              <a:t>(2) funding approved education programs provided by a sponsor other than the local governing body for the appointed officials and professional employees in the jurisdiction.</a:t>
            </a:r>
          </a:p>
          <a:p>
            <a:pPr algn="just"/>
            <a:endParaRPr lang="en-US" dirty="0">
              <a:highlight>
                <a:srgbClr val="FFFFFF"/>
              </a:highlight>
              <a:latin typeface="Open Sans"/>
              <a:ea typeface="Open Sans"/>
              <a:cs typeface="Open Sans"/>
            </a:endParaRPr>
          </a:p>
          <a:p>
            <a:pPr algn="just"/>
            <a:r>
              <a:rPr lang="en-US" dirty="0">
                <a:highlight>
                  <a:srgbClr val="FFFFFF"/>
                </a:highlight>
                <a:latin typeface="Open Sans"/>
                <a:ea typeface="Open Sans"/>
                <a:cs typeface="Open Sans"/>
              </a:rPr>
              <a:t>(B) The clerk must keep in the official public records originals of:</a:t>
            </a:r>
          </a:p>
          <a:p>
            <a:pPr algn="just"/>
            <a:r>
              <a:rPr lang="en-US" dirty="0">
                <a:highlight>
                  <a:srgbClr val="FFFFFF"/>
                </a:highlight>
                <a:latin typeface="Open Sans"/>
                <a:ea typeface="Open Sans"/>
                <a:cs typeface="Open Sans"/>
              </a:rPr>
              <a:t>(1) all filed forms and documentation that certify compliance with educational requirements for three years after the calendar year in which each form is filed; and</a:t>
            </a:r>
          </a:p>
          <a:p>
            <a:pPr algn="just"/>
            <a:r>
              <a:rPr lang="en-US" dirty="0">
                <a:highlight>
                  <a:srgbClr val="FFFFFF"/>
                </a:highlight>
                <a:latin typeface="Open Sans"/>
                <a:ea typeface="Open Sans"/>
                <a:cs typeface="Open Sans"/>
              </a:rPr>
              <a:t>(2) all filed forms and documentation that certify an exemption for the tenure of the appointed official or professional employee.</a:t>
            </a:r>
          </a:p>
        </p:txBody>
      </p:sp>
    </p:spTree>
    <p:extLst>
      <p:ext uri="{BB962C8B-B14F-4D97-AF65-F5344CB8AC3E}">
        <p14:creationId xmlns:p14="http://schemas.microsoft.com/office/powerpoint/2010/main" val="13758409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F7EB05-F6E2-8FDF-FC04-5055582942A1}"/>
              </a:ext>
            </a:extLst>
          </p:cNvPr>
          <p:cNvSpPr>
            <a:spLocks noGrp="1"/>
          </p:cNvSpPr>
          <p:nvPr>
            <p:ph type="title"/>
          </p:nvPr>
        </p:nvSpPr>
        <p:spPr/>
        <p:txBody>
          <a:bodyPr/>
          <a:lstStyle/>
          <a:p>
            <a:r>
              <a:rPr lang="en-US" dirty="0">
                <a:ea typeface="Calibri Light"/>
                <a:cs typeface="Calibri Light"/>
              </a:rPr>
              <a:t>Article 11 – Vested Rights</a:t>
            </a:r>
            <a:endParaRPr lang="en-US" dirty="0"/>
          </a:p>
        </p:txBody>
      </p:sp>
      <p:sp>
        <p:nvSpPr>
          <p:cNvPr id="3" name="Content Placeholder 2">
            <a:extLst>
              <a:ext uri="{FF2B5EF4-FFF2-40B4-BE49-F238E27FC236}">
                <a16:creationId xmlns:a16="http://schemas.microsoft.com/office/drawing/2014/main" id="{5E12547C-A63D-4443-A3A0-1EA125AECAA1}"/>
              </a:ext>
            </a:extLst>
          </p:cNvPr>
          <p:cNvSpPr>
            <a:spLocks noGrp="1"/>
          </p:cNvSpPr>
          <p:nvPr>
            <p:ph idx="1"/>
          </p:nvPr>
        </p:nvSpPr>
        <p:spPr>
          <a:xfrm>
            <a:off x="1097280" y="1950050"/>
            <a:ext cx="10058400" cy="410967"/>
          </a:xfrm>
        </p:spPr>
        <p:txBody>
          <a:bodyPr vert="horz" lIns="0" tIns="45720" rIns="0" bIns="45720" rtlCol="0" anchor="t">
            <a:normAutofit/>
          </a:bodyPr>
          <a:lstStyle/>
          <a:p>
            <a:pPr algn="ctr"/>
            <a:r>
              <a:rPr lang="en-US" dirty="0">
                <a:ea typeface="Calibri"/>
                <a:cs typeface="Calibri"/>
              </a:rPr>
              <a:t>Section 6-29-1530 </a:t>
            </a:r>
            <a:endParaRPr lang="en-US" dirty="0"/>
          </a:p>
        </p:txBody>
      </p:sp>
      <p:sp>
        <p:nvSpPr>
          <p:cNvPr id="4" name="TextBox 3">
            <a:extLst>
              <a:ext uri="{FF2B5EF4-FFF2-40B4-BE49-F238E27FC236}">
                <a16:creationId xmlns:a16="http://schemas.microsoft.com/office/drawing/2014/main" id="{2B7350D9-9AB3-6DF9-3CA6-A515A4630B32}"/>
              </a:ext>
            </a:extLst>
          </p:cNvPr>
          <p:cNvSpPr txBox="1"/>
          <p:nvPr/>
        </p:nvSpPr>
        <p:spPr>
          <a:xfrm>
            <a:off x="80514" y="2467155"/>
            <a:ext cx="11872822" cy="37856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sz="1600" dirty="0">
                <a:highlight>
                  <a:srgbClr val="FFFFFF"/>
                </a:highlight>
                <a:latin typeface="Open Sans"/>
                <a:ea typeface="Open Sans"/>
                <a:cs typeface="Open Sans"/>
              </a:rPr>
              <a:t>(A)(1) </a:t>
            </a:r>
            <a:r>
              <a:rPr lang="en-US" sz="1600" dirty="0">
                <a:highlight>
                  <a:srgbClr val="FFFF00"/>
                </a:highlight>
                <a:latin typeface="Open Sans"/>
                <a:ea typeface="Open Sans"/>
                <a:cs typeface="Open Sans"/>
              </a:rPr>
              <a:t>A vested right is established for two years upon the approval of a site specific development plan.</a:t>
            </a:r>
            <a:endParaRPr lang="en-US" dirty="0">
              <a:highlight>
                <a:srgbClr val="FFFF00"/>
              </a:highlight>
              <a:ea typeface="Calibri"/>
              <a:cs typeface="Calibri"/>
            </a:endParaRPr>
          </a:p>
          <a:p>
            <a:pPr algn="just"/>
            <a:r>
              <a:rPr lang="en-US" sz="1600" dirty="0">
                <a:highlight>
                  <a:srgbClr val="FFFFFF"/>
                </a:highlight>
                <a:latin typeface="Open Sans"/>
                <a:ea typeface="Open Sans"/>
                <a:cs typeface="Open Sans"/>
              </a:rPr>
              <a:t>(2) On or before July 1, 2005, in the local land development ordinances or regulations adopted pursuant to this chapter, a local governing body must provide for:</a:t>
            </a:r>
          </a:p>
          <a:p>
            <a:pPr algn="just"/>
            <a:r>
              <a:rPr lang="en-US" sz="1600" dirty="0">
                <a:highlight>
                  <a:srgbClr val="FFFFFF"/>
                </a:highlight>
                <a:latin typeface="Open Sans"/>
                <a:ea typeface="Open Sans"/>
                <a:cs typeface="Open Sans"/>
              </a:rPr>
              <a:t>(a) the establishment of a two-year vested right in an approved site specific development plan; and</a:t>
            </a:r>
          </a:p>
          <a:p>
            <a:pPr algn="just"/>
            <a:r>
              <a:rPr lang="en-US" sz="1600" dirty="0">
                <a:highlight>
                  <a:srgbClr val="FFFFFF"/>
                </a:highlight>
                <a:latin typeface="Open Sans"/>
                <a:ea typeface="Open Sans"/>
                <a:cs typeface="Open Sans"/>
              </a:rPr>
              <a:t>(b) a process by which the landowner of real property with a vested right may apply at the end of the vesting period to the local governing body for an annual extension of the vested right. The local governing body must approve applications for at least five annual extensions of the vested right unless an amendment to the land development ordinances or regulations has been adopted that prohibits approval.</a:t>
            </a:r>
          </a:p>
          <a:p>
            <a:pPr algn="just"/>
            <a:endParaRPr lang="en-US" sz="1600" dirty="0">
              <a:highlight>
                <a:srgbClr val="FFFFFF"/>
              </a:highlight>
              <a:latin typeface="Open Sans"/>
              <a:ea typeface="Open Sans"/>
              <a:cs typeface="Open Sans"/>
            </a:endParaRPr>
          </a:p>
          <a:p>
            <a:pPr algn="just"/>
            <a:r>
              <a:rPr lang="en-US" sz="1600" dirty="0">
                <a:highlight>
                  <a:srgbClr val="FFFFFF"/>
                </a:highlight>
                <a:latin typeface="Open Sans"/>
                <a:ea typeface="Open Sans"/>
                <a:cs typeface="Open Sans"/>
              </a:rPr>
              <a:t>(B) A local governing body may provide in its local land development ordinances or regulations adopted pursuant to this chapter for the establishment of a two-year vested right in a conditionally approved site specific development plan.</a:t>
            </a:r>
          </a:p>
          <a:p>
            <a:pPr algn="just"/>
            <a:endParaRPr lang="en-US" sz="1600" dirty="0">
              <a:highlight>
                <a:srgbClr val="FFFFFF"/>
              </a:highlight>
              <a:latin typeface="Open Sans"/>
              <a:ea typeface="Open Sans"/>
              <a:cs typeface="Open Sans"/>
            </a:endParaRPr>
          </a:p>
          <a:p>
            <a:pPr algn="just"/>
            <a:r>
              <a:rPr lang="en-US" sz="1600" dirty="0">
                <a:highlight>
                  <a:srgbClr val="FFFFFF"/>
                </a:highlight>
                <a:latin typeface="Open Sans"/>
                <a:ea typeface="Open Sans"/>
                <a:cs typeface="Open Sans"/>
              </a:rPr>
              <a:t>(C) A local governing body may provide in its local land development ordinances or regulations adopted pursuant to this chapter for the establishment of a vested right in an approved or conditionally approved phased development plan not to exceed five years.</a:t>
            </a:r>
          </a:p>
        </p:txBody>
      </p:sp>
    </p:spTree>
    <p:extLst>
      <p:ext uri="{BB962C8B-B14F-4D97-AF65-F5344CB8AC3E}">
        <p14:creationId xmlns:p14="http://schemas.microsoft.com/office/powerpoint/2010/main" val="1368486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playground in a neighborhood&#10;&#10;Description automatically generated">
            <a:extLst>
              <a:ext uri="{FF2B5EF4-FFF2-40B4-BE49-F238E27FC236}">
                <a16:creationId xmlns:a16="http://schemas.microsoft.com/office/drawing/2014/main" id="{34A1FE21-ACF1-690C-7749-EDB03B0174CA}"/>
              </a:ext>
            </a:extLst>
          </p:cNvPr>
          <p:cNvPicPr>
            <a:picLocks noGrp="1" noChangeAspect="1"/>
          </p:cNvPicPr>
          <p:nvPr>
            <p:ph type="pic" sz="quarter" idx="13"/>
          </p:nvPr>
        </p:nvPicPr>
        <p:blipFill>
          <a:blip r:embed="rId3">
            <a:alphaModFix amt="76000"/>
          </a:blip>
          <a:srcRect t="2" b="2"/>
          <a:stretch>
            <a:fillRect/>
          </a:stretch>
        </p:blipFill>
        <p:spPr/>
      </p:pic>
      <p:sp>
        <p:nvSpPr>
          <p:cNvPr id="3" name="Title 2">
            <a:extLst>
              <a:ext uri="{FF2B5EF4-FFF2-40B4-BE49-F238E27FC236}">
                <a16:creationId xmlns:a16="http://schemas.microsoft.com/office/drawing/2014/main" id="{3F5278DA-6C8A-199D-CC43-831ACF8AF132}"/>
              </a:ext>
            </a:extLst>
          </p:cNvPr>
          <p:cNvSpPr>
            <a:spLocks noGrp="1"/>
          </p:cNvSpPr>
          <p:nvPr>
            <p:ph type="ctrTitle"/>
          </p:nvPr>
        </p:nvSpPr>
        <p:spPr/>
        <p:txBody>
          <a:bodyPr bIns="548640" anchor="b" anchorCtr="0"/>
          <a:lstStyle/>
          <a:p>
            <a:r>
              <a:rPr lang="en-US" dirty="0">
                <a:ea typeface="Calibri Light"/>
                <a:cs typeface="Calibri Light"/>
              </a:rPr>
              <a:t>Development Tools</a:t>
            </a:r>
            <a:br>
              <a:rPr lang="en-US" dirty="0">
                <a:ea typeface="Calibri Light"/>
                <a:cs typeface="Calibri Light"/>
              </a:rPr>
            </a:br>
            <a:endParaRPr lang="en-US" dirty="0">
              <a:ea typeface="Calibri Light"/>
              <a:cs typeface="Calibri Light"/>
            </a:endParaRPr>
          </a:p>
        </p:txBody>
      </p:sp>
    </p:spTree>
    <p:extLst>
      <p:ext uri="{BB962C8B-B14F-4D97-AF65-F5344CB8AC3E}">
        <p14:creationId xmlns:p14="http://schemas.microsoft.com/office/powerpoint/2010/main" val="24350166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F975E-7EED-D5F9-C799-2CF4F76B84E3}"/>
              </a:ext>
            </a:extLst>
          </p:cNvPr>
          <p:cNvSpPr>
            <a:spLocks noGrp="1"/>
          </p:cNvSpPr>
          <p:nvPr>
            <p:ph type="title"/>
          </p:nvPr>
        </p:nvSpPr>
        <p:spPr/>
        <p:txBody>
          <a:bodyPr/>
          <a:lstStyle/>
          <a:p>
            <a:pPr algn="ctr"/>
            <a:r>
              <a:rPr lang="en-US" dirty="0">
                <a:cs typeface="Calibri Light"/>
              </a:rPr>
              <a:t>Development Tools</a:t>
            </a:r>
          </a:p>
        </p:txBody>
      </p:sp>
      <p:sp>
        <p:nvSpPr>
          <p:cNvPr id="3" name="Content Placeholder 2">
            <a:extLst>
              <a:ext uri="{FF2B5EF4-FFF2-40B4-BE49-F238E27FC236}">
                <a16:creationId xmlns:a16="http://schemas.microsoft.com/office/drawing/2014/main" id="{B83B987C-3B4F-B57F-7E2F-64315D9278B9}"/>
              </a:ext>
            </a:extLst>
          </p:cNvPr>
          <p:cNvSpPr>
            <a:spLocks noGrp="1"/>
          </p:cNvSpPr>
          <p:nvPr>
            <p:ph idx="1"/>
          </p:nvPr>
        </p:nvSpPr>
        <p:spPr/>
        <p:txBody>
          <a:bodyPr vert="horz" lIns="0" tIns="45720" rIns="0" bIns="45720" rtlCol="0" anchor="t">
            <a:normAutofit/>
          </a:bodyPr>
          <a:lstStyle/>
          <a:p>
            <a:pPr>
              <a:buFont typeface="Arial" panose="020F0502020204030204" pitchFamily="34" charset="0"/>
              <a:buChar char="•"/>
            </a:pPr>
            <a:r>
              <a:rPr lang="en-US" sz="2800" dirty="0">
                <a:cs typeface="Calibri" panose="020F0502020204030204"/>
              </a:rPr>
              <a:t>Planners are often first point of contact for a business</a:t>
            </a:r>
          </a:p>
          <a:p>
            <a:pPr>
              <a:buFont typeface="Arial" panose="020F0502020204030204" pitchFamily="34" charset="0"/>
              <a:buChar char="•"/>
            </a:pPr>
            <a:r>
              <a:rPr lang="en-US" sz="2800" dirty="0">
                <a:cs typeface="Calibri" panose="020F0502020204030204"/>
              </a:rPr>
              <a:t>Taxing scheme of a state is an important factor when a company is deciding where to locate or expand its business</a:t>
            </a:r>
          </a:p>
          <a:p>
            <a:pPr>
              <a:buFont typeface="Arial" panose="020F0502020204030204" pitchFamily="34" charset="0"/>
              <a:buChar char="•"/>
            </a:pPr>
            <a:r>
              <a:rPr lang="en-US" sz="2800" dirty="0">
                <a:cs typeface="Calibri" panose="020F0502020204030204"/>
              </a:rPr>
              <a:t>Businesses are often unaware of available tax incentives that may reduce its tax burden</a:t>
            </a:r>
          </a:p>
        </p:txBody>
      </p:sp>
    </p:spTree>
    <p:extLst>
      <p:ext uri="{BB962C8B-B14F-4D97-AF65-F5344CB8AC3E}">
        <p14:creationId xmlns:p14="http://schemas.microsoft.com/office/powerpoint/2010/main" val="13456019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44E67-57A4-9825-9E94-C2B258A68C9D}"/>
              </a:ext>
            </a:extLst>
          </p:cNvPr>
          <p:cNvSpPr>
            <a:spLocks noGrp="1"/>
          </p:cNvSpPr>
          <p:nvPr>
            <p:ph type="title"/>
          </p:nvPr>
        </p:nvSpPr>
        <p:spPr/>
        <p:txBody>
          <a:bodyPr/>
          <a:lstStyle/>
          <a:p>
            <a:pPr algn="ctr"/>
            <a:r>
              <a:rPr lang="en-US" dirty="0">
                <a:ea typeface="Calibri Light"/>
                <a:cs typeface="Calibri Light"/>
              </a:rPr>
              <a:t>SPECIAL SOURCE REVENUE CREDITS (SSRC)</a:t>
            </a:r>
          </a:p>
        </p:txBody>
      </p:sp>
      <p:sp>
        <p:nvSpPr>
          <p:cNvPr id="3" name="Content Placeholder 2">
            <a:extLst>
              <a:ext uri="{FF2B5EF4-FFF2-40B4-BE49-F238E27FC236}">
                <a16:creationId xmlns:a16="http://schemas.microsoft.com/office/drawing/2014/main" id="{F21C3D74-CBD0-AEEC-7CF1-ED875B10D2FB}"/>
              </a:ext>
            </a:extLst>
          </p:cNvPr>
          <p:cNvSpPr>
            <a:spLocks noGrp="1"/>
          </p:cNvSpPr>
          <p:nvPr>
            <p:ph idx="1"/>
          </p:nvPr>
        </p:nvSpPr>
        <p:spPr/>
        <p:txBody>
          <a:bodyPr vert="horz" lIns="91440" tIns="45720" rIns="0" bIns="45720" rtlCol="0" anchor="t">
            <a:normAutofit/>
          </a:bodyPr>
          <a:lstStyle/>
          <a:p>
            <a:pPr marL="347345" indent="-347345"/>
            <a:r>
              <a:rPr lang="en-US" sz="2800" dirty="0">
                <a:latin typeface="Calibri"/>
                <a:ea typeface="Calibri"/>
                <a:cs typeface="Calibri"/>
              </a:rPr>
              <a:t>South Carolina Code of Laws §</a:t>
            </a:r>
            <a:r>
              <a:rPr lang="en-US" sz="2800" dirty="0">
                <a:ea typeface="Calibri"/>
                <a:cs typeface="Calibri"/>
              </a:rPr>
              <a:t>4-1-175</a:t>
            </a:r>
            <a:endParaRPr lang="en-US" sz="2800" dirty="0">
              <a:cs typeface="Calibri"/>
            </a:endParaRPr>
          </a:p>
          <a:p>
            <a:pPr marL="347345" indent="-347345"/>
            <a:r>
              <a:rPr lang="en-US" sz="2800" dirty="0">
                <a:ea typeface="Calibri" panose="020F0502020204030204"/>
                <a:cs typeface="Calibri" panose="020F0502020204030204"/>
              </a:rPr>
              <a:t>SSRCs designed to be a reimbursement mechanism</a:t>
            </a:r>
          </a:p>
          <a:p>
            <a:pPr marL="347345" indent="-347345"/>
            <a:r>
              <a:rPr lang="en-US" sz="2800" dirty="0">
                <a:ea typeface="Calibri" panose="020F0502020204030204"/>
                <a:cs typeface="Calibri" panose="020F0502020204030204"/>
              </a:rPr>
              <a:t>Reduces property taxes, allowing the business to retain tax savings to reimburse it for certain investment/project costs</a:t>
            </a:r>
          </a:p>
          <a:p>
            <a:pPr marL="347345" indent="-347345"/>
            <a:r>
              <a:rPr lang="en-US" sz="2800" dirty="0">
                <a:ea typeface="Calibri" panose="020F0502020204030204"/>
                <a:cs typeface="Calibri" panose="020F0502020204030204"/>
              </a:rPr>
              <a:t>Qualifying costs: infrastructure serving county or municipality and the real estate used in the business</a:t>
            </a:r>
          </a:p>
        </p:txBody>
      </p:sp>
    </p:spTree>
    <p:extLst>
      <p:ext uri="{BB962C8B-B14F-4D97-AF65-F5344CB8AC3E}">
        <p14:creationId xmlns:p14="http://schemas.microsoft.com/office/powerpoint/2010/main" val="36481632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993883-CE9E-76ED-3E57-E0372E9494D9}"/>
              </a:ext>
            </a:extLst>
          </p:cNvPr>
          <p:cNvSpPr>
            <a:spLocks noGrp="1"/>
          </p:cNvSpPr>
          <p:nvPr>
            <p:ph type="title"/>
          </p:nvPr>
        </p:nvSpPr>
        <p:spPr/>
        <p:txBody>
          <a:bodyPr/>
          <a:lstStyle/>
          <a:p>
            <a:r>
              <a:rPr lang="en-US" dirty="0">
                <a:ea typeface="Calibri Light"/>
                <a:cs typeface="Calibri Light"/>
              </a:rPr>
              <a:t>Article 1 - Creation of Local Planning Commission</a:t>
            </a:r>
            <a:endParaRPr lang="en-US" dirty="0"/>
          </a:p>
        </p:txBody>
      </p:sp>
      <p:sp>
        <p:nvSpPr>
          <p:cNvPr id="3" name="Content Placeholder 2">
            <a:extLst>
              <a:ext uri="{FF2B5EF4-FFF2-40B4-BE49-F238E27FC236}">
                <a16:creationId xmlns:a16="http://schemas.microsoft.com/office/drawing/2014/main" id="{490300FE-E145-3630-339F-F88540C9B6B3}"/>
              </a:ext>
            </a:extLst>
          </p:cNvPr>
          <p:cNvSpPr>
            <a:spLocks noGrp="1"/>
          </p:cNvSpPr>
          <p:nvPr>
            <p:ph idx="1"/>
          </p:nvPr>
        </p:nvSpPr>
        <p:spPr>
          <a:xfrm>
            <a:off x="936821" y="1921117"/>
            <a:ext cx="10058400" cy="487114"/>
          </a:xfrm>
        </p:spPr>
        <p:txBody>
          <a:bodyPr vert="horz" lIns="0" tIns="45720" rIns="0" bIns="45720" rtlCol="0" anchor="t">
            <a:normAutofit/>
          </a:bodyPr>
          <a:lstStyle/>
          <a:p>
            <a:pPr algn="ctr"/>
            <a:r>
              <a:rPr lang="en-US" dirty="0">
                <a:ea typeface="Calibri"/>
                <a:cs typeface="Calibri"/>
              </a:rPr>
              <a:t> Section 6-29-330 </a:t>
            </a:r>
            <a:endParaRPr lang="en-US" dirty="0"/>
          </a:p>
          <a:p>
            <a:endParaRPr lang="en-US" dirty="0">
              <a:highlight>
                <a:srgbClr val="FFFF00"/>
              </a:highlight>
              <a:latin typeface="Calibri"/>
              <a:ea typeface="Calibri"/>
              <a:cs typeface="Calibri"/>
            </a:endParaRPr>
          </a:p>
        </p:txBody>
      </p:sp>
      <p:sp>
        <p:nvSpPr>
          <p:cNvPr id="4" name="TextBox 3">
            <a:extLst>
              <a:ext uri="{FF2B5EF4-FFF2-40B4-BE49-F238E27FC236}">
                <a16:creationId xmlns:a16="http://schemas.microsoft.com/office/drawing/2014/main" id="{CDC8DDE1-E02C-102C-B9F9-4BB04943C6F1}"/>
              </a:ext>
            </a:extLst>
          </p:cNvPr>
          <p:cNvSpPr txBox="1"/>
          <p:nvPr/>
        </p:nvSpPr>
        <p:spPr>
          <a:xfrm>
            <a:off x="105364" y="2278473"/>
            <a:ext cx="11971866" cy="403187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sz="1600" dirty="0">
                <a:latin typeface="Open Sans"/>
                <a:ea typeface="Open Sans"/>
                <a:cs typeface="Open Sans"/>
              </a:rPr>
              <a:t>A) A </a:t>
            </a:r>
            <a:r>
              <a:rPr lang="en-US" sz="1600" dirty="0">
                <a:highlight>
                  <a:srgbClr val="FFFF00"/>
                </a:highlight>
                <a:latin typeface="Open Sans"/>
                <a:ea typeface="Open Sans"/>
                <a:cs typeface="Open Sans"/>
              </a:rPr>
              <a:t>municipality</a:t>
            </a:r>
            <a:r>
              <a:rPr lang="en-US" sz="1600" dirty="0">
                <a:latin typeface="Open Sans"/>
                <a:ea typeface="Open Sans"/>
                <a:cs typeface="Open Sans"/>
              </a:rPr>
              <a:t> may exercise the powers granted under the provisions of this chapter in the total area within its </a:t>
            </a:r>
            <a:r>
              <a:rPr lang="en-US" sz="1600" dirty="0">
                <a:highlight>
                  <a:srgbClr val="FFFF00"/>
                </a:highlight>
                <a:latin typeface="Open Sans"/>
                <a:ea typeface="Open Sans"/>
                <a:cs typeface="Open Sans"/>
              </a:rPr>
              <a:t>corporate limits</a:t>
            </a:r>
            <a:r>
              <a:rPr lang="en-US" sz="1600" dirty="0">
                <a:latin typeface="Open Sans"/>
                <a:ea typeface="Open Sans"/>
                <a:cs typeface="Open Sans"/>
              </a:rPr>
              <a:t>. A </a:t>
            </a:r>
            <a:r>
              <a:rPr lang="en-US" sz="1600" dirty="0">
                <a:highlight>
                  <a:srgbClr val="FFFF00"/>
                </a:highlight>
                <a:latin typeface="Open Sans"/>
                <a:ea typeface="Open Sans"/>
                <a:cs typeface="Open Sans"/>
              </a:rPr>
              <a:t>county</a:t>
            </a:r>
            <a:r>
              <a:rPr lang="en-US" sz="1600" dirty="0">
                <a:latin typeface="Open Sans"/>
                <a:ea typeface="Open Sans"/>
                <a:cs typeface="Open Sans"/>
              </a:rPr>
              <a:t> may exercise the powers granted under the provisions of this chapter in the </a:t>
            </a:r>
            <a:r>
              <a:rPr lang="en-US" sz="1600" dirty="0">
                <a:highlight>
                  <a:srgbClr val="FFFF00"/>
                </a:highlight>
                <a:latin typeface="Open Sans"/>
                <a:ea typeface="Open Sans"/>
                <a:cs typeface="Open Sans"/>
              </a:rPr>
              <a:t>total unincorporated area</a:t>
            </a:r>
            <a:r>
              <a:rPr lang="en-US" sz="1600" dirty="0">
                <a:latin typeface="Open Sans"/>
                <a:ea typeface="Open Sans"/>
                <a:cs typeface="Open Sans"/>
              </a:rPr>
              <a:t> or </a:t>
            </a:r>
            <a:r>
              <a:rPr lang="en-US" sz="1600" dirty="0">
                <a:highlight>
                  <a:srgbClr val="FFFF00"/>
                </a:highlight>
                <a:latin typeface="Open Sans"/>
                <a:ea typeface="Open Sans"/>
                <a:cs typeface="Open Sans"/>
              </a:rPr>
              <a:t>specific parts of the unincorporated area.</a:t>
            </a:r>
            <a:r>
              <a:rPr lang="en-US" sz="1600" dirty="0">
                <a:latin typeface="Open Sans"/>
                <a:ea typeface="Open Sans"/>
                <a:cs typeface="Open Sans"/>
              </a:rPr>
              <a:t> </a:t>
            </a:r>
            <a:r>
              <a:rPr lang="en-US" sz="1600" dirty="0">
                <a:highlight>
                  <a:srgbClr val="FFFF00"/>
                </a:highlight>
                <a:latin typeface="Open Sans"/>
                <a:ea typeface="Open Sans"/>
                <a:cs typeface="Open Sans"/>
              </a:rPr>
              <a:t>Unincorporated areas of the county or counties adjacent to incorporated municipalities may be added to and included in the area under municipal jurisdiction</a:t>
            </a:r>
            <a:r>
              <a:rPr lang="en-US" sz="1600" dirty="0">
                <a:latin typeface="Open Sans"/>
                <a:ea typeface="Open Sans"/>
                <a:cs typeface="Open Sans"/>
              </a:rPr>
              <a:t> for the purposes of this chapter provided that the municipality and county councils involved adopt ordinances establishing the boundaries of the additional areas, the limitations of the authority to be exercised by the municipality, and representation on the boards and commissions provided under this chapter. The agreement must be formally approved and executed by the municipal council and the county councils involved.</a:t>
            </a:r>
          </a:p>
          <a:p>
            <a:pPr algn="just"/>
            <a:endParaRPr lang="en-US" sz="1600" dirty="0">
              <a:latin typeface="Open Sans"/>
              <a:ea typeface="Calibri" panose="020F0502020204030204"/>
              <a:cs typeface="Calibri" panose="020F0502020204030204"/>
            </a:endParaRPr>
          </a:p>
          <a:p>
            <a:pPr algn="just"/>
            <a:r>
              <a:rPr lang="en-US" sz="1600" dirty="0">
                <a:latin typeface="Open Sans"/>
                <a:ea typeface="Open Sans"/>
                <a:cs typeface="Open Sans"/>
              </a:rPr>
              <a:t>(B) The governing body of a </a:t>
            </a:r>
            <a:r>
              <a:rPr lang="en-US" sz="1600" dirty="0">
                <a:highlight>
                  <a:srgbClr val="FFFF00"/>
                </a:highlight>
                <a:latin typeface="Open Sans"/>
                <a:ea typeface="Open Sans"/>
                <a:cs typeface="Open Sans"/>
              </a:rPr>
              <a:t>municipality may designate</a:t>
            </a:r>
            <a:r>
              <a:rPr lang="en-US" sz="1600" dirty="0">
                <a:latin typeface="Open Sans"/>
                <a:ea typeface="Open Sans"/>
                <a:cs typeface="Open Sans"/>
              </a:rPr>
              <a:t> by ordinance the </a:t>
            </a:r>
            <a:r>
              <a:rPr lang="en-US" sz="1600" dirty="0">
                <a:highlight>
                  <a:srgbClr val="FFFF00"/>
                </a:highlight>
                <a:latin typeface="Open Sans"/>
                <a:ea typeface="Open Sans"/>
                <a:cs typeface="Open Sans"/>
              </a:rPr>
              <a:t>county planning commission </a:t>
            </a:r>
            <a:r>
              <a:rPr lang="en-US" sz="1600" dirty="0">
                <a:latin typeface="Open Sans"/>
                <a:ea typeface="Open Sans"/>
                <a:cs typeface="Open Sans"/>
              </a:rPr>
              <a:t>as the official planning </a:t>
            </a:r>
            <a:r>
              <a:rPr lang="en-US" sz="1600" dirty="0">
                <a:highlight>
                  <a:srgbClr val="FFFF00"/>
                </a:highlight>
                <a:latin typeface="Open Sans"/>
                <a:ea typeface="Open Sans"/>
                <a:cs typeface="Open Sans"/>
              </a:rPr>
              <a:t>commission of the municipality</a:t>
            </a:r>
            <a:r>
              <a:rPr lang="en-US" sz="1600" dirty="0">
                <a:latin typeface="Open Sans"/>
                <a:ea typeface="Open Sans"/>
                <a:cs typeface="Open Sans"/>
              </a:rPr>
              <a:t>. In the event of the designation, and acceptance by the county, the county planning commission may exercise the powers and duties as provided in this chapter for municipal planning commissions as are specified in the agreement reached by the governing authorities. The agreement must specify the procedures for the exercise of powers granted in the chapter and shall address the issue of equitable representation of the municipality and the county on the boards and commissions authorized by this chapter. This agreement must be formally stated in appropriate ordinances by the governing authorities involved.</a:t>
            </a:r>
          </a:p>
        </p:txBody>
      </p:sp>
    </p:spTree>
    <p:extLst>
      <p:ext uri="{BB962C8B-B14F-4D97-AF65-F5344CB8AC3E}">
        <p14:creationId xmlns:p14="http://schemas.microsoft.com/office/powerpoint/2010/main" val="259138718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1E4F1-3282-912B-EE56-113ED053109D}"/>
              </a:ext>
            </a:extLst>
          </p:cNvPr>
          <p:cNvSpPr>
            <a:spLocks noGrp="1"/>
          </p:cNvSpPr>
          <p:nvPr>
            <p:ph type="title"/>
          </p:nvPr>
        </p:nvSpPr>
        <p:spPr/>
        <p:txBody>
          <a:bodyPr/>
          <a:lstStyle/>
          <a:p>
            <a:pPr algn="ctr"/>
            <a:r>
              <a:rPr lang="en-US" dirty="0">
                <a:cs typeface="Calibri Light"/>
              </a:rPr>
              <a:t>SPECIAL SOURCE REVENUE CREDITS (SSRC)</a:t>
            </a:r>
          </a:p>
        </p:txBody>
      </p:sp>
      <p:sp>
        <p:nvSpPr>
          <p:cNvPr id="3" name="Content Placeholder 2">
            <a:extLst>
              <a:ext uri="{FF2B5EF4-FFF2-40B4-BE49-F238E27FC236}">
                <a16:creationId xmlns:a16="http://schemas.microsoft.com/office/drawing/2014/main" id="{A2D86CE4-0DED-FC8D-3D6C-41600C26DFD3}"/>
              </a:ext>
            </a:extLst>
          </p:cNvPr>
          <p:cNvSpPr>
            <a:spLocks noGrp="1"/>
          </p:cNvSpPr>
          <p:nvPr>
            <p:ph idx="1"/>
          </p:nvPr>
        </p:nvSpPr>
        <p:spPr/>
        <p:txBody>
          <a:bodyPr vert="horz" lIns="0" tIns="45720" rIns="0" bIns="45720" rtlCol="0" anchor="t">
            <a:normAutofit/>
          </a:bodyPr>
          <a:lstStyle/>
          <a:p>
            <a:pPr>
              <a:buFont typeface="Arial" panose="020F0502020204030204" pitchFamily="34" charset="0"/>
              <a:buChar char="•"/>
            </a:pPr>
            <a:r>
              <a:rPr lang="en-US" sz="2800" dirty="0">
                <a:cs typeface="Calibri"/>
              </a:rPr>
              <a:t>Amount of SSRC is discretionary and negotiated with the county government</a:t>
            </a:r>
            <a:endParaRPr lang="en-US" dirty="0"/>
          </a:p>
          <a:p>
            <a:pPr>
              <a:buFont typeface="Arial" panose="020F0502020204030204" pitchFamily="34" charset="0"/>
              <a:buChar char="•"/>
            </a:pPr>
            <a:r>
              <a:rPr lang="en-US" sz="2800" dirty="0">
                <a:cs typeface="Calibri"/>
              </a:rPr>
              <a:t>SSRC can be a fixed amount (i.e.. $500,000 for cost of land) or</a:t>
            </a:r>
          </a:p>
          <a:p>
            <a:pPr>
              <a:buFont typeface="Arial" panose="020F0502020204030204" pitchFamily="34" charset="0"/>
              <a:buChar char="•"/>
            </a:pPr>
            <a:r>
              <a:rPr lang="en-US" sz="2800" dirty="0">
                <a:cs typeface="Calibri"/>
              </a:rPr>
              <a:t>SSRC can be calculated as a percentage of the annual property tax bill over a period of time (i.e.. 15% for 20 years)</a:t>
            </a:r>
          </a:p>
          <a:p>
            <a:endParaRPr lang="en-US" dirty="0">
              <a:cs typeface="Calibri"/>
            </a:endParaRPr>
          </a:p>
        </p:txBody>
      </p:sp>
    </p:spTree>
    <p:extLst>
      <p:ext uri="{BB962C8B-B14F-4D97-AF65-F5344CB8AC3E}">
        <p14:creationId xmlns:p14="http://schemas.microsoft.com/office/powerpoint/2010/main" val="103107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F1884-2351-6481-D6F1-BC5799761A37}"/>
              </a:ext>
            </a:extLst>
          </p:cNvPr>
          <p:cNvSpPr>
            <a:spLocks noGrp="1"/>
          </p:cNvSpPr>
          <p:nvPr>
            <p:ph type="title"/>
          </p:nvPr>
        </p:nvSpPr>
        <p:spPr/>
        <p:txBody>
          <a:bodyPr>
            <a:normAutofit/>
          </a:bodyPr>
          <a:lstStyle/>
          <a:p>
            <a:pPr algn="ctr"/>
            <a:r>
              <a:rPr lang="en-US" dirty="0">
                <a:ea typeface="Calibri Light"/>
                <a:cs typeface="Calibri Light"/>
              </a:rPr>
              <a:t>SPECIAL SOURCE REVENUE CREDITS</a:t>
            </a:r>
            <a:br>
              <a:rPr lang="en-US" dirty="0">
                <a:ea typeface="Calibri Light"/>
                <a:cs typeface="Calibri Light"/>
              </a:rPr>
            </a:br>
            <a:r>
              <a:rPr lang="en-US" sz="3600" dirty="0">
                <a:ea typeface="Calibri Light"/>
                <a:cs typeface="Calibri Light"/>
              </a:rPr>
              <a:t>(Bon Haven c.1884 built by Cleveland family)</a:t>
            </a:r>
          </a:p>
        </p:txBody>
      </p:sp>
      <p:sp>
        <p:nvSpPr>
          <p:cNvPr id="3" name="Text Placeholder 2">
            <a:extLst>
              <a:ext uri="{FF2B5EF4-FFF2-40B4-BE49-F238E27FC236}">
                <a16:creationId xmlns:a16="http://schemas.microsoft.com/office/drawing/2014/main" id="{13882A1C-8B4D-EDF2-A0DD-ED238F59F2D7}"/>
              </a:ext>
            </a:extLst>
          </p:cNvPr>
          <p:cNvSpPr>
            <a:spLocks noGrp="1"/>
          </p:cNvSpPr>
          <p:nvPr>
            <p:ph type="body" idx="1"/>
          </p:nvPr>
        </p:nvSpPr>
        <p:spPr>
          <a:xfrm>
            <a:off x="0" y="2020278"/>
            <a:ext cx="4639736" cy="736282"/>
          </a:xfrm>
        </p:spPr>
        <p:txBody>
          <a:bodyPr/>
          <a:lstStyle/>
          <a:p>
            <a:pPr algn="ctr"/>
            <a:r>
              <a:rPr lang="en-US" dirty="0">
                <a:ea typeface="Calibri"/>
                <a:cs typeface="Calibri"/>
              </a:rPr>
              <a:t>BEFORE</a:t>
            </a:r>
          </a:p>
        </p:txBody>
      </p:sp>
      <p:sp>
        <p:nvSpPr>
          <p:cNvPr id="5" name="Text Placeholder 4">
            <a:extLst>
              <a:ext uri="{FF2B5EF4-FFF2-40B4-BE49-F238E27FC236}">
                <a16:creationId xmlns:a16="http://schemas.microsoft.com/office/drawing/2014/main" id="{44A50A57-B056-B0C5-792B-9ABB4B765D8C}"/>
              </a:ext>
            </a:extLst>
          </p:cNvPr>
          <p:cNvSpPr>
            <a:spLocks noGrp="1"/>
          </p:cNvSpPr>
          <p:nvPr>
            <p:ph type="body" sz="quarter" idx="3"/>
          </p:nvPr>
        </p:nvSpPr>
        <p:spPr>
          <a:xfrm>
            <a:off x="-50591" y="3973455"/>
            <a:ext cx="4639736" cy="736282"/>
          </a:xfrm>
        </p:spPr>
        <p:txBody>
          <a:bodyPr/>
          <a:lstStyle/>
          <a:p>
            <a:pPr algn="ctr"/>
            <a:r>
              <a:rPr lang="en-US" dirty="0">
                <a:ea typeface="Calibri"/>
                <a:cs typeface="Calibri"/>
              </a:rPr>
              <a:t>AFTER</a:t>
            </a:r>
          </a:p>
        </p:txBody>
      </p:sp>
      <p:pic>
        <p:nvPicPr>
          <p:cNvPr id="12" name="Content Placeholder 11">
            <a:extLst>
              <a:ext uri="{FF2B5EF4-FFF2-40B4-BE49-F238E27FC236}">
                <a16:creationId xmlns:a16="http://schemas.microsoft.com/office/drawing/2014/main" id="{3ECF5549-23B7-6A02-177D-98A2574E0EA9}"/>
              </a:ext>
            </a:extLst>
          </p:cNvPr>
          <p:cNvPicPr>
            <a:picLocks noGrp="1" noChangeAspect="1"/>
          </p:cNvPicPr>
          <p:nvPr>
            <p:ph sz="quarter" idx="4"/>
          </p:nvPr>
        </p:nvPicPr>
        <p:blipFill>
          <a:blip r:embed="rId2"/>
          <a:srcRect t="4169" b="4169"/>
          <a:stretch/>
        </p:blipFill>
        <p:spPr>
          <a:xfrm>
            <a:off x="3074670" y="4083492"/>
            <a:ext cx="8732520" cy="2345150"/>
          </a:xfrm>
        </p:spPr>
      </p:pic>
      <p:pic>
        <p:nvPicPr>
          <p:cNvPr id="9" name="Content Placeholder 8">
            <a:extLst>
              <a:ext uri="{FF2B5EF4-FFF2-40B4-BE49-F238E27FC236}">
                <a16:creationId xmlns:a16="http://schemas.microsoft.com/office/drawing/2014/main" id="{3FDCA4DA-16B5-F5FD-5B58-50556135BD03}"/>
              </a:ext>
            </a:extLst>
          </p:cNvPr>
          <p:cNvPicPr>
            <a:picLocks noGrp="1" noChangeAspect="1"/>
          </p:cNvPicPr>
          <p:nvPr>
            <p:ph sz="half" idx="2"/>
          </p:nvPr>
        </p:nvPicPr>
        <p:blipFill>
          <a:blip r:embed="rId3"/>
          <a:srcRect/>
          <a:stretch/>
        </p:blipFill>
        <p:spPr>
          <a:xfrm>
            <a:off x="3074670" y="2096936"/>
            <a:ext cx="8732520" cy="1885084"/>
          </a:xfrm>
        </p:spPr>
      </p:pic>
    </p:spTree>
    <p:extLst>
      <p:ext uri="{BB962C8B-B14F-4D97-AF65-F5344CB8AC3E}">
        <p14:creationId xmlns:p14="http://schemas.microsoft.com/office/powerpoint/2010/main" val="108735868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AAA59-AF6F-7984-2905-F861AD244E26}"/>
              </a:ext>
            </a:extLst>
          </p:cNvPr>
          <p:cNvSpPr>
            <a:spLocks noGrp="1"/>
          </p:cNvSpPr>
          <p:nvPr>
            <p:ph type="title"/>
          </p:nvPr>
        </p:nvSpPr>
        <p:spPr/>
        <p:txBody>
          <a:bodyPr/>
          <a:lstStyle/>
          <a:p>
            <a:pPr algn="ctr"/>
            <a:r>
              <a:rPr lang="en-US" dirty="0">
                <a:ea typeface="Calibri Light"/>
                <a:cs typeface="Calibri Light"/>
              </a:rPr>
              <a:t>BAILEY BILL</a:t>
            </a:r>
          </a:p>
        </p:txBody>
      </p:sp>
      <p:sp>
        <p:nvSpPr>
          <p:cNvPr id="3" name="Content Placeholder 2">
            <a:extLst>
              <a:ext uri="{FF2B5EF4-FFF2-40B4-BE49-F238E27FC236}">
                <a16:creationId xmlns:a16="http://schemas.microsoft.com/office/drawing/2014/main" id="{4BA3E893-A255-A153-CCFB-328CF674CB76}"/>
              </a:ext>
            </a:extLst>
          </p:cNvPr>
          <p:cNvSpPr>
            <a:spLocks noGrp="1"/>
          </p:cNvSpPr>
          <p:nvPr>
            <p:ph idx="1"/>
          </p:nvPr>
        </p:nvSpPr>
        <p:spPr/>
        <p:txBody>
          <a:bodyPr vert="horz" lIns="91440" tIns="45720" rIns="0" bIns="45720" rtlCol="0" anchor="t">
            <a:normAutofit/>
          </a:bodyPr>
          <a:lstStyle/>
          <a:p>
            <a:pPr marL="347345" indent="-347345"/>
            <a:r>
              <a:rPr lang="en-US" dirty="0">
                <a:solidFill>
                  <a:srgbClr val="404040"/>
                </a:solidFill>
                <a:ea typeface="Calibri" panose="020F0502020204030204"/>
                <a:cs typeface="Calibri" panose="020F0502020204030204"/>
              </a:rPr>
              <a:t>South Carolina Code of Laws Section §§ 4-9-195 &amp; 5-21-140</a:t>
            </a:r>
          </a:p>
          <a:p>
            <a:pPr marL="347345" indent="-347345"/>
            <a:r>
              <a:rPr lang="en-US" dirty="0">
                <a:solidFill>
                  <a:srgbClr val="404040"/>
                </a:solidFill>
                <a:ea typeface="Calibri" panose="020F0502020204030204"/>
                <a:cs typeface="Calibri" panose="020F0502020204030204"/>
              </a:rPr>
              <a:t>Named after former Rep. James Bailey from Charleston</a:t>
            </a:r>
          </a:p>
          <a:p>
            <a:pPr marL="347345" indent="-347345"/>
            <a:r>
              <a:rPr lang="en-US" b="1" dirty="0">
                <a:solidFill>
                  <a:srgbClr val="404040"/>
                </a:solidFill>
                <a:ea typeface="Calibri" panose="020F0502020204030204"/>
                <a:cs typeface="Calibri" panose="020F0502020204030204"/>
              </a:rPr>
              <a:t>Purpose:</a:t>
            </a:r>
          </a:p>
          <a:p>
            <a:pPr marL="383540" lvl="1"/>
            <a:r>
              <a:rPr lang="en-US" dirty="0">
                <a:solidFill>
                  <a:srgbClr val="404040"/>
                </a:solidFill>
                <a:ea typeface="Calibri" panose="020F0502020204030204"/>
                <a:cs typeface="Calibri" panose="020F0502020204030204"/>
              </a:rPr>
              <a:t>Encourage rehabilitation of historic structures</a:t>
            </a:r>
          </a:p>
          <a:p>
            <a:pPr marL="383540" lvl="1"/>
            <a:r>
              <a:rPr lang="en-US" dirty="0">
                <a:solidFill>
                  <a:srgbClr val="404040"/>
                </a:solidFill>
                <a:ea typeface="Calibri" panose="020F0502020204030204"/>
                <a:cs typeface="Calibri" panose="020F0502020204030204"/>
              </a:rPr>
              <a:t>Promote community development and redevelopment</a:t>
            </a:r>
          </a:p>
          <a:p>
            <a:pPr marL="383540" lvl="1"/>
            <a:r>
              <a:rPr lang="en-US" dirty="0">
                <a:solidFill>
                  <a:srgbClr val="404040"/>
                </a:solidFill>
                <a:ea typeface="Calibri" panose="020F0502020204030204"/>
                <a:cs typeface="Calibri" panose="020F0502020204030204"/>
              </a:rPr>
              <a:t>Encourage sound community planning</a:t>
            </a:r>
          </a:p>
        </p:txBody>
      </p:sp>
    </p:spTree>
    <p:extLst>
      <p:ext uri="{BB962C8B-B14F-4D97-AF65-F5344CB8AC3E}">
        <p14:creationId xmlns:p14="http://schemas.microsoft.com/office/powerpoint/2010/main" val="275574459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6727A-D926-2E2A-B064-D8D29D215206}"/>
              </a:ext>
            </a:extLst>
          </p:cNvPr>
          <p:cNvSpPr>
            <a:spLocks noGrp="1"/>
          </p:cNvSpPr>
          <p:nvPr>
            <p:ph type="title"/>
          </p:nvPr>
        </p:nvSpPr>
        <p:spPr/>
        <p:txBody>
          <a:bodyPr/>
          <a:lstStyle/>
          <a:p>
            <a:pPr algn="ctr"/>
            <a:r>
              <a:rPr lang="en-US" dirty="0">
                <a:cs typeface="Calibri Light"/>
              </a:rPr>
              <a:t>BAILEY BILL</a:t>
            </a:r>
          </a:p>
        </p:txBody>
      </p:sp>
      <p:sp>
        <p:nvSpPr>
          <p:cNvPr id="3" name="Content Placeholder 2">
            <a:extLst>
              <a:ext uri="{FF2B5EF4-FFF2-40B4-BE49-F238E27FC236}">
                <a16:creationId xmlns:a16="http://schemas.microsoft.com/office/drawing/2014/main" id="{DD56B9DD-E0E0-D832-9FB4-431BA362E996}"/>
              </a:ext>
            </a:extLst>
          </p:cNvPr>
          <p:cNvSpPr>
            <a:spLocks noGrp="1"/>
          </p:cNvSpPr>
          <p:nvPr>
            <p:ph idx="1"/>
          </p:nvPr>
        </p:nvSpPr>
        <p:spPr/>
        <p:txBody>
          <a:bodyPr vert="horz" lIns="91440" tIns="45720" rIns="0" bIns="45720" rtlCol="0" anchor="t">
            <a:normAutofit/>
          </a:bodyPr>
          <a:lstStyle/>
          <a:p>
            <a:pPr marL="347345" indent="-347345"/>
            <a:r>
              <a:rPr lang="en-US" dirty="0">
                <a:cs typeface="Calibri"/>
              </a:rPr>
              <a:t>Fixes the property tax assessment based on the fair market value of the property before rehabilitation</a:t>
            </a:r>
            <a:endParaRPr lang="en-US" dirty="0">
              <a:solidFill>
                <a:srgbClr val="000000"/>
              </a:solidFill>
              <a:cs typeface="Calibri"/>
            </a:endParaRPr>
          </a:p>
          <a:p>
            <a:pPr marL="347345" indent="-347345"/>
            <a:r>
              <a:rPr lang="en-US" dirty="0">
                <a:cs typeface="Calibri"/>
              </a:rPr>
              <a:t>Assessment fixed for a period of not more than 20 years</a:t>
            </a:r>
            <a:endParaRPr lang="en-US" dirty="0">
              <a:solidFill>
                <a:srgbClr val="000000"/>
              </a:solidFill>
              <a:cs typeface="Calibri"/>
            </a:endParaRPr>
          </a:p>
          <a:p>
            <a:pPr marL="347345" indent="-347345"/>
            <a:r>
              <a:rPr lang="en-US" dirty="0">
                <a:cs typeface="Calibri"/>
              </a:rPr>
              <a:t>Must adopt a Bailey Bill ordinance to use this tool</a:t>
            </a:r>
            <a:endParaRPr lang="en-US" dirty="0">
              <a:solidFill>
                <a:srgbClr val="000000"/>
              </a:solidFill>
              <a:cs typeface="Calibri"/>
            </a:endParaRPr>
          </a:p>
          <a:p>
            <a:pPr marL="347345" indent="-347345"/>
            <a:endParaRPr lang="en-US" dirty="0">
              <a:cs typeface="Calibri"/>
            </a:endParaRPr>
          </a:p>
        </p:txBody>
      </p:sp>
    </p:spTree>
    <p:extLst>
      <p:ext uri="{BB962C8B-B14F-4D97-AF65-F5344CB8AC3E}">
        <p14:creationId xmlns:p14="http://schemas.microsoft.com/office/powerpoint/2010/main" val="1389676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621C25-5757-42BD-427B-3D0EDF93BDF1}"/>
              </a:ext>
            </a:extLst>
          </p:cNvPr>
          <p:cNvSpPr>
            <a:spLocks noGrp="1"/>
          </p:cNvSpPr>
          <p:nvPr>
            <p:ph type="title"/>
          </p:nvPr>
        </p:nvSpPr>
        <p:spPr/>
        <p:txBody>
          <a:bodyPr/>
          <a:lstStyle/>
          <a:p>
            <a:pPr algn="ctr"/>
            <a:r>
              <a:rPr lang="en-US" dirty="0">
                <a:cs typeface="Calibri Light"/>
              </a:rPr>
              <a:t>BAILEY BILL</a:t>
            </a:r>
          </a:p>
        </p:txBody>
      </p:sp>
      <p:sp>
        <p:nvSpPr>
          <p:cNvPr id="3" name="Content Placeholder 2">
            <a:extLst>
              <a:ext uri="{FF2B5EF4-FFF2-40B4-BE49-F238E27FC236}">
                <a16:creationId xmlns:a16="http://schemas.microsoft.com/office/drawing/2014/main" id="{F1B402C6-762A-00D3-5A78-9CBA0ECC5E9A}"/>
              </a:ext>
            </a:extLst>
          </p:cNvPr>
          <p:cNvSpPr>
            <a:spLocks noGrp="1"/>
          </p:cNvSpPr>
          <p:nvPr>
            <p:ph idx="1"/>
          </p:nvPr>
        </p:nvSpPr>
        <p:spPr/>
        <p:txBody>
          <a:bodyPr vert="horz" lIns="91440" tIns="45720" rIns="0" bIns="45720" rtlCol="0" anchor="t">
            <a:normAutofit/>
          </a:bodyPr>
          <a:lstStyle/>
          <a:p>
            <a:pPr marL="347345" indent="-347345"/>
            <a:r>
              <a:rPr lang="en-US" b="1" dirty="0">
                <a:cs typeface="Calibri"/>
              </a:rPr>
              <a:t>What structures qualify?</a:t>
            </a:r>
            <a:endParaRPr lang="en-US" b="1" dirty="0">
              <a:solidFill>
                <a:srgbClr val="000000"/>
              </a:solidFill>
              <a:cs typeface="Calibri"/>
            </a:endParaRPr>
          </a:p>
          <a:p>
            <a:pPr marL="383540" lvl="1"/>
            <a:r>
              <a:rPr lang="en-US" dirty="0">
                <a:cs typeface="Calibri"/>
              </a:rPr>
              <a:t>Listed on National Register of Historic Places</a:t>
            </a:r>
            <a:endParaRPr lang="en-US" dirty="0">
              <a:solidFill>
                <a:srgbClr val="000000"/>
              </a:solidFill>
              <a:cs typeface="Calibri"/>
            </a:endParaRPr>
          </a:p>
          <a:p>
            <a:pPr marL="383540" lvl="1"/>
            <a:r>
              <a:rPr lang="en-US" dirty="0">
                <a:cs typeface="Calibri"/>
              </a:rPr>
              <a:t>Designated as historic by governing body &amp; 50 years old; OR</a:t>
            </a:r>
            <a:endParaRPr lang="en-US" dirty="0">
              <a:solidFill>
                <a:srgbClr val="000000"/>
              </a:solidFill>
              <a:cs typeface="Calibri"/>
            </a:endParaRPr>
          </a:p>
          <a:p>
            <a:pPr marL="383540" lvl="1"/>
            <a:r>
              <a:rPr lang="en-US" dirty="0">
                <a:cs typeface="Calibri"/>
              </a:rPr>
              <a:t>50 years old &amp; located in historic district designed by governing body</a:t>
            </a:r>
            <a:endParaRPr lang="en-US" dirty="0">
              <a:solidFill>
                <a:srgbClr val="000000"/>
              </a:solidFill>
              <a:cs typeface="Calibri"/>
            </a:endParaRPr>
          </a:p>
          <a:p>
            <a:pPr marL="347345" indent="-347345"/>
            <a:endParaRPr lang="en-US" dirty="0">
              <a:cs typeface="Calibri"/>
            </a:endParaRPr>
          </a:p>
        </p:txBody>
      </p:sp>
    </p:spTree>
    <p:extLst>
      <p:ext uri="{BB962C8B-B14F-4D97-AF65-F5344CB8AC3E}">
        <p14:creationId xmlns:p14="http://schemas.microsoft.com/office/powerpoint/2010/main" val="176473554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240C63-C378-47C8-0D23-CE96165826C8}"/>
              </a:ext>
            </a:extLst>
          </p:cNvPr>
          <p:cNvSpPr>
            <a:spLocks noGrp="1"/>
          </p:cNvSpPr>
          <p:nvPr>
            <p:ph type="title"/>
          </p:nvPr>
        </p:nvSpPr>
        <p:spPr/>
        <p:txBody>
          <a:bodyPr/>
          <a:lstStyle/>
          <a:p>
            <a:pPr algn="ctr"/>
            <a:r>
              <a:rPr lang="en-US" dirty="0">
                <a:cs typeface="Calibri Light"/>
              </a:rPr>
              <a:t>BAILEY BILL</a:t>
            </a:r>
          </a:p>
        </p:txBody>
      </p:sp>
      <p:sp>
        <p:nvSpPr>
          <p:cNvPr id="3" name="Content Placeholder 2">
            <a:extLst>
              <a:ext uri="{FF2B5EF4-FFF2-40B4-BE49-F238E27FC236}">
                <a16:creationId xmlns:a16="http://schemas.microsoft.com/office/drawing/2014/main" id="{C21275A5-0141-BF3F-7098-A6627C9C27E6}"/>
              </a:ext>
            </a:extLst>
          </p:cNvPr>
          <p:cNvSpPr>
            <a:spLocks noGrp="1"/>
          </p:cNvSpPr>
          <p:nvPr>
            <p:ph idx="1"/>
          </p:nvPr>
        </p:nvSpPr>
        <p:spPr/>
        <p:txBody>
          <a:bodyPr vert="horz" lIns="91440" tIns="45720" rIns="0" bIns="45720" rtlCol="0" anchor="t">
            <a:normAutofit/>
          </a:bodyPr>
          <a:lstStyle/>
          <a:p>
            <a:pPr marL="347345" indent="-347345"/>
            <a:r>
              <a:rPr lang="en-US" b="1" dirty="0">
                <a:cs typeface="Calibri"/>
              </a:rPr>
              <a:t>Preliminary Certification</a:t>
            </a:r>
          </a:p>
          <a:p>
            <a:pPr marL="383540" lvl="1"/>
            <a:r>
              <a:rPr lang="en-US" dirty="0">
                <a:cs typeface="Calibri"/>
              </a:rPr>
              <a:t>Locality resolved property is eligible </a:t>
            </a:r>
            <a:endParaRPr lang="en-US" dirty="0">
              <a:ea typeface="Calibri"/>
              <a:cs typeface="Calibri"/>
            </a:endParaRPr>
          </a:p>
          <a:p>
            <a:pPr marL="566420" lvl="2"/>
            <a:r>
              <a:rPr lang="en-US" dirty="0">
                <a:cs typeface="Calibri"/>
              </a:rPr>
              <a:t>(meaning it qualifies as historical)</a:t>
            </a:r>
            <a:endParaRPr lang="en-US" dirty="0">
              <a:ea typeface="Calibri"/>
              <a:cs typeface="Calibri"/>
            </a:endParaRPr>
          </a:p>
          <a:p>
            <a:pPr marL="383540" lvl="1"/>
            <a:r>
              <a:rPr lang="en-US" dirty="0">
                <a:cs typeface="Calibri"/>
              </a:rPr>
              <a:t>Proposed rehabilitation work receives approval from reviewing authority</a:t>
            </a:r>
            <a:endParaRPr lang="en-US" dirty="0">
              <a:ea typeface="Calibri"/>
              <a:cs typeface="Calibri"/>
            </a:endParaRPr>
          </a:p>
        </p:txBody>
      </p:sp>
    </p:spTree>
    <p:extLst>
      <p:ext uri="{BB962C8B-B14F-4D97-AF65-F5344CB8AC3E}">
        <p14:creationId xmlns:p14="http://schemas.microsoft.com/office/powerpoint/2010/main" val="275659600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6E9B9-9A49-C543-7796-633E58CF984F}"/>
              </a:ext>
            </a:extLst>
          </p:cNvPr>
          <p:cNvSpPr>
            <a:spLocks noGrp="1"/>
          </p:cNvSpPr>
          <p:nvPr>
            <p:ph type="title"/>
          </p:nvPr>
        </p:nvSpPr>
        <p:spPr/>
        <p:txBody>
          <a:bodyPr/>
          <a:lstStyle/>
          <a:p>
            <a:pPr algn="ctr"/>
            <a:r>
              <a:rPr lang="en-US" dirty="0">
                <a:cs typeface="Calibri Light"/>
              </a:rPr>
              <a:t>BAILEY BILL</a:t>
            </a:r>
            <a:endParaRPr lang="en-US" dirty="0">
              <a:ea typeface="Calibri Light" panose="020F0302020204030204"/>
              <a:cs typeface="Calibri Light"/>
            </a:endParaRPr>
          </a:p>
        </p:txBody>
      </p:sp>
      <p:sp>
        <p:nvSpPr>
          <p:cNvPr id="3" name="Content Placeholder 2">
            <a:extLst>
              <a:ext uri="{FF2B5EF4-FFF2-40B4-BE49-F238E27FC236}">
                <a16:creationId xmlns:a16="http://schemas.microsoft.com/office/drawing/2014/main" id="{A09876D7-D16F-7B6F-759F-0B624E558D05}"/>
              </a:ext>
            </a:extLst>
          </p:cNvPr>
          <p:cNvSpPr>
            <a:spLocks noGrp="1"/>
          </p:cNvSpPr>
          <p:nvPr>
            <p:ph idx="1"/>
          </p:nvPr>
        </p:nvSpPr>
        <p:spPr/>
        <p:txBody>
          <a:bodyPr vert="horz" lIns="91440" tIns="45720" rIns="0" bIns="45720" rtlCol="0" anchor="t">
            <a:normAutofit fontScale="92500" lnSpcReduction="20000"/>
          </a:bodyPr>
          <a:lstStyle/>
          <a:p>
            <a:pPr marL="347345" indent="-347345"/>
            <a:r>
              <a:rPr lang="en-US" b="1" dirty="0">
                <a:cs typeface="Calibri"/>
              </a:rPr>
              <a:t>Minimum Expenditures:</a:t>
            </a:r>
          </a:p>
          <a:p>
            <a:pPr marL="383540" lvl="1"/>
            <a:r>
              <a:rPr lang="en-US" dirty="0">
                <a:cs typeface="Calibri"/>
              </a:rPr>
              <a:t>Determined by locality</a:t>
            </a:r>
            <a:endParaRPr lang="en-US" dirty="0">
              <a:ea typeface="Calibri"/>
              <a:cs typeface="Calibri"/>
            </a:endParaRPr>
          </a:p>
          <a:p>
            <a:pPr marL="566420" lvl="2"/>
            <a:r>
              <a:rPr lang="en-US" dirty="0">
                <a:cs typeface="Calibri"/>
              </a:rPr>
              <a:t>Spartanburg County = 25% of Fair Market Value</a:t>
            </a:r>
            <a:endParaRPr lang="en-US" dirty="0">
              <a:ea typeface="Calibri"/>
              <a:cs typeface="Calibri"/>
            </a:endParaRPr>
          </a:p>
          <a:p>
            <a:pPr marL="347345" indent="-347345">
              <a:buClr>
                <a:srgbClr val="1CADE4"/>
              </a:buClr>
            </a:pPr>
            <a:r>
              <a:rPr lang="en-US" b="1" dirty="0">
                <a:cs typeface="Calibri"/>
              </a:rPr>
              <a:t>Fair Market Value (Greatest of):</a:t>
            </a:r>
            <a:endParaRPr lang="en-US" b="1" dirty="0">
              <a:ea typeface="Calibri"/>
              <a:cs typeface="Calibri"/>
            </a:endParaRPr>
          </a:p>
          <a:p>
            <a:pPr marL="383540" lvl="1"/>
            <a:r>
              <a:rPr lang="en-US" dirty="0">
                <a:cs typeface="Calibri"/>
              </a:rPr>
              <a:t>Appraisal - within 6 months of Preliminary Certification</a:t>
            </a:r>
            <a:endParaRPr lang="en-US" dirty="0">
              <a:ea typeface="Calibri"/>
              <a:cs typeface="Calibri"/>
            </a:endParaRPr>
          </a:p>
          <a:p>
            <a:pPr marL="383540" lvl="1"/>
            <a:r>
              <a:rPr lang="en-US" dirty="0">
                <a:cs typeface="Calibri"/>
              </a:rPr>
              <a:t>Taxable Value</a:t>
            </a:r>
            <a:endParaRPr lang="en-US" dirty="0">
              <a:ea typeface="Calibri"/>
              <a:cs typeface="Calibri"/>
            </a:endParaRPr>
          </a:p>
          <a:p>
            <a:pPr marL="383540" lvl="1"/>
            <a:r>
              <a:rPr lang="en-US" dirty="0">
                <a:cs typeface="Calibri"/>
              </a:rPr>
              <a:t>Sales Price – within 6 months of Preliminary Certification</a:t>
            </a:r>
            <a:endParaRPr lang="en-US" dirty="0">
              <a:ea typeface="Calibri"/>
              <a:cs typeface="Calibri"/>
            </a:endParaRPr>
          </a:p>
        </p:txBody>
      </p:sp>
    </p:spTree>
    <p:extLst>
      <p:ext uri="{BB962C8B-B14F-4D97-AF65-F5344CB8AC3E}">
        <p14:creationId xmlns:p14="http://schemas.microsoft.com/office/powerpoint/2010/main" val="374807378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019DDA-D5BF-1AF3-6C8E-984697249013}"/>
              </a:ext>
            </a:extLst>
          </p:cNvPr>
          <p:cNvSpPr>
            <a:spLocks noGrp="1"/>
          </p:cNvSpPr>
          <p:nvPr>
            <p:ph type="title"/>
          </p:nvPr>
        </p:nvSpPr>
        <p:spPr/>
        <p:txBody>
          <a:bodyPr/>
          <a:lstStyle/>
          <a:p>
            <a:pPr algn="ctr"/>
            <a:r>
              <a:rPr lang="en-US" dirty="0">
                <a:ea typeface="Calibri Light"/>
                <a:cs typeface="Calibri Light"/>
              </a:rPr>
              <a:t>BAILEY BILL </a:t>
            </a:r>
            <a:br>
              <a:rPr lang="en-US" dirty="0">
                <a:ea typeface="Calibri Light"/>
                <a:cs typeface="Calibri Light"/>
              </a:rPr>
            </a:br>
            <a:r>
              <a:rPr lang="en-US" sz="3600" dirty="0">
                <a:ea typeface="Calibri Light"/>
                <a:cs typeface="Calibri Light"/>
              </a:rPr>
              <a:t>(Apalache Mill c. 1837)</a:t>
            </a:r>
          </a:p>
        </p:txBody>
      </p:sp>
      <p:sp>
        <p:nvSpPr>
          <p:cNvPr id="3" name="Text Placeholder 2">
            <a:extLst>
              <a:ext uri="{FF2B5EF4-FFF2-40B4-BE49-F238E27FC236}">
                <a16:creationId xmlns:a16="http://schemas.microsoft.com/office/drawing/2014/main" id="{0EBF14D9-9CD5-9472-0911-79A4C628D929}"/>
              </a:ext>
            </a:extLst>
          </p:cNvPr>
          <p:cNvSpPr>
            <a:spLocks noGrp="1"/>
          </p:cNvSpPr>
          <p:nvPr>
            <p:ph type="body" idx="1"/>
          </p:nvPr>
        </p:nvSpPr>
        <p:spPr>
          <a:xfrm>
            <a:off x="860407" y="2057400"/>
            <a:ext cx="4679695" cy="736282"/>
          </a:xfrm>
        </p:spPr>
        <p:txBody>
          <a:bodyPr>
            <a:normAutofit/>
          </a:bodyPr>
          <a:lstStyle/>
          <a:p>
            <a:pPr algn="ctr"/>
            <a:r>
              <a:rPr lang="en-US" sz="2700" b="1" dirty="0">
                <a:ea typeface="Calibri"/>
                <a:cs typeface="Calibri"/>
              </a:rPr>
              <a:t>BEFORE</a:t>
            </a:r>
          </a:p>
        </p:txBody>
      </p:sp>
      <p:sp>
        <p:nvSpPr>
          <p:cNvPr id="5" name="Text Placeholder 4">
            <a:extLst>
              <a:ext uri="{FF2B5EF4-FFF2-40B4-BE49-F238E27FC236}">
                <a16:creationId xmlns:a16="http://schemas.microsoft.com/office/drawing/2014/main" id="{7033912E-8D17-5F1B-E3F4-C05966E40C7B}"/>
              </a:ext>
            </a:extLst>
          </p:cNvPr>
          <p:cNvSpPr>
            <a:spLocks noGrp="1"/>
          </p:cNvSpPr>
          <p:nvPr>
            <p:ph type="body" sz="quarter" idx="3"/>
          </p:nvPr>
        </p:nvSpPr>
        <p:spPr>
          <a:xfrm>
            <a:off x="6125838" y="2057400"/>
            <a:ext cx="5029842" cy="736282"/>
          </a:xfrm>
        </p:spPr>
        <p:txBody>
          <a:bodyPr>
            <a:normAutofit/>
          </a:bodyPr>
          <a:lstStyle/>
          <a:p>
            <a:pPr algn="ctr"/>
            <a:r>
              <a:rPr lang="en-US" sz="2700" b="1" dirty="0">
                <a:ea typeface="Calibri"/>
                <a:cs typeface="Calibri"/>
              </a:rPr>
              <a:t>AFTER</a:t>
            </a:r>
          </a:p>
        </p:txBody>
      </p:sp>
      <p:pic>
        <p:nvPicPr>
          <p:cNvPr id="8" name="Content Placeholder 7">
            <a:extLst>
              <a:ext uri="{FF2B5EF4-FFF2-40B4-BE49-F238E27FC236}">
                <a16:creationId xmlns:a16="http://schemas.microsoft.com/office/drawing/2014/main" id="{47335C70-2086-B527-7941-B3ADD3A0B8A9}"/>
              </a:ext>
            </a:extLst>
          </p:cNvPr>
          <p:cNvPicPr>
            <a:picLocks noGrp="1" noChangeAspect="1"/>
          </p:cNvPicPr>
          <p:nvPr>
            <p:ph sz="half" idx="2"/>
          </p:nvPr>
        </p:nvPicPr>
        <p:blipFill>
          <a:blip r:embed="rId2"/>
          <a:srcRect l="34729" t="14028" r="5690" b="64308"/>
          <a:stretch/>
        </p:blipFill>
        <p:spPr>
          <a:xfrm>
            <a:off x="860407" y="3056112"/>
            <a:ext cx="4679695" cy="2242026"/>
          </a:xfrm>
        </p:spPr>
      </p:pic>
      <p:pic>
        <p:nvPicPr>
          <p:cNvPr id="12" name="Content Placeholder 11">
            <a:extLst>
              <a:ext uri="{FF2B5EF4-FFF2-40B4-BE49-F238E27FC236}">
                <a16:creationId xmlns:a16="http://schemas.microsoft.com/office/drawing/2014/main" id="{C9CDBC04-E1B2-C50B-06AF-BA1A009B4D7F}"/>
              </a:ext>
            </a:extLst>
          </p:cNvPr>
          <p:cNvPicPr>
            <a:picLocks noGrp="1" noChangeAspect="1"/>
          </p:cNvPicPr>
          <p:nvPr>
            <p:ph sz="quarter" idx="4"/>
          </p:nvPr>
        </p:nvPicPr>
        <p:blipFill>
          <a:blip r:embed="rId3"/>
          <a:srcRect l="29736" t="20714" r="4833" b="63181"/>
          <a:stretch/>
        </p:blipFill>
        <p:spPr>
          <a:xfrm>
            <a:off x="6126771" y="3057685"/>
            <a:ext cx="5029842" cy="2255030"/>
          </a:xfrm>
        </p:spPr>
      </p:pic>
    </p:spTree>
    <p:extLst>
      <p:ext uri="{BB962C8B-B14F-4D97-AF65-F5344CB8AC3E}">
        <p14:creationId xmlns:p14="http://schemas.microsoft.com/office/powerpoint/2010/main" val="38900492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30F43-9F5C-42A4-C779-0DAC298D11C0}"/>
              </a:ext>
            </a:extLst>
          </p:cNvPr>
          <p:cNvSpPr>
            <a:spLocks noGrp="1"/>
          </p:cNvSpPr>
          <p:nvPr>
            <p:ph type="title"/>
          </p:nvPr>
        </p:nvSpPr>
        <p:spPr/>
        <p:txBody>
          <a:bodyPr/>
          <a:lstStyle/>
          <a:p>
            <a:pPr algn="ctr"/>
            <a:r>
              <a:rPr lang="en-US" dirty="0">
                <a:ea typeface="Calibri Light"/>
                <a:cs typeface="Calibri Light"/>
              </a:rPr>
              <a:t>BAILEY BILL</a:t>
            </a:r>
            <a:br>
              <a:rPr lang="en-US" dirty="0">
                <a:ea typeface="Calibri Light"/>
                <a:cs typeface="Calibri Light"/>
              </a:rPr>
            </a:br>
            <a:r>
              <a:rPr lang="en-US" sz="3600" dirty="0">
                <a:ea typeface="Calibri Light"/>
                <a:cs typeface="Calibri Light"/>
              </a:rPr>
              <a:t>(Old Star Mill)</a:t>
            </a:r>
          </a:p>
        </p:txBody>
      </p:sp>
      <p:sp>
        <p:nvSpPr>
          <p:cNvPr id="3" name="Text Placeholder 2">
            <a:extLst>
              <a:ext uri="{FF2B5EF4-FFF2-40B4-BE49-F238E27FC236}">
                <a16:creationId xmlns:a16="http://schemas.microsoft.com/office/drawing/2014/main" id="{DFBAB0FE-FD15-F961-F1B2-744D5431419E}"/>
              </a:ext>
            </a:extLst>
          </p:cNvPr>
          <p:cNvSpPr>
            <a:spLocks noGrp="1"/>
          </p:cNvSpPr>
          <p:nvPr>
            <p:ph type="body" idx="4294967295"/>
          </p:nvPr>
        </p:nvSpPr>
        <p:spPr>
          <a:xfrm>
            <a:off x="0" y="2633657"/>
            <a:ext cx="2183130" cy="736600"/>
          </a:xfrm>
        </p:spPr>
        <p:txBody>
          <a:bodyPr vert="horz" lIns="0" tIns="45720" rIns="0" bIns="45720" rtlCol="0" anchor="t">
            <a:normAutofit/>
          </a:bodyPr>
          <a:lstStyle/>
          <a:p>
            <a:pPr algn="ctr"/>
            <a:r>
              <a:rPr lang="en-US" sz="2400" b="1" dirty="0">
                <a:ea typeface="Calibri"/>
                <a:cs typeface="Calibri"/>
              </a:rPr>
              <a:t>BEFORE</a:t>
            </a:r>
          </a:p>
        </p:txBody>
      </p:sp>
      <p:sp>
        <p:nvSpPr>
          <p:cNvPr id="5" name="Text Placeholder 4">
            <a:extLst>
              <a:ext uri="{FF2B5EF4-FFF2-40B4-BE49-F238E27FC236}">
                <a16:creationId xmlns:a16="http://schemas.microsoft.com/office/drawing/2014/main" id="{295DE64C-315F-2626-04CA-2CED0E2B7399}"/>
              </a:ext>
            </a:extLst>
          </p:cNvPr>
          <p:cNvSpPr>
            <a:spLocks noGrp="1"/>
          </p:cNvSpPr>
          <p:nvPr>
            <p:ph type="body" sz="quarter" idx="4294967295"/>
          </p:nvPr>
        </p:nvSpPr>
        <p:spPr>
          <a:xfrm>
            <a:off x="0" y="4938304"/>
            <a:ext cx="2183130" cy="736600"/>
          </a:xfrm>
        </p:spPr>
        <p:txBody>
          <a:bodyPr vert="horz" lIns="0" tIns="45720" rIns="0" bIns="45720" rtlCol="0" anchor="t">
            <a:normAutofit/>
          </a:bodyPr>
          <a:lstStyle/>
          <a:p>
            <a:pPr algn="ctr"/>
            <a:r>
              <a:rPr lang="en-US" sz="2400" b="1" dirty="0">
                <a:ea typeface="Calibri"/>
                <a:cs typeface="Calibri"/>
              </a:rPr>
              <a:t>AFTER</a:t>
            </a:r>
          </a:p>
        </p:txBody>
      </p:sp>
      <p:pic>
        <p:nvPicPr>
          <p:cNvPr id="10" name="Content Placeholder 9">
            <a:extLst>
              <a:ext uri="{FF2B5EF4-FFF2-40B4-BE49-F238E27FC236}">
                <a16:creationId xmlns:a16="http://schemas.microsoft.com/office/drawing/2014/main" id="{91248E82-BC28-84BB-5AC4-B9FC14093083}"/>
              </a:ext>
            </a:extLst>
          </p:cNvPr>
          <p:cNvPicPr>
            <a:picLocks noGrp="1" noChangeAspect="1"/>
          </p:cNvPicPr>
          <p:nvPr>
            <p:ph sz="quarter" idx="4294967295"/>
          </p:nvPr>
        </p:nvPicPr>
        <p:blipFill rotWithShape="1">
          <a:blip r:embed="rId2"/>
          <a:srcRect t="-11824" b="16468"/>
          <a:stretch/>
        </p:blipFill>
        <p:spPr>
          <a:xfrm>
            <a:off x="2183132" y="3429000"/>
            <a:ext cx="8988076" cy="2788920"/>
          </a:xfrm>
        </p:spPr>
      </p:pic>
      <p:pic>
        <p:nvPicPr>
          <p:cNvPr id="8" name="Content Placeholder 7">
            <a:extLst>
              <a:ext uri="{FF2B5EF4-FFF2-40B4-BE49-F238E27FC236}">
                <a16:creationId xmlns:a16="http://schemas.microsoft.com/office/drawing/2014/main" id="{2B690C2D-F2A6-E858-72E5-06A6C13F7FE9}"/>
              </a:ext>
            </a:extLst>
          </p:cNvPr>
          <p:cNvPicPr>
            <a:picLocks noGrp="1" noChangeAspect="1"/>
          </p:cNvPicPr>
          <p:nvPr>
            <p:ph idx="1"/>
          </p:nvPr>
        </p:nvPicPr>
        <p:blipFill rotWithShape="1">
          <a:blip r:embed="rId3"/>
          <a:srcRect t="38" b="5985"/>
          <a:stretch/>
        </p:blipFill>
        <p:spPr>
          <a:xfrm>
            <a:off x="2183131" y="2003189"/>
            <a:ext cx="8988076" cy="2180191"/>
          </a:xfrm>
        </p:spPr>
      </p:pic>
    </p:spTree>
    <p:extLst>
      <p:ext uri="{BB962C8B-B14F-4D97-AF65-F5344CB8AC3E}">
        <p14:creationId xmlns:p14="http://schemas.microsoft.com/office/powerpoint/2010/main" val="370763715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4EC7B-BDFE-154D-E41C-750C8174E430}"/>
              </a:ext>
            </a:extLst>
          </p:cNvPr>
          <p:cNvSpPr>
            <a:spLocks noGrp="1"/>
          </p:cNvSpPr>
          <p:nvPr>
            <p:ph type="title"/>
          </p:nvPr>
        </p:nvSpPr>
        <p:spPr/>
        <p:txBody>
          <a:bodyPr/>
          <a:lstStyle/>
          <a:p>
            <a:pPr algn="ctr"/>
            <a:r>
              <a:rPr lang="en-US" dirty="0">
                <a:ea typeface="Calibri Light" panose="020F0302020204030204"/>
                <a:cs typeface="Calibri Light" panose="020F0302020204030204"/>
              </a:rPr>
              <a:t>TEXTILE MILL CREDITS</a:t>
            </a:r>
          </a:p>
        </p:txBody>
      </p:sp>
      <p:sp>
        <p:nvSpPr>
          <p:cNvPr id="3" name="Content Placeholder 2">
            <a:extLst>
              <a:ext uri="{FF2B5EF4-FFF2-40B4-BE49-F238E27FC236}">
                <a16:creationId xmlns:a16="http://schemas.microsoft.com/office/drawing/2014/main" id="{7091BE13-8CDC-F3B2-3B34-47E3B3D892D4}"/>
              </a:ext>
            </a:extLst>
          </p:cNvPr>
          <p:cNvSpPr>
            <a:spLocks noGrp="1"/>
          </p:cNvSpPr>
          <p:nvPr>
            <p:ph idx="1"/>
          </p:nvPr>
        </p:nvSpPr>
        <p:spPr/>
        <p:txBody>
          <a:bodyPr vert="horz" lIns="91440" tIns="45720" rIns="0" bIns="45720" rtlCol="0" anchor="t">
            <a:normAutofit/>
          </a:bodyPr>
          <a:lstStyle/>
          <a:p>
            <a:pPr marL="347345" indent="-347345"/>
            <a:r>
              <a:rPr lang="en-US" dirty="0">
                <a:ea typeface="Calibri" panose="020F0502020204030204"/>
                <a:cs typeface="Calibri" panose="020F0502020204030204"/>
              </a:rPr>
              <a:t>South Carolina Code of Laws § 12-65-10</a:t>
            </a:r>
          </a:p>
          <a:p>
            <a:pPr marL="347345" indent="-347345"/>
            <a:r>
              <a:rPr lang="en-US" dirty="0">
                <a:ea typeface="Calibri" panose="020F0502020204030204"/>
                <a:cs typeface="Calibri" panose="020F0502020204030204"/>
              </a:rPr>
              <a:t>Purpose:</a:t>
            </a:r>
          </a:p>
          <a:p>
            <a:pPr marL="383540" lvl="1"/>
            <a:r>
              <a:rPr lang="en-US" dirty="0">
                <a:ea typeface="Calibri" panose="020F0502020204030204"/>
                <a:cs typeface="Calibri" panose="020F0502020204030204"/>
              </a:rPr>
              <a:t>Create an incentive for rehabilitation, renovation and redevelopment of abandoned textile mill sites</a:t>
            </a:r>
            <a:endParaRPr lang="en-US" dirty="0">
              <a:solidFill>
                <a:srgbClr val="000000"/>
              </a:solidFill>
              <a:ea typeface="Calibri" panose="020F0502020204030204"/>
              <a:cs typeface="Calibri" panose="020F0502020204030204"/>
            </a:endParaRPr>
          </a:p>
          <a:p>
            <a:pPr marL="383540" lvl="1"/>
            <a:r>
              <a:rPr lang="en-US" dirty="0">
                <a:ea typeface="Calibri" panose="020F0502020204030204"/>
                <a:cs typeface="Calibri" panose="020F0502020204030204"/>
              </a:rPr>
              <a:t>Abandoned textile mills pose safety concerns</a:t>
            </a:r>
            <a:endParaRPr lang="en-US" dirty="0"/>
          </a:p>
        </p:txBody>
      </p:sp>
    </p:spTree>
    <p:extLst>
      <p:ext uri="{BB962C8B-B14F-4D97-AF65-F5344CB8AC3E}">
        <p14:creationId xmlns:p14="http://schemas.microsoft.com/office/powerpoint/2010/main" val="7708970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D54C4-5ED7-BDCD-E44A-44D578D350FB}"/>
              </a:ext>
            </a:extLst>
          </p:cNvPr>
          <p:cNvSpPr>
            <a:spLocks noGrp="1"/>
          </p:cNvSpPr>
          <p:nvPr>
            <p:ph type="title"/>
          </p:nvPr>
        </p:nvSpPr>
        <p:spPr/>
        <p:txBody>
          <a:bodyPr/>
          <a:lstStyle/>
          <a:p>
            <a:r>
              <a:rPr lang="en-US" dirty="0">
                <a:ea typeface="Calibri Light"/>
                <a:cs typeface="Calibri Light"/>
              </a:rPr>
              <a:t>Article 1 - Creation of Local Planning Commission</a:t>
            </a:r>
            <a:endParaRPr lang="en-US" dirty="0"/>
          </a:p>
        </p:txBody>
      </p:sp>
      <p:sp>
        <p:nvSpPr>
          <p:cNvPr id="3" name="Content Placeholder 2">
            <a:extLst>
              <a:ext uri="{FF2B5EF4-FFF2-40B4-BE49-F238E27FC236}">
                <a16:creationId xmlns:a16="http://schemas.microsoft.com/office/drawing/2014/main" id="{96555028-8FF7-5DE8-5938-14BD72737E9C}"/>
              </a:ext>
            </a:extLst>
          </p:cNvPr>
          <p:cNvSpPr>
            <a:spLocks noGrp="1"/>
          </p:cNvSpPr>
          <p:nvPr>
            <p:ph idx="1"/>
          </p:nvPr>
        </p:nvSpPr>
        <p:spPr>
          <a:xfrm>
            <a:off x="137725" y="1985905"/>
            <a:ext cx="11855214" cy="402447"/>
          </a:xfrm>
        </p:spPr>
        <p:txBody>
          <a:bodyPr vert="horz" lIns="0" tIns="45720" rIns="0" bIns="45720" rtlCol="0" anchor="t">
            <a:normAutofit lnSpcReduction="10000"/>
          </a:bodyPr>
          <a:lstStyle/>
          <a:p>
            <a:pPr algn="ctr"/>
            <a:r>
              <a:rPr lang="en-US" dirty="0">
                <a:ea typeface="Calibri"/>
                <a:cs typeface="Calibri"/>
              </a:rPr>
              <a:t> Section 6-29-340 </a:t>
            </a:r>
          </a:p>
          <a:p>
            <a:pPr algn="ctr"/>
            <a:endParaRPr lang="en-US" sz="1900" dirty="0">
              <a:ea typeface="Calibri"/>
              <a:cs typeface="Calibri"/>
            </a:endParaRPr>
          </a:p>
        </p:txBody>
      </p:sp>
      <p:sp>
        <p:nvSpPr>
          <p:cNvPr id="4" name="TextBox 3">
            <a:extLst>
              <a:ext uri="{FF2B5EF4-FFF2-40B4-BE49-F238E27FC236}">
                <a16:creationId xmlns:a16="http://schemas.microsoft.com/office/drawing/2014/main" id="{D0B552D9-168C-D3B3-806A-C6583C4C91A3}"/>
              </a:ext>
            </a:extLst>
          </p:cNvPr>
          <p:cNvSpPr txBox="1"/>
          <p:nvPr/>
        </p:nvSpPr>
        <p:spPr>
          <a:xfrm>
            <a:off x="208845" y="2325512"/>
            <a:ext cx="11774311" cy="403187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sz="1600" dirty="0">
                <a:latin typeface="Open Sans"/>
                <a:ea typeface="Open Sans"/>
                <a:cs typeface="Open Sans"/>
              </a:rPr>
              <a:t>A) It is the function</a:t>
            </a:r>
            <a:r>
              <a:rPr lang="en-US" sz="1600" dirty="0">
                <a:highlight>
                  <a:srgbClr val="FFFF00"/>
                </a:highlight>
                <a:latin typeface="Open Sans"/>
                <a:ea typeface="Open Sans"/>
                <a:cs typeface="Open Sans"/>
              </a:rPr>
              <a:t> and duty</a:t>
            </a:r>
            <a:r>
              <a:rPr lang="en-US" sz="1600" dirty="0">
                <a:latin typeface="Open Sans"/>
                <a:ea typeface="Open Sans"/>
                <a:cs typeface="Open Sans"/>
              </a:rPr>
              <a:t> of the local planning commission, when created by an ordinance passed by the municipal council or the county council, or both, to undertake </a:t>
            </a:r>
            <a:r>
              <a:rPr lang="en-US" sz="1600" dirty="0">
                <a:highlight>
                  <a:srgbClr val="FFFF00"/>
                </a:highlight>
                <a:latin typeface="Open Sans"/>
                <a:ea typeface="Open Sans"/>
                <a:cs typeface="Open Sans"/>
              </a:rPr>
              <a:t>a continuing planning program for the physical, social, and economic growth, development, and redevelopment of the area within its jurisdiction</a:t>
            </a:r>
            <a:r>
              <a:rPr lang="en-US" sz="1600" dirty="0">
                <a:latin typeface="Open Sans"/>
                <a:ea typeface="Open Sans"/>
                <a:cs typeface="Open Sans"/>
              </a:rPr>
              <a:t>. The plans and programs must be designed to </a:t>
            </a:r>
            <a:r>
              <a:rPr lang="en-US" sz="1600" dirty="0">
                <a:highlight>
                  <a:srgbClr val="FFFF00"/>
                </a:highlight>
                <a:latin typeface="Open Sans"/>
                <a:ea typeface="Open Sans"/>
                <a:cs typeface="Open Sans"/>
              </a:rPr>
              <a:t>promote public health, safety, morals, convenience, prosperity, or the general welfare as well as the efficiency and economy of its area of jurisdiction</a:t>
            </a:r>
            <a:r>
              <a:rPr lang="en-US" sz="1600" dirty="0">
                <a:latin typeface="Open Sans"/>
                <a:ea typeface="Open Sans"/>
                <a:cs typeface="Open Sans"/>
              </a:rPr>
              <a:t>. </a:t>
            </a:r>
            <a:r>
              <a:rPr lang="en-US" sz="1600" dirty="0">
                <a:highlight>
                  <a:srgbClr val="FFFF00"/>
                </a:highlight>
                <a:latin typeface="Open Sans"/>
                <a:ea typeface="Open Sans"/>
                <a:cs typeface="Open Sans"/>
              </a:rPr>
              <a:t>Specific planning elements must be based upon careful and comprehensive surveys and studies of existing conditions and probable future development and include recommended means of implementation</a:t>
            </a:r>
            <a:r>
              <a:rPr lang="en-US" sz="1600" dirty="0">
                <a:latin typeface="Open Sans"/>
                <a:ea typeface="Open Sans"/>
                <a:cs typeface="Open Sans"/>
              </a:rPr>
              <a:t>. The local planning commission may make, publish, and distribute maps, plans, and reports and recommendations relating to the plans and programs and the development of its area of jurisdiction to public officials and agencies, public utility companies, civic, educational, professional, and other organizations and citizens. All public officials shall, upon request, furnish to the planning commission, within a reasonable time, such available information as it may require for its work. </a:t>
            </a:r>
            <a:r>
              <a:rPr lang="en-US" sz="1600" dirty="0">
                <a:highlight>
                  <a:srgbClr val="FFFF00"/>
                </a:highlight>
                <a:latin typeface="Open Sans"/>
                <a:ea typeface="Open Sans"/>
                <a:cs typeface="Open Sans"/>
              </a:rPr>
              <a:t>The planning commission, its members and employees, in the performance of its functions, may enter upon any land with consent of the property owner or after ten days' written notification to the owner of record, make examinations and surveys, and place and maintain necessary monuments and marks on them, </a:t>
            </a:r>
            <a:r>
              <a:rPr lang="en-US" sz="1600" dirty="0">
                <a:latin typeface="Open Sans"/>
                <a:ea typeface="Open Sans"/>
                <a:cs typeface="Open Sans"/>
              </a:rPr>
              <a:t>provided, however, that the planning commission shall be liable for any injury or damage to property resulting therefrom. </a:t>
            </a:r>
            <a:r>
              <a:rPr lang="en-US" sz="1600" dirty="0">
                <a:highlight>
                  <a:srgbClr val="FFFF00"/>
                </a:highlight>
                <a:latin typeface="Open Sans"/>
                <a:ea typeface="Open Sans"/>
                <a:cs typeface="Open Sans"/>
              </a:rPr>
              <a:t>In general, the planning commission has the powers as may be necessary to enable it to perform its functions</a:t>
            </a:r>
            <a:r>
              <a:rPr lang="en-US" sz="1600" dirty="0">
                <a:latin typeface="Open Sans"/>
                <a:ea typeface="Open Sans"/>
                <a:cs typeface="Open Sans"/>
              </a:rPr>
              <a:t> and promote the planning of its political jurisdiction.</a:t>
            </a:r>
            <a:endParaRPr lang="en-US" dirty="0">
              <a:latin typeface="Open Sans"/>
              <a:ea typeface="Open Sans"/>
              <a:cs typeface="Open Sans"/>
            </a:endParaRPr>
          </a:p>
        </p:txBody>
      </p:sp>
    </p:spTree>
    <p:extLst>
      <p:ext uri="{BB962C8B-B14F-4D97-AF65-F5344CB8AC3E}">
        <p14:creationId xmlns:p14="http://schemas.microsoft.com/office/powerpoint/2010/main" val="128216040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B8314-55FA-E1AC-EEBD-534C4BDE4472}"/>
              </a:ext>
            </a:extLst>
          </p:cNvPr>
          <p:cNvSpPr>
            <a:spLocks noGrp="1"/>
          </p:cNvSpPr>
          <p:nvPr>
            <p:ph type="title"/>
          </p:nvPr>
        </p:nvSpPr>
        <p:spPr/>
        <p:txBody>
          <a:bodyPr/>
          <a:lstStyle/>
          <a:p>
            <a:pPr algn="ctr"/>
            <a:r>
              <a:rPr lang="en-US" dirty="0">
                <a:ea typeface="Calibri Light"/>
                <a:cs typeface="Calibri Light"/>
              </a:rPr>
              <a:t>TEXTILE MILL CREDITS</a:t>
            </a:r>
          </a:p>
        </p:txBody>
      </p:sp>
      <p:sp>
        <p:nvSpPr>
          <p:cNvPr id="3" name="Content Placeholder 2">
            <a:extLst>
              <a:ext uri="{FF2B5EF4-FFF2-40B4-BE49-F238E27FC236}">
                <a16:creationId xmlns:a16="http://schemas.microsoft.com/office/drawing/2014/main" id="{CB6B342F-AE48-53F2-D5E6-A50288046675}"/>
              </a:ext>
            </a:extLst>
          </p:cNvPr>
          <p:cNvSpPr>
            <a:spLocks noGrp="1"/>
          </p:cNvSpPr>
          <p:nvPr>
            <p:ph idx="1"/>
          </p:nvPr>
        </p:nvSpPr>
        <p:spPr/>
        <p:txBody>
          <a:bodyPr vert="horz" lIns="91440" tIns="45720" rIns="0" bIns="45720" rtlCol="0" anchor="t">
            <a:normAutofit/>
          </a:bodyPr>
          <a:lstStyle/>
          <a:p>
            <a:pPr marL="347345" indent="-347345"/>
            <a:r>
              <a:rPr lang="en-US" dirty="0">
                <a:ea typeface="Calibri"/>
                <a:cs typeface="Calibri"/>
              </a:rPr>
              <a:t>Abandoned – 80% of textile mill has been closed to business or otherwise nonoperational as a textile mill for a period of at least 1 year prior to Notice of Intent to Rehabilitate</a:t>
            </a:r>
          </a:p>
          <a:p>
            <a:pPr marL="347345" indent="-347345"/>
            <a:r>
              <a:rPr lang="en-US" dirty="0">
                <a:ea typeface="Calibri"/>
                <a:cs typeface="Calibri"/>
              </a:rPr>
              <a:t>Textile Mill – facility or facilities that were initially used for textile manufacturing, dying or finishing operations and for ancillary uses to those operations</a:t>
            </a:r>
          </a:p>
        </p:txBody>
      </p:sp>
    </p:spTree>
    <p:extLst>
      <p:ext uri="{BB962C8B-B14F-4D97-AF65-F5344CB8AC3E}">
        <p14:creationId xmlns:p14="http://schemas.microsoft.com/office/powerpoint/2010/main" val="133766262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F76CE-9D7C-D9FC-872D-82BFE5B55973}"/>
              </a:ext>
            </a:extLst>
          </p:cNvPr>
          <p:cNvSpPr>
            <a:spLocks noGrp="1"/>
          </p:cNvSpPr>
          <p:nvPr>
            <p:ph type="title"/>
          </p:nvPr>
        </p:nvSpPr>
        <p:spPr/>
        <p:txBody>
          <a:bodyPr/>
          <a:lstStyle/>
          <a:p>
            <a:pPr algn="ctr"/>
            <a:r>
              <a:rPr lang="en-US" dirty="0">
                <a:ea typeface="Calibri Light"/>
                <a:cs typeface="Calibri Light"/>
              </a:rPr>
              <a:t>TEXTILE MILL CREDITS</a:t>
            </a:r>
          </a:p>
        </p:txBody>
      </p:sp>
      <p:sp>
        <p:nvSpPr>
          <p:cNvPr id="6" name="Content Placeholder 5">
            <a:extLst>
              <a:ext uri="{FF2B5EF4-FFF2-40B4-BE49-F238E27FC236}">
                <a16:creationId xmlns:a16="http://schemas.microsoft.com/office/drawing/2014/main" id="{FBD0CEE7-18E8-F78A-47D8-F0CEDF5FF9E7}"/>
              </a:ext>
            </a:extLst>
          </p:cNvPr>
          <p:cNvSpPr>
            <a:spLocks noGrp="1"/>
          </p:cNvSpPr>
          <p:nvPr>
            <p:ph idx="1"/>
          </p:nvPr>
        </p:nvSpPr>
        <p:spPr/>
        <p:txBody>
          <a:bodyPr vert="horz" lIns="91440" tIns="45720" rIns="0" bIns="45720" rtlCol="0" anchor="t">
            <a:normAutofit lnSpcReduction="10000"/>
          </a:bodyPr>
          <a:lstStyle/>
          <a:p>
            <a:pPr marL="347345" indent="-347345"/>
            <a:r>
              <a:rPr lang="en-US" dirty="0">
                <a:ea typeface="Calibri"/>
                <a:cs typeface="Calibri"/>
              </a:rPr>
              <a:t>Ancillary Uses – related uses consisting of sales, distribution, storage, water runoff, wastewater treatment and detention, pollution control, landfill, personnel offices, security offices, employee parking, dining and recreation areas and internal roadways or driveways directly associated with such uses</a:t>
            </a:r>
          </a:p>
          <a:p>
            <a:pPr marL="347345" indent="-347345"/>
            <a:r>
              <a:rPr lang="en-US" dirty="0">
                <a:ea typeface="Calibri"/>
                <a:cs typeface="Calibri"/>
              </a:rPr>
              <a:t>Textile Mill Site – textile mill together with land and other improvements on it which were used directly for textile manufacturing operations or ancillary uses</a:t>
            </a:r>
          </a:p>
        </p:txBody>
      </p:sp>
    </p:spTree>
    <p:extLst>
      <p:ext uri="{BB962C8B-B14F-4D97-AF65-F5344CB8AC3E}">
        <p14:creationId xmlns:p14="http://schemas.microsoft.com/office/powerpoint/2010/main" val="28029159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A913F0-E4E9-C616-278A-84795DBAB4AF}"/>
              </a:ext>
            </a:extLst>
          </p:cNvPr>
          <p:cNvSpPr>
            <a:spLocks noGrp="1"/>
          </p:cNvSpPr>
          <p:nvPr>
            <p:ph type="title"/>
          </p:nvPr>
        </p:nvSpPr>
        <p:spPr/>
        <p:txBody>
          <a:bodyPr/>
          <a:lstStyle/>
          <a:p>
            <a:pPr algn="ctr"/>
            <a:r>
              <a:rPr lang="en-US" dirty="0">
                <a:ea typeface="Calibri Light"/>
                <a:cs typeface="Calibri Light"/>
              </a:rPr>
              <a:t>TEXTILE MILL CREDITS</a:t>
            </a:r>
          </a:p>
        </p:txBody>
      </p:sp>
      <p:sp>
        <p:nvSpPr>
          <p:cNvPr id="3" name="Content Placeholder 2">
            <a:extLst>
              <a:ext uri="{FF2B5EF4-FFF2-40B4-BE49-F238E27FC236}">
                <a16:creationId xmlns:a16="http://schemas.microsoft.com/office/drawing/2014/main" id="{DCFEF6D9-B315-5A54-8225-82B6E5E11999}"/>
              </a:ext>
            </a:extLst>
          </p:cNvPr>
          <p:cNvSpPr>
            <a:spLocks noGrp="1"/>
          </p:cNvSpPr>
          <p:nvPr>
            <p:ph idx="1"/>
          </p:nvPr>
        </p:nvSpPr>
        <p:spPr/>
        <p:txBody>
          <a:bodyPr vert="horz" lIns="91440" tIns="45720" rIns="0" bIns="45720" rtlCol="0" anchor="t">
            <a:normAutofit lnSpcReduction="10000"/>
          </a:bodyPr>
          <a:lstStyle/>
          <a:p>
            <a:pPr marL="347345" indent="-347345"/>
            <a:r>
              <a:rPr lang="en-US" dirty="0">
                <a:ea typeface="Calibri"/>
                <a:cs typeface="Calibri"/>
              </a:rPr>
              <a:t>For expenses associated with a textile mill site to qualify for the credit, the textile mill and buildings on the textile mill site must be either renovated or demolished</a:t>
            </a:r>
          </a:p>
          <a:p>
            <a:pPr marL="347345" indent="-347345"/>
            <a:r>
              <a:rPr lang="en-US" sz="2800" dirty="0">
                <a:ea typeface="Calibri"/>
                <a:cs typeface="Calibri"/>
              </a:rPr>
              <a:t>Rehabilitation expenses that increase square footage of the building in excess of 200% do not qualify</a:t>
            </a:r>
          </a:p>
          <a:p>
            <a:pPr marL="347345" indent="-347345"/>
            <a:r>
              <a:rPr lang="en-US" dirty="0">
                <a:ea typeface="Calibri"/>
                <a:cs typeface="Calibri"/>
              </a:rPr>
              <a:t>If taxpayer owned textile mill site when site was operational and immediately prior to its abandonment – not eligible for the credit</a:t>
            </a:r>
            <a:endParaRPr lang="en-US" sz="2800" dirty="0">
              <a:ea typeface="Calibri"/>
              <a:cs typeface="Calibri"/>
            </a:endParaRPr>
          </a:p>
        </p:txBody>
      </p:sp>
    </p:spTree>
    <p:extLst>
      <p:ext uri="{BB962C8B-B14F-4D97-AF65-F5344CB8AC3E}">
        <p14:creationId xmlns:p14="http://schemas.microsoft.com/office/powerpoint/2010/main" val="8296856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AC9A9-1E42-A331-3B3E-EA1A4DB6EDE7}"/>
              </a:ext>
            </a:extLst>
          </p:cNvPr>
          <p:cNvSpPr>
            <a:spLocks noGrp="1"/>
          </p:cNvSpPr>
          <p:nvPr>
            <p:ph type="title"/>
          </p:nvPr>
        </p:nvSpPr>
        <p:spPr/>
        <p:txBody>
          <a:bodyPr/>
          <a:lstStyle/>
          <a:p>
            <a:pPr algn="ctr"/>
            <a:r>
              <a:rPr lang="en-US" dirty="0">
                <a:ea typeface="Calibri Light"/>
                <a:cs typeface="Calibri Light"/>
              </a:rPr>
              <a:t>TEXTILE MILL CREDITS</a:t>
            </a:r>
          </a:p>
        </p:txBody>
      </p:sp>
      <p:sp>
        <p:nvSpPr>
          <p:cNvPr id="3" name="Content Placeholder 2">
            <a:extLst>
              <a:ext uri="{FF2B5EF4-FFF2-40B4-BE49-F238E27FC236}">
                <a16:creationId xmlns:a16="http://schemas.microsoft.com/office/drawing/2014/main" id="{AF108101-638F-36F6-F873-AF7A4568B25F}"/>
              </a:ext>
            </a:extLst>
          </p:cNvPr>
          <p:cNvSpPr>
            <a:spLocks noGrp="1"/>
          </p:cNvSpPr>
          <p:nvPr>
            <p:ph idx="1"/>
          </p:nvPr>
        </p:nvSpPr>
        <p:spPr/>
        <p:txBody>
          <a:bodyPr vert="horz" lIns="91440" tIns="45720" rIns="0" bIns="45720" rtlCol="0" anchor="t">
            <a:normAutofit fontScale="92500" lnSpcReduction="20000"/>
          </a:bodyPr>
          <a:lstStyle/>
          <a:p>
            <a:pPr marL="347345" indent="-347345"/>
            <a:r>
              <a:rPr lang="en-US" b="1" dirty="0">
                <a:ea typeface="Calibri"/>
                <a:cs typeface="Calibri"/>
              </a:rPr>
              <a:t>Types of Credit:</a:t>
            </a:r>
          </a:p>
          <a:p>
            <a:pPr marL="383540" lvl="1"/>
            <a:r>
              <a:rPr lang="en-US" dirty="0">
                <a:ea typeface="Calibri"/>
                <a:cs typeface="Calibri"/>
              </a:rPr>
              <a:t>Income Tax Credit – 25% of actual rehabilitation expenses made at the textile mill site</a:t>
            </a:r>
          </a:p>
          <a:p>
            <a:pPr marL="566420" lvl="2"/>
            <a:r>
              <a:rPr lang="en-US" dirty="0">
                <a:ea typeface="Calibri"/>
                <a:cs typeface="Calibri"/>
              </a:rPr>
              <a:t>If actual rehabilitation expenses exceed 125% of the estimated expenses in Notice of Intent to Rehabilitate, credit is limited to 125% of estimated expenses</a:t>
            </a:r>
          </a:p>
          <a:p>
            <a:pPr marL="383540" lvl="1"/>
            <a:r>
              <a:rPr lang="en-US" dirty="0">
                <a:ea typeface="Calibri"/>
                <a:cs typeface="Calibri"/>
              </a:rPr>
              <a:t>Property Tax Credit - 25% of total rehabilitation expenses</a:t>
            </a:r>
            <a:endParaRPr lang="en-US" dirty="0">
              <a:solidFill>
                <a:srgbClr val="000000"/>
              </a:solidFill>
              <a:ea typeface="Calibri"/>
              <a:cs typeface="Calibri"/>
            </a:endParaRPr>
          </a:p>
          <a:p>
            <a:pPr marL="566420" lvl="2"/>
            <a:r>
              <a:rPr lang="en-US" dirty="0">
                <a:ea typeface="Calibri"/>
                <a:cs typeface="Calibri"/>
              </a:rPr>
              <a:t>Limit 75% of real property taxes up to 8 years</a:t>
            </a:r>
            <a:endParaRPr lang="en-US" dirty="0"/>
          </a:p>
        </p:txBody>
      </p:sp>
    </p:spTree>
    <p:extLst>
      <p:ext uri="{BB962C8B-B14F-4D97-AF65-F5344CB8AC3E}">
        <p14:creationId xmlns:p14="http://schemas.microsoft.com/office/powerpoint/2010/main" val="188685241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D76D5A-017C-C50B-1EF1-4B0B578DE08F}"/>
              </a:ext>
            </a:extLst>
          </p:cNvPr>
          <p:cNvSpPr>
            <a:spLocks noGrp="1"/>
          </p:cNvSpPr>
          <p:nvPr>
            <p:ph type="title"/>
          </p:nvPr>
        </p:nvSpPr>
        <p:spPr/>
        <p:txBody>
          <a:bodyPr/>
          <a:lstStyle/>
          <a:p>
            <a:pPr algn="ctr"/>
            <a:r>
              <a:rPr lang="en-US" dirty="0">
                <a:ea typeface="Calibri Light"/>
                <a:cs typeface="Calibri Light"/>
              </a:rPr>
              <a:t>TEXTILE MILL CREDITS</a:t>
            </a:r>
          </a:p>
        </p:txBody>
      </p:sp>
      <p:sp>
        <p:nvSpPr>
          <p:cNvPr id="3" name="Content Placeholder 2">
            <a:extLst>
              <a:ext uri="{FF2B5EF4-FFF2-40B4-BE49-F238E27FC236}">
                <a16:creationId xmlns:a16="http://schemas.microsoft.com/office/drawing/2014/main" id="{2F5E8B61-D076-DF52-BE65-2A392B5CAF62}"/>
              </a:ext>
            </a:extLst>
          </p:cNvPr>
          <p:cNvSpPr>
            <a:spLocks noGrp="1"/>
          </p:cNvSpPr>
          <p:nvPr>
            <p:ph idx="1"/>
          </p:nvPr>
        </p:nvSpPr>
        <p:spPr/>
        <p:txBody>
          <a:bodyPr vert="horz" lIns="91440" tIns="45720" rIns="0" bIns="45720" rtlCol="0" anchor="t">
            <a:normAutofit/>
          </a:bodyPr>
          <a:lstStyle/>
          <a:p>
            <a:pPr marL="347345" indent="-347345"/>
            <a:r>
              <a:rPr lang="en-US" dirty="0">
                <a:ea typeface="Calibri"/>
                <a:cs typeface="Calibri"/>
              </a:rPr>
              <a:t>Municipality or County can certify the abandoned building site by ordinance or binding resolution</a:t>
            </a:r>
          </a:p>
          <a:p>
            <a:pPr marL="347345" indent="-347345"/>
            <a:r>
              <a:rPr lang="en-US" dirty="0">
                <a:ea typeface="Calibri"/>
                <a:cs typeface="Calibri"/>
              </a:rPr>
              <a:t>Certification must provide the following:</a:t>
            </a:r>
          </a:p>
          <a:p>
            <a:pPr marL="383540" lvl="1"/>
            <a:r>
              <a:rPr lang="en-US" dirty="0">
                <a:ea typeface="Calibri"/>
                <a:cs typeface="Calibri"/>
              </a:rPr>
              <a:t>Textile mill site was a textile mill</a:t>
            </a:r>
          </a:p>
          <a:p>
            <a:pPr marL="383540" lvl="1"/>
            <a:r>
              <a:rPr lang="en-US" dirty="0">
                <a:ea typeface="Calibri"/>
                <a:cs typeface="Calibri"/>
              </a:rPr>
              <a:t>Textile mill site has been abandoned</a:t>
            </a:r>
          </a:p>
          <a:p>
            <a:pPr marL="383540" lvl="1"/>
            <a:r>
              <a:rPr lang="en-US" dirty="0">
                <a:ea typeface="Calibri"/>
                <a:cs typeface="Calibri"/>
              </a:rPr>
              <a:t>Geographic area of site was a textile mill site</a:t>
            </a:r>
          </a:p>
        </p:txBody>
      </p:sp>
    </p:spTree>
    <p:extLst>
      <p:ext uri="{BB962C8B-B14F-4D97-AF65-F5344CB8AC3E}">
        <p14:creationId xmlns:p14="http://schemas.microsoft.com/office/powerpoint/2010/main" val="82277218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AC965-6E89-1398-EAE4-82D96DE31584}"/>
              </a:ext>
            </a:extLst>
          </p:cNvPr>
          <p:cNvSpPr>
            <a:spLocks noGrp="1"/>
          </p:cNvSpPr>
          <p:nvPr>
            <p:ph type="title"/>
          </p:nvPr>
        </p:nvSpPr>
        <p:spPr/>
        <p:txBody>
          <a:bodyPr/>
          <a:lstStyle/>
          <a:p>
            <a:pPr algn="ctr"/>
            <a:r>
              <a:rPr lang="en-US" dirty="0">
                <a:ea typeface="Calibri Light"/>
                <a:cs typeface="Calibri Light"/>
              </a:rPr>
              <a:t>TEXTILE MILL CREDITS</a:t>
            </a:r>
            <a:br>
              <a:rPr lang="en-US" dirty="0">
                <a:ea typeface="Calibri Light"/>
                <a:cs typeface="Calibri Light"/>
              </a:rPr>
            </a:br>
            <a:r>
              <a:rPr lang="en-US" sz="3600" dirty="0">
                <a:ea typeface="Calibri Light"/>
                <a:cs typeface="Calibri Light"/>
              </a:rPr>
              <a:t>(Drayton Mill c. 1902)</a:t>
            </a:r>
          </a:p>
        </p:txBody>
      </p:sp>
      <p:sp>
        <p:nvSpPr>
          <p:cNvPr id="3" name="Text Placeholder 2">
            <a:extLst>
              <a:ext uri="{FF2B5EF4-FFF2-40B4-BE49-F238E27FC236}">
                <a16:creationId xmlns:a16="http://schemas.microsoft.com/office/drawing/2014/main" id="{077CB81B-0E9F-AF6F-D46C-BB6DAEB14ACA}"/>
              </a:ext>
            </a:extLst>
          </p:cNvPr>
          <p:cNvSpPr>
            <a:spLocks noGrp="1"/>
          </p:cNvSpPr>
          <p:nvPr>
            <p:ph type="body" idx="1"/>
          </p:nvPr>
        </p:nvSpPr>
        <p:spPr>
          <a:xfrm>
            <a:off x="-320040" y="2632911"/>
            <a:ext cx="4639736" cy="736282"/>
          </a:xfrm>
        </p:spPr>
        <p:txBody>
          <a:bodyPr>
            <a:normAutofit/>
          </a:bodyPr>
          <a:lstStyle/>
          <a:p>
            <a:pPr algn="ctr"/>
            <a:r>
              <a:rPr lang="en-US" sz="2400" b="1" dirty="0">
                <a:ea typeface="Calibri"/>
                <a:cs typeface="Calibri"/>
              </a:rPr>
              <a:t>BEFORE</a:t>
            </a:r>
          </a:p>
        </p:txBody>
      </p:sp>
      <p:sp>
        <p:nvSpPr>
          <p:cNvPr id="5" name="Text Placeholder 4">
            <a:extLst>
              <a:ext uri="{FF2B5EF4-FFF2-40B4-BE49-F238E27FC236}">
                <a16:creationId xmlns:a16="http://schemas.microsoft.com/office/drawing/2014/main" id="{31504B2B-A8EA-5247-EEB6-AB843F599F47}"/>
              </a:ext>
            </a:extLst>
          </p:cNvPr>
          <p:cNvSpPr>
            <a:spLocks noGrp="1"/>
          </p:cNvSpPr>
          <p:nvPr>
            <p:ph type="body" sz="quarter" idx="3"/>
          </p:nvPr>
        </p:nvSpPr>
        <p:spPr>
          <a:xfrm>
            <a:off x="-320040" y="4829585"/>
            <a:ext cx="4639736" cy="736282"/>
          </a:xfrm>
        </p:spPr>
        <p:txBody>
          <a:bodyPr>
            <a:normAutofit/>
          </a:bodyPr>
          <a:lstStyle/>
          <a:p>
            <a:pPr algn="ctr"/>
            <a:r>
              <a:rPr lang="en-US" sz="2400" b="1" dirty="0">
                <a:ea typeface="Calibri"/>
                <a:cs typeface="Calibri"/>
              </a:rPr>
              <a:t>AFTER</a:t>
            </a:r>
          </a:p>
        </p:txBody>
      </p:sp>
      <p:pic>
        <p:nvPicPr>
          <p:cNvPr id="10" name="Content Placeholder 9">
            <a:extLst>
              <a:ext uri="{FF2B5EF4-FFF2-40B4-BE49-F238E27FC236}">
                <a16:creationId xmlns:a16="http://schemas.microsoft.com/office/drawing/2014/main" id="{266E513F-4D44-D9BD-C97B-6CA30D3F0BA4}"/>
              </a:ext>
            </a:extLst>
          </p:cNvPr>
          <p:cNvPicPr>
            <a:picLocks noGrp="1" noChangeAspect="1"/>
          </p:cNvPicPr>
          <p:nvPr>
            <p:ph sz="half" idx="2"/>
          </p:nvPr>
        </p:nvPicPr>
        <p:blipFill>
          <a:blip r:embed="rId2"/>
          <a:srcRect l="25073" r="25073"/>
          <a:stretch/>
        </p:blipFill>
        <p:spPr>
          <a:xfrm>
            <a:off x="3317079" y="1961732"/>
            <a:ext cx="7838601" cy="2196674"/>
          </a:xfrm>
        </p:spPr>
      </p:pic>
      <p:pic>
        <p:nvPicPr>
          <p:cNvPr id="11" name="Content Placeholder 10">
            <a:extLst>
              <a:ext uri="{FF2B5EF4-FFF2-40B4-BE49-F238E27FC236}">
                <a16:creationId xmlns:a16="http://schemas.microsoft.com/office/drawing/2014/main" id="{01159D0A-3727-004C-7B91-4B5194B9A9CB}"/>
              </a:ext>
            </a:extLst>
          </p:cNvPr>
          <p:cNvPicPr>
            <a:picLocks noGrp="1" noChangeAspect="1"/>
          </p:cNvPicPr>
          <p:nvPr>
            <p:ph sz="quarter" idx="4"/>
          </p:nvPr>
        </p:nvPicPr>
        <p:blipFill>
          <a:blip r:embed="rId3"/>
          <a:srcRect t="3277" b="3277"/>
          <a:stretch/>
        </p:blipFill>
        <p:spPr>
          <a:xfrm>
            <a:off x="3317079" y="4158406"/>
            <a:ext cx="7838601" cy="2196674"/>
          </a:xfrm>
        </p:spPr>
      </p:pic>
    </p:spTree>
    <p:extLst>
      <p:ext uri="{BB962C8B-B14F-4D97-AF65-F5344CB8AC3E}">
        <p14:creationId xmlns:p14="http://schemas.microsoft.com/office/powerpoint/2010/main" val="25625934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4C9A7-1354-6C5D-A2B6-4E20A0373B6D}"/>
              </a:ext>
            </a:extLst>
          </p:cNvPr>
          <p:cNvSpPr>
            <a:spLocks noGrp="1"/>
          </p:cNvSpPr>
          <p:nvPr>
            <p:ph type="title"/>
          </p:nvPr>
        </p:nvSpPr>
        <p:spPr/>
        <p:txBody>
          <a:bodyPr/>
          <a:lstStyle/>
          <a:p>
            <a:pPr algn="ctr"/>
            <a:r>
              <a:rPr lang="en-US" dirty="0">
                <a:ea typeface="Calibri Light" panose="020F0302020204030204"/>
                <a:cs typeface="Calibri Light" panose="020F0302020204030204"/>
              </a:rPr>
              <a:t>ABANDONED BUILDING CREDITS</a:t>
            </a:r>
          </a:p>
        </p:txBody>
      </p:sp>
      <p:sp>
        <p:nvSpPr>
          <p:cNvPr id="3" name="Content Placeholder 2">
            <a:extLst>
              <a:ext uri="{FF2B5EF4-FFF2-40B4-BE49-F238E27FC236}">
                <a16:creationId xmlns:a16="http://schemas.microsoft.com/office/drawing/2014/main" id="{3768DC8C-C338-CD01-B5D8-67BD8D7D409D}"/>
              </a:ext>
            </a:extLst>
          </p:cNvPr>
          <p:cNvSpPr>
            <a:spLocks noGrp="1"/>
          </p:cNvSpPr>
          <p:nvPr>
            <p:ph idx="1"/>
          </p:nvPr>
        </p:nvSpPr>
        <p:spPr/>
        <p:txBody>
          <a:bodyPr vert="horz" lIns="91440" tIns="45720" rIns="0" bIns="45720" rtlCol="0" anchor="t">
            <a:normAutofit/>
          </a:bodyPr>
          <a:lstStyle/>
          <a:p>
            <a:pPr marL="347345" indent="-347345"/>
            <a:r>
              <a:rPr lang="en-US" dirty="0">
                <a:solidFill>
                  <a:srgbClr val="404040"/>
                </a:solidFill>
                <a:ea typeface="Calibri"/>
                <a:cs typeface="Calibri"/>
              </a:rPr>
              <a:t>South Carolina Code of Laws § 12-67-100</a:t>
            </a:r>
          </a:p>
          <a:p>
            <a:pPr marL="347345" indent="-347345"/>
            <a:r>
              <a:rPr lang="en-US" dirty="0">
                <a:solidFill>
                  <a:srgbClr val="404040"/>
                </a:solidFill>
                <a:ea typeface="Calibri"/>
                <a:cs typeface="Calibri"/>
              </a:rPr>
              <a:t>Purpose:</a:t>
            </a:r>
          </a:p>
          <a:p>
            <a:pPr marL="383540" lvl="1"/>
            <a:r>
              <a:rPr lang="en-US" dirty="0">
                <a:solidFill>
                  <a:srgbClr val="404040"/>
                </a:solidFill>
                <a:ea typeface="Calibri"/>
                <a:cs typeface="Calibri"/>
              </a:rPr>
              <a:t>Create an incentive for rehabilitation, renovation and redevelopment of abandoned buildings</a:t>
            </a:r>
          </a:p>
          <a:p>
            <a:pPr marL="383540" lvl="1"/>
            <a:r>
              <a:rPr lang="en-US" dirty="0">
                <a:solidFill>
                  <a:srgbClr val="404040"/>
                </a:solidFill>
                <a:ea typeface="Calibri"/>
                <a:cs typeface="Calibri"/>
              </a:rPr>
              <a:t>Important as abandoned buildings pose safety concerns</a:t>
            </a:r>
          </a:p>
        </p:txBody>
      </p:sp>
    </p:spTree>
    <p:extLst>
      <p:ext uri="{BB962C8B-B14F-4D97-AF65-F5344CB8AC3E}">
        <p14:creationId xmlns:p14="http://schemas.microsoft.com/office/powerpoint/2010/main" val="424275499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E99B6-87DE-6DAF-5903-5AD66C95C3E3}"/>
              </a:ext>
            </a:extLst>
          </p:cNvPr>
          <p:cNvSpPr>
            <a:spLocks noGrp="1"/>
          </p:cNvSpPr>
          <p:nvPr>
            <p:ph type="title"/>
          </p:nvPr>
        </p:nvSpPr>
        <p:spPr/>
        <p:txBody>
          <a:bodyPr/>
          <a:lstStyle/>
          <a:p>
            <a:pPr algn="ctr"/>
            <a:r>
              <a:rPr lang="en-US" dirty="0">
                <a:ea typeface="Calibri Light"/>
                <a:cs typeface="Calibri Light"/>
              </a:rPr>
              <a:t>ABANDONED BUILDING CREDITS</a:t>
            </a:r>
          </a:p>
        </p:txBody>
      </p:sp>
      <p:sp>
        <p:nvSpPr>
          <p:cNvPr id="3" name="Content Placeholder 2">
            <a:extLst>
              <a:ext uri="{FF2B5EF4-FFF2-40B4-BE49-F238E27FC236}">
                <a16:creationId xmlns:a16="http://schemas.microsoft.com/office/drawing/2014/main" id="{5D33B006-2F2A-A923-0D94-EA673DA99237}"/>
              </a:ext>
            </a:extLst>
          </p:cNvPr>
          <p:cNvSpPr>
            <a:spLocks noGrp="1"/>
          </p:cNvSpPr>
          <p:nvPr>
            <p:ph idx="1"/>
          </p:nvPr>
        </p:nvSpPr>
        <p:spPr/>
        <p:txBody>
          <a:bodyPr vert="horz" lIns="91440" tIns="45720" rIns="0" bIns="45720" rtlCol="0" anchor="t">
            <a:normAutofit/>
          </a:bodyPr>
          <a:lstStyle/>
          <a:p>
            <a:pPr marL="347345" indent="-347345"/>
            <a:r>
              <a:rPr lang="en-US" dirty="0">
                <a:ea typeface="Calibri"/>
                <a:cs typeface="Calibri"/>
              </a:rPr>
              <a:t>Abandoned building – building or structure, at least 66% of space has been closed continuously to business or nonoperational for income producing purposes for at least 5 years prior to Notice of Intent to Rehabilitate</a:t>
            </a:r>
          </a:p>
          <a:p>
            <a:pPr marL="383540" lvl="1"/>
            <a:r>
              <a:rPr lang="en-US" dirty="0">
                <a:ea typeface="Calibri"/>
                <a:cs typeface="Calibri"/>
              </a:rPr>
              <a:t>Single-family residence does not qualify</a:t>
            </a:r>
          </a:p>
          <a:p>
            <a:pPr marL="347345" indent="-347345"/>
            <a:r>
              <a:rPr lang="en-US" dirty="0">
                <a:ea typeface="Calibri"/>
                <a:cs typeface="Calibri"/>
              </a:rPr>
              <a:t>State-owned abandoned building – aggregate size greater than 50,000 square feet</a:t>
            </a:r>
          </a:p>
        </p:txBody>
      </p:sp>
    </p:spTree>
    <p:extLst>
      <p:ext uri="{BB962C8B-B14F-4D97-AF65-F5344CB8AC3E}">
        <p14:creationId xmlns:p14="http://schemas.microsoft.com/office/powerpoint/2010/main" val="262499604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5CABC9-54CB-B8B1-A60A-C5AAC33827EF}"/>
              </a:ext>
            </a:extLst>
          </p:cNvPr>
          <p:cNvSpPr>
            <a:spLocks noGrp="1"/>
          </p:cNvSpPr>
          <p:nvPr>
            <p:ph type="title"/>
          </p:nvPr>
        </p:nvSpPr>
        <p:spPr/>
        <p:txBody>
          <a:bodyPr/>
          <a:lstStyle/>
          <a:p>
            <a:pPr algn="ctr"/>
            <a:r>
              <a:rPr lang="en-US" dirty="0">
                <a:ea typeface="Calibri Light"/>
                <a:cs typeface="Calibri Light"/>
              </a:rPr>
              <a:t>ABANDONED BUILDING CREDITS</a:t>
            </a:r>
            <a:endParaRPr lang="en-US" dirty="0">
              <a:solidFill>
                <a:srgbClr val="000000"/>
              </a:solidFill>
              <a:ea typeface="Calibri Light"/>
              <a:cs typeface="Calibri Light"/>
            </a:endParaRPr>
          </a:p>
        </p:txBody>
      </p:sp>
      <p:sp>
        <p:nvSpPr>
          <p:cNvPr id="3" name="Content Placeholder 2">
            <a:extLst>
              <a:ext uri="{FF2B5EF4-FFF2-40B4-BE49-F238E27FC236}">
                <a16:creationId xmlns:a16="http://schemas.microsoft.com/office/drawing/2014/main" id="{AC69EB67-946B-CD6E-A535-ABEAABE9C403}"/>
              </a:ext>
            </a:extLst>
          </p:cNvPr>
          <p:cNvSpPr>
            <a:spLocks noGrp="1"/>
          </p:cNvSpPr>
          <p:nvPr>
            <p:ph idx="1"/>
          </p:nvPr>
        </p:nvSpPr>
        <p:spPr/>
        <p:txBody>
          <a:bodyPr vert="horz" lIns="91440" tIns="45720" rIns="0" bIns="45720" rtlCol="0" anchor="t">
            <a:normAutofit fontScale="92500" lnSpcReduction="20000"/>
          </a:bodyPr>
          <a:lstStyle/>
          <a:p>
            <a:pPr marL="347345" indent="-347345"/>
            <a:r>
              <a:rPr lang="en-US" dirty="0">
                <a:ea typeface="Calibri"/>
                <a:cs typeface="Calibri"/>
              </a:rPr>
              <a:t>Building site – abandoned building and land immediately surrounding building used for parking and other similar purposes</a:t>
            </a:r>
          </a:p>
          <a:p>
            <a:pPr marL="347345" indent="-347345"/>
            <a:r>
              <a:rPr lang="en-US" dirty="0">
                <a:ea typeface="Calibri"/>
                <a:cs typeface="Calibri"/>
              </a:rPr>
              <a:t>Rehabilitation expenses that increase square footage of the building in excess of 200% do not qualify</a:t>
            </a:r>
            <a:endParaRPr lang="en-US" dirty="0"/>
          </a:p>
          <a:p>
            <a:pPr marL="347345" indent="-347345"/>
            <a:r>
              <a:rPr lang="en-US" dirty="0">
                <a:ea typeface="Calibri"/>
                <a:cs typeface="Calibri"/>
              </a:rPr>
              <a:t>Minimum Rehabilitation Expenses:</a:t>
            </a:r>
          </a:p>
          <a:p>
            <a:pPr marL="383540" lvl="1"/>
            <a:r>
              <a:rPr lang="en-US" dirty="0">
                <a:ea typeface="Calibri"/>
                <a:cs typeface="Calibri"/>
              </a:rPr>
              <a:t>250,000 persons --&gt; $250,000</a:t>
            </a:r>
          </a:p>
          <a:p>
            <a:pPr marL="383540" lvl="1"/>
            <a:r>
              <a:rPr lang="en-US" dirty="0">
                <a:ea typeface="Calibri"/>
                <a:cs typeface="Calibri"/>
              </a:rPr>
              <a:t>1,000 to 25,000 persons --&gt; $150,000</a:t>
            </a:r>
          </a:p>
          <a:p>
            <a:pPr marL="383540" lvl="1"/>
            <a:r>
              <a:rPr lang="en-US" dirty="0">
                <a:ea typeface="Calibri"/>
                <a:cs typeface="Calibri"/>
              </a:rPr>
              <a:t>Less than 1,000 persons --&gt; $75,000</a:t>
            </a:r>
          </a:p>
        </p:txBody>
      </p:sp>
    </p:spTree>
    <p:extLst>
      <p:ext uri="{BB962C8B-B14F-4D97-AF65-F5344CB8AC3E}">
        <p14:creationId xmlns:p14="http://schemas.microsoft.com/office/powerpoint/2010/main" val="311306190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6DE86-4E4D-09CE-8407-4C32D7AEE2CB}"/>
              </a:ext>
            </a:extLst>
          </p:cNvPr>
          <p:cNvSpPr>
            <a:spLocks noGrp="1"/>
          </p:cNvSpPr>
          <p:nvPr>
            <p:ph type="title"/>
          </p:nvPr>
        </p:nvSpPr>
        <p:spPr/>
        <p:txBody>
          <a:bodyPr/>
          <a:lstStyle/>
          <a:p>
            <a:pPr algn="ctr"/>
            <a:r>
              <a:rPr lang="en-US" dirty="0">
                <a:ea typeface="Calibri Light"/>
                <a:cs typeface="Calibri Light"/>
              </a:rPr>
              <a:t>ABANDONED BUILDING CREDITS</a:t>
            </a:r>
            <a:endParaRPr lang="en-US" dirty="0">
              <a:solidFill>
                <a:srgbClr val="000000"/>
              </a:solidFill>
              <a:ea typeface="Calibri Light"/>
              <a:cs typeface="Calibri Light"/>
            </a:endParaRPr>
          </a:p>
        </p:txBody>
      </p:sp>
      <p:sp>
        <p:nvSpPr>
          <p:cNvPr id="3" name="Content Placeholder 2">
            <a:extLst>
              <a:ext uri="{FF2B5EF4-FFF2-40B4-BE49-F238E27FC236}">
                <a16:creationId xmlns:a16="http://schemas.microsoft.com/office/drawing/2014/main" id="{21351AA0-0822-D3A5-76E8-38929D894B7B}"/>
              </a:ext>
            </a:extLst>
          </p:cNvPr>
          <p:cNvSpPr>
            <a:spLocks noGrp="1"/>
          </p:cNvSpPr>
          <p:nvPr>
            <p:ph idx="1"/>
          </p:nvPr>
        </p:nvSpPr>
        <p:spPr/>
        <p:txBody>
          <a:bodyPr vert="horz" lIns="91440" tIns="45720" rIns="0" bIns="45720" rtlCol="0" anchor="t">
            <a:normAutofit/>
          </a:bodyPr>
          <a:lstStyle/>
          <a:p>
            <a:pPr marL="347345" indent="-347345"/>
            <a:r>
              <a:rPr lang="en-US" dirty="0">
                <a:ea typeface="Calibri"/>
                <a:cs typeface="Calibri"/>
              </a:rPr>
              <a:t>Types of Credit:</a:t>
            </a:r>
          </a:p>
          <a:p>
            <a:pPr marL="383540" lvl="1"/>
            <a:r>
              <a:rPr lang="en-US" dirty="0">
                <a:ea typeface="Calibri"/>
                <a:cs typeface="Calibri"/>
              </a:rPr>
              <a:t>Income Tax Credit – 25% of eligible rehabilitation expenses</a:t>
            </a:r>
          </a:p>
          <a:p>
            <a:pPr marL="566420" lvl="2"/>
            <a:r>
              <a:rPr lang="en-US" dirty="0">
                <a:ea typeface="Calibri"/>
                <a:cs typeface="Calibri"/>
              </a:rPr>
              <a:t>Limit $700,000 per tax year (2024 amendment)</a:t>
            </a:r>
          </a:p>
          <a:p>
            <a:pPr marL="383540" lvl="1"/>
            <a:r>
              <a:rPr lang="en-US" dirty="0">
                <a:ea typeface="Calibri"/>
                <a:cs typeface="Calibri"/>
              </a:rPr>
              <a:t>Property Tax Credit – 25% of total rehabilitation expenses</a:t>
            </a:r>
          </a:p>
          <a:p>
            <a:pPr marL="566420" lvl="2"/>
            <a:r>
              <a:rPr lang="en-US" dirty="0">
                <a:ea typeface="Calibri"/>
                <a:cs typeface="Calibri"/>
              </a:rPr>
              <a:t>Limit 75% of real property taxes up to 8 years</a:t>
            </a:r>
          </a:p>
        </p:txBody>
      </p:sp>
    </p:spTree>
    <p:extLst>
      <p:ext uri="{BB962C8B-B14F-4D97-AF65-F5344CB8AC3E}">
        <p14:creationId xmlns:p14="http://schemas.microsoft.com/office/powerpoint/2010/main" val="17501996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DB01C-4C29-3FE2-1238-B6B8A6820586}"/>
              </a:ext>
            </a:extLst>
          </p:cNvPr>
          <p:cNvSpPr>
            <a:spLocks noGrp="1"/>
          </p:cNvSpPr>
          <p:nvPr>
            <p:ph type="title"/>
          </p:nvPr>
        </p:nvSpPr>
        <p:spPr>
          <a:xfrm>
            <a:off x="1097280" y="286603"/>
            <a:ext cx="10058400" cy="811054"/>
          </a:xfrm>
        </p:spPr>
        <p:txBody>
          <a:bodyPr/>
          <a:lstStyle/>
          <a:p>
            <a:pPr algn="ctr"/>
            <a:r>
              <a:rPr lang="en-US" sz="2000" dirty="0">
                <a:latin typeface="Calibri"/>
                <a:ea typeface="Calibri"/>
                <a:cs typeface="Calibri"/>
              </a:rPr>
              <a:t>Section 6-29-340  Continued</a:t>
            </a:r>
            <a:endParaRPr lang="en-US" dirty="0">
              <a:ea typeface="Calibri Light" panose="020F0302020204030204"/>
              <a:cs typeface="Calibri Light" panose="020F0302020204030204"/>
            </a:endParaRPr>
          </a:p>
        </p:txBody>
      </p:sp>
      <p:sp>
        <p:nvSpPr>
          <p:cNvPr id="3" name="Content Placeholder 2">
            <a:extLst>
              <a:ext uri="{FF2B5EF4-FFF2-40B4-BE49-F238E27FC236}">
                <a16:creationId xmlns:a16="http://schemas.microsoft.com/office/drawing/2014/main" id="{24011EBA-C129-C22A-EA64-5071E5465F94}"/>
              </a:ext>
            </a:extLst>
          </p:cNvPr>
          <p:cNvSpPr>
            <a:spLocks noGrp="1"/>
          </p:cNvSpPr>
          <p:nvPr>
            <p:ph idx="1"/>
          </p:nvPr>
        </p:nvSpPr>
        <p:spPr>
          <a:xfrm>
            <a:off x="984391" y="2813757"/>
            <a:ext cx="10058400" cy="3760891"/>
          </a:xfrm>
        </p:spPr>
        <p:txBody>
          <a:bodyPr/>
          <a:lstStyle/>
          <a:p>
            <a:endParaRPr lang="en-US" dirty="0"/>
          </a:p>
        </p:txBody>
      </p:sp>
      <p:sp>
        <p:nvSpPr>
          <p:cNvPr id="4" name="TextBox 3">
            <a:extLst>
              <a:ext uri="{FF2B5EF4-FFF2-40B4-BE49-F238E27FC236}">
                <a16:creationId xmlns:a16="http://schemas.microsoft.com/office/drawing/2014/main" id="{71862664-8110-D1A6-1803-A08C6339FF1D}"/>
              </a:ext>
            </a:extLst>
          </p:cNvPr>
          <p:cNvSpPr txBox="1"/>
          <p:nvPr/>
        </p:nvSpPr>
        <p:spPr>
          <a:xfrm>
            <a:off x="67734" y="1102549"/>
            <a:ext cx="11595569" cy="522687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ts val="2175"/>
              </a:lnSpc>
            </a:pPr>
            <a:r>
              <a:rPr lang="en-US" sz="1600" dirty="0">
                <a:highlight>
                  <a:srgbClr val="F5F5F5"/>
                </a:highlight>
                <a:latin typeface="Open Sans"/>
                <a:ea typeface="Open Sans"/>
                <a:cs typeface="Segoe UI"/>
              </a:rPr>
              <a:t>(B) In the discharge of its responsibilities, the local planning commission has the</a:t>
            </a:r>
            <a:r>
              <a:rPr lang="en-US" sz="1600" dirty="0">
                <a:highlight>
                  <a:srgbClr val="FFFF00"/>
                </a:highlight>
                <a:latin typeface="Open Sans"/>
                <a:ea typeface="Open Sans"/>
                <a:cs typeface="Segoe UI"/>
              </a:rPr>
              <a:t> power and duty</a:t>
            </a:r>
            <a:r>
              <a:rPr lang="en-US" sz="1600" dirty="0">
                <a:highlight>
                  <a:srgbClr val="F5F5F5"/>
                </a:highlight>
                <a:latin typeface="Open Sans"/>
                <a:ea typeface="Open Sans"/>
                <a:cs typeface="Segoe UI"/>
              </a:rPr>
              <a:t> to:​</a:t>
            </a:r>
          </a:p>
          <a:p>
            <a:pPr>
              <a:lnSpc>
                <a:spcPts val="2175"/>
              </a:lnSpc>
            </a:pPr>
            <a:r>
              <a:rPr lang="en-US" sz="1600" dirty="0">
                <a:highlight>
                  <a:srgbClr val="F5F5F5"/>
                </a:highlight>
                <a:latin typeface="Open Sans"/>
                <a:ea typeface="Open Sans"/>
                <a:cs typeface="Segoe UI"/>
              </a:rPr>
              <a:t>(1) </a:t>
            </a:r>
            <a:r>
              <a:rPr lang="en-US" sz="1600" dirty="0">
                <a:highlight>
                  <a:srgbClr val="FFFF00"/>
                </a:highlight>
                <a:latin typeface="Open Sans"/>
                <a:ea typeface="Open Sans"/>
                <a:cs typeface="Segoe UI"/>
              </a:rPr>
              <a:t>prepare and revise periodically plans and programs</a:t>
            </a:r>
            <a:r>
              <a:rPr lang="en-US" sz="1600" dirty="0">
                <a:highlight>
                  <a:srgbClr val="F5F5F5"/>
                </a:highlight>
                <a:latin typeface="Open Sans"/>
                <a:ea typeface="Open Sans"/>
                <a:cs typeface="Segoe UI"/>
              </a:rPr>
              <a:t> for the development and redevelopment of its area as provided in this chapter; and​</a:t>
            </a:r>
          </a:p>
          <a:p>
            <a:pPr>
              <a:lnSpc>
                <a:spcPts val="2175"/>
              </a:lnSpc>
            </a:pPr>
            <a:r>
              <a:rPr lang="en-US" sz="1600" dirty="0">
                <a:highlight>
                  <a:srgbClr val="F5F5F5"/>
                </a:highlight>
                <a:latin typeface="Open Sans"/>
                <a:ea typeface="Open Sans"/>
                <a:cs typeface="Segoe UI"/>
              </a:rPr>
              <a:t>(2) </a:t>
            </a:r>
            <a:r>
              <a:rPr lang="en-US" sz="1600" dirty="0">
                <a:highlight>
                  <a:srgbClr val="FFFF00"/>
                </a:highlight>
                <a:latin typeface="Open Sans"/>
                <a:ea typeface="Open Sans"/>
                <a:cs typeface="Segoe UI"/>
              </a:rPr>
              <a:t>prepare and recommend for adoption to the appropriate governing authority or authorities </a:t>
            </a:r>
            <a:r>
              <a:rPr lang="en-US" sz="1600" dirty="0">
                <a:highlight>
                  <a:srgbClr val="F5F5F5"/>
                </a:highlight>
                <a:latin typeface="Open Sans"/>
                <a:ea typeface="Open Sans"/>
                <a:cs typeface="Segoe UI"/>
              </a:rPr>
              <a:t>as a means for implementing the plans and programs in its area:​</a:t>
            </a:r>
          </a:p>
          <a:p>
            <a:pPr>
              <a:lnSpc>
                <a:spcPts val="2175"/>
              </a:lnSpc>
            </a:pPr>
            <a:r>
              <a:rPr lang="en-US" sz="1600" dirty="0">
                <a:highlight>
                  <a:srgbClr val="F5F5F5"/>
                </a:highlight>
                <a:latin typeface="Open Sans"/>
                <a:ea typeface="Open Sans"/>
                <a:cs typeface="Segoe UI"/>
              </a:rPr>
              <a:t>(a) </a:t>
            </a:r>
            <a:r>
              <a:rPr lang="en-US" sz="1600" dirty="0">
                <a:highlight>
                  <a:srgbClr val="FFFF00"/>
                </a:highlight>
                <a:latin typeface="Open Sans"/>
                <a:ea typeface="Open Sans"/>
                <a:cs typeface="Segoe UI"/>
              </a:rPr>
              <a:t>zoning ordinances t</a:t>
            </a:r>
            <a:r>
              <a:rPr lang="en-US" sz="1600" dirty="0">
                <a:highlight>
                  <a:srgbClr val="F5F5F5"/>
                </a:highlight>
                <a:latin typeface="Open Sans"/>
                <a:ea typeface="Open Sans"/>
                <a:cs typeface="Segoe UI"/>
              </a:rPr>
              <a:t>o include zoning district maps and appropriate revisions thereof, as provided in this chapter;​</a:t>
            </a:r>
          </a:p>
          <a:p>
            <a:pPr>
              <a:lnSpc>
                <a:spcPts val="2175"/>
              </a:lnSpc>
            </a:pPr>
            <a:r>
              <a:rPr lang="en-US" sz="1600" dirty="0">
                <a:highlight>
                  <a:srgbClr val="F5F5F5"/>
                </a:highlight>
                <a:latin typeface="Open Sans"/>
                <a:ea typeface="Open Sans"/>
                <a:cs typeface="Segoe UI"/>
              </a:rPr>
              <a:t>(b) </a:t>
            </a:r>
            <a:r>
              <a:rPr lang="en-US" sz="1600" dirty="0">
                <a:highlight>
                  <a:srgbClr val="FFFF00"/>
                </a:highlight>
                <a:latin typeface="Open Sans"/>
                <a:ea typeface="Open Sans"/>
                <a:cs typeface="Segoe UI"/>
              </a:rPr>
              <a:t>regulations for the subdivision or development of land </a:t>
            </a:r>
            <a:r>
              <a:rPr lang="en-US" sz="1600" dirty="0">
                <a:highlight>
                  <a:srgbClr val="F5F5F5"/>
                </a:highlight>
                <a:latin typeface="Open Sans"/>
                <a:ea typeface="Open Sans"/>
                <a:cs typeface="Segoe UI"/>
              </a:rPr>
              <a:t>and appropriate revisions thereof, and to oversee the administration of the regulations that may be adopted as provided in this chapter;​</a:t>
            </a:r>
          </a:p>
          <a:p>
            <a:pPr algn="just">
              <a:lnSpc>
                <a:spcPts val="2175"/>
              </a:lnSpc>
            </a:pPr>
            <a:r>
              <a:rPr lang="en-US" sz="1600" dirty="0">
                <a:highlight>
                  <a:srgbClr val="F5F5F5"/>
                </a:highlight>
                <a:latin typeface="Open Sans"/>
                <a:ea typeface="Open Sans"/>
                <a:cs typeface="Segoe UI"/>
              </a:rPr>
              <a:t>(c)</a:t>
            </a:r>
            <a:r>
              <a:rPr lang="en-US" sz="1600" dirty="0">
                <a:highlight>
                  <a:srgbClr val="FFFF00"/>
                </a:highlight>
                <a:latin typeface="Open Sans"/>
                <a:ea typeface="Open Sans"/>
                <a:cs typeface="Segoe UI"/>
              </a:rPr>
              <a:t> an official map and appropriate revision on it showing the exact location of existing or proposed public street, highway, and utility rights-of-way, and public building sites, </a:t>
            </a:r>
            <a:r>
              <a:rPr lang="en-US" sz="1600" dirty="0">
                <a:highlight>
                  <a:srgbClr val="F5F5F5"/>
                </a:highlight>
                <a:latin typeface="Open Sans"/>
                <a:ea typeface="Open Sans"/>
                <a:cs typeface="Segoe UI"/>
              </a:rPr>
              <a:t>together with regulations to control the erection of buildings or other structures or changes in land use within the rights-of-way, building sites, or open spaces within its political jurisdiction or a specified portion of it, as set forth in this chapter;​</a:t>
            </a:r>
          </a:p>
          <a:p>
            <a:pPr>
              <a:lnSpc>
                <a:spcPts val="2175"/>
              </a:lnSpc>
            </a:pPr>
            <a:r>
              <a:rPr lang="en-US" sz="1600" dirty="0">
                <a:highlight>
                  <a:srgbClr val="F5F5F5"/>
                </a:highlight>
                <a:latin typeface="Open Sans"/>
                <a:ea typeface="Open Sans"/>
                <a:cs typeface="Segoe UI"/>
              </a:rPr>
              <a:t>(d)</a:t>
            </a:r>
            <a:r>
              <a:rPr lang="en-US" sz="1600" dirty="0">
                <a:highlight>
                  <a:srgbClr val="FFFF00"/>
                </a:highlight>
                <a:latin typeface="Open Sans"/>
                <a:ea typeface="Open Sans"/>
                <a:cs typeface="Segoe UI"/>
              </a:rPr>
              <a:t> a landscaping ordinance setting forth required planting, tree preservation,</a:t>
            </a:r>
            <a:r>
              <a:rPr lang="en-US" sz="1600" dirty="0">
                <a:highlight>
                  <a:srgbClr val="F5F5F5"/>
                </a:highlight>
                <a:latin typeface="Open Sans"/>
                <a:ea typeface="Open Sans"/>
                <a:cs typeface="Segoe UI"/>
              </a:rPr>
              <a:t> and other aesthetic considerations for land and structures;​</a:t>
            </a:r>
          </a:p>
          <a:p>
            <a:pPr>
              <a:lnSpc>
                <a:spcPts val="2175"/>
              </a:lnSpc>
            </a:pPr>
            <a:r>
              <a:rPr lang="en-US" sz="1600" dirty="0">
                <a:highlight>
                  <a:srgbClr val="F5F5F5"/>
                </a:highlight>
                <a:latin typeface="Open Sans"/>
                <a:ea typeface="Open Sans"/>
                <a:cs typeface="Segoe UI"/>
              </a:rPr>
              <a:t>(e) </a:t>
            </a:r>
            <a:r>
              <a:rPr lang="en-US" sz="1600" dirty="0">
                <a:highlight>
                  <a:srgbClr val="FFFF00"/>
                </a:highlight>
                <a:latin typeface="Open Sans"/>
                <a:ea typeface="Open Sans"/>
                <a:cs typeface="Segoe UI"/>
              </a:rPr>
              <a:t>a capital improvements program</a:t>
            </a:r>
            <a:r>
              <a:rPr lang="en-US" sz="1600" dirty="0">
                <a:highlight>
                  <a:srgbClr val="F5F5F5"/>
                </a:highlight>
                <a:latin typeface="Open Sans"/>
                <a:ea typeface="Open Sans"/>
                <a:cs typeface="Segoe UI"/>
              </a:rPr>
              <a:t> setting forth projects required to implement plans which have been prepared and adopted, including an annual listing of priority projects for consideration by the governmental bodies responsible for implementation prior to preparation of their capital budget; and​</a:t>
            </a:r>
          </a:p>
          <a:p>
            <a:pPr>
              <a:lnSpc>
                <a:spcPts val="2175"/>
              </a:lnSpc>
            </a:pPr>
            <a:r>
              <a:rPr lang="en-US" sz="1600" dirty="0">
                <a:highlight>
                  <a:srgbClr val="F5F5F5"/>
                </a:highlight>
                <a:latin typeface="Open Sans"/>
                <a:ea typeface="Open Sans"/>
                <a:cs typeface="Segoe UI"/>
              </a:rPr>
              <a:t>(f) policies or procedures to facilitate implementation of planning elements.​</a:t>
            </a:r>
          </a:p>
        </p:txBody>
      </p:sp>
    </p:spTree>
    <p:extLst>
      <p:ext uri="{BB962C8B-B14F-4D97-AF65-F5344CB8AC3E}">
        <p14:creationId xmlns:p14="http://schemas.microsoft.com/office/powerpoint/2010/main" val="288484413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EABEE-8067-A466-71C0-3C04E86C5129}"/>
              </a:ext>
            </a:extLst>
          </p:cNvPr>
          <p:cNvSpPr>
            <a:spLocks noGrp="1"/>
          </p:cNvSpPr>
          <p:nvPr>
            <p:ph type="title"/>
          </p:nvPr>
        </p:nvSpPr>
        <p:spPr/>
        <p:txBody>
          <a:bodyPr/>
          <a:lstStyle/>
          <a:p>
            <a:pPr algn="ctr"/>
            <a:r>
              <a:rPr lang="en-US" dirty="0">
                <a:ea typeface="Calibri Light"/>
                <a:cs typeface="Calibri Light"/>
              </a:rPr>
              <a:t>ABANDONED BUILDING CREDITS</a:t>
            </a:r>
            <a:endParaRPr lang="en-US" dirty="0">
              <a:solidFill>
                <a:srgbClr val="000000"/>
              </a:solidFill>
              <a:ea typeface="Calibri Light"/>
              <a:cs typeface="Calibri Light"/>
            </a:endParaRPr>
          </a:p>
        </p:txBody>
      </p:sp>
      <p:sp>
        <p:nvSpPr>
          <p:cNvPr id="3" name="Content Placeholder 2">
            <a:extLst>
              <a:ext uri="{FF2B5EF4-FFF2-40B4-BE49-F238E27FC236}">
                <a16:creationId xmlns:a16="http://schemas.microsoft.com/office/drawing/2014/main" id="{CDEC8A58-DA52-C647-A4BE-19805065B34C}"/>
              </a:ext>
            </a:extLst>
          </p:cNvPr>
          <p:cNvSpPr>
            <a:spLocks noGrp="1"/>
          </p:cNvSpPr>
          <p:nvPr>
            <p:ph idx="1"/>
          </p:nvPr>
        </p:nvSpPr>
        <p:spPr/>
        <p:txBody>
          <a:bodyPr vert="horz" lIns="91440" tIns="45720" rIns="0" bIns="45720" rtlCol="0" anchor="t">
            <a:normAutofit/>
          </a:bodyPr>
          <a:lstStyle/>
          <a:p>
            <a:pPr marL="347345" indent="-347345"/>
            <a:r>
              <a:rPr lang="en-US" dirty="0">
                <a:ea typeface="Calibri"/>
                <a:cs typeface="Calibri"/>
              </a:rPr>
              <a:t>Municipality or County can certify the abandoned building site by ordinance or binding resolution</a:t>
            </a:r>
          </a:p>
          <a:p>
            <a:pPr marL="347345" indent="-347345"/>
            <a:r>
              <a:rPr lang="en-US" dirty="0">
                <a:ea typeface="Calibri"/>
                <a:cs typeface="Calibri"/>
              </a:rPr>
              <a:t>Certification must provide the following:</a:t>
            </a:r>
          </a:p>
          <a:p>
            <a:pPr marL="383540" lvl="1"/>
            <a:r>
              <a:rPr lang="en-US" dirty="0">
                <a:ea typeface="Calibri"/>
                <a:cs typeface="Calibri"/>
              </a:rPr>
              <a:t>(1) Abandoned building site was an abandoned building</a:t>
            </a:r>
          </a:p>
          <a:p>
            <a:pPr marL="383540" lvl="1"/>
            <a:r>
              <a:rPr lang="en-US" dirty="0">
                <a:ea typeface="Calibri"/>
                <a:cs typeface="Calibri"/>
              </a:rPr>
              <a:t>(2) Geographic area of site was a building site</a:t>
            </a:r>
          </a:p>
        </p:txBody>
      </p:sp>
    </p:spTree>
    <p:extLst>
      <p:ext uri="{BB962C8B-B14F-4D97-AF65-F5344CB8AC3E}">
        <p14:creationId xmlns:p14="http://schemas.microsoft.com/office/powerpoint/2010/main" val="345422350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30F43-9F5C-42A4-C779-0DAC298D11C0}"/>
              </a:ext>
            </a:extLst>
          </p:cNvPr>
          <p:cNvSpPr>
            <a:spLocks noGrp="1"/>
          </p:cNvSpPr>
          <p:nvPr>
            <p:ph type="title"/>
          </p:nvPr>
        </p:nvSpPr>
        <p:spPr/>
        <p:txBody>
          <a:bodyPr/>
          <a:lstStyle/>
          <a:p>
            <a:pPr algn="ctr"/>
            <a:r>
              <a:rPr lang="en-US" dirty="0">
                <a:ea typeface="Calibri Light"/>
                <a:cs typeface="Calibri Light"/>
              </a:rPr>
              <a:t>ABANDONED BUILDING CREDITS</a:t>
            </a:r>
            <a:br>
              <a:rPr lang="en-US" dirty="0">
                <a:ea typeface="Calibri Light"/>
                <a:cs typeface="Calibri Light"/>
              </a:rPr>
            </a:br>
            <a:r>
              <a:rPr lang="en-US" sz="3600" dirty="0">
                <a:ea typeface="Calibri Light"/>
                <a:cs typeface="Calibri Light"/>
              </a:rPr>
              <a:t>(Viking Warehouses c. 1968)</a:t>
            </a:r>
          </a:p>
        </p:txBody>
      </p:sp>
      <p:sp>
        <p:nvSpPr>
          <p:cNvPr id="3" name="Text Placeholder 2">
            <a:extLst>
              <a:ext uri="{FF2B5EF4-FFF2-40B4-BE49-F238E27FC236}">
                <a16:creationId xmlns:a16="http://schemas.microsoft.com/office/drawing/2014/main" id="{DFBAB0FE-FD15-F961-F1B2-744D5431419E}"/>
              </a:ext>
            </a:extLst>
          </p:cNvPr>
          <p:cNvSpPr>
            <a:spLocks noGrp="1"/>
          </p:cNvSpPr>
          <p:nvPr>
            <p:ph type="body" idx="4294967295"/>
          </p:nvPr>
        </p:nvSpPr>
        <p:spPr>
          <a:xfrm>
            <a:off x="0" y="2669515"/>
            <a:ext cx="2183131" cy="736600"/>
          </a:xfrm>
        </p:spPr>
        <p:txBody>
          <a:bodyPr vert="horz" lIns="0" tIns="45720" rIns="0" bIns="45720" rtlCol="0" anchor="t">
            <a:normAutofit/>
          </a:bodyPr>
          <a:lstStyle/>
          <a:p>
            <a:pPr algn="ctr"/>
            <a:r>
              <a:rPr lang="en-US" sz="2400" b="1" dirty="0">
                <a:ea typeface="Calibri"/>
                <a:cs typeface="Calibri"/>
              </a:rPr>
              <a:t>BEFORE</a:t>
            </a:r>
          </a:p>
        </p:txBody>
      </p:sp>
      <p:sp>
        <p:nvSpPr>
          <p:cNvPr id="5" name="Text Placeholder 4">
            <a:extLst>
              <a:ext uri="{FF2B5EF4-FFF2-40B4-BE49-F238E27FC236}">
                <a16:creationId xmlns:a16="http://schemas.microsoft.com/office/drawing/2014/main" id="{295DE64C-315F-2626-04CA-2CED0E2B7399}"/>
              </a:ext>
            </a:extLst>
          </p:cNvPr>
          <p:cNvSpPr>
            <a:spLocks noGrp="1"/>
          </p:cNvSpPr>
          <p:nvPr>
            <p:ph type="body" sz="quarter" idx="4294967295"/>
          </p:nvPr>
        </p:nvSpPr>
        <p:spPr>
          <a:xfrm>
            <a:off x="0" y="5010022"/>
            <a:ext cx="2183132" cy="736600"/>
          </a:xfrm>
        </p:spPr>
        <p:txBody>
          <a:bodyPr vert="horz" lIns="0" tIns="45720" rIns="0" bIns="45720" rtlCol="0" anchor="t">
            <a:normAutofit/>
          </a:bodyPr>
          <a:lstStyle/>
          <a:p>
            <a:pPr algn="ctr"/>
            <a:r>
              <a:rPr lang="en-US" sz="2400" b="1" dirty="0">
                <a:ea typeface="Calibri"/>
                <a:cs typeface="Calibri"/>
              </a:rPr>
              <a:t>AFTER</a:t>
            </a:r>
          </a:p>
        </p:txBody>
      </p:sp>
      <p:pic>
        <p:nvPicPr>
          <p:cNvPr id="10" name="Content Placeholder 9">
            <a:extLst>
              <a:ext uri="{FF2B5EF4-FFF2-40B4-BE49-F238E27FC236}">
                <a16:creationId xmlns:a16="http://schemas.microsoft.com/office/drawing/2014/main" id="{91248E82-BC28-84BB-5AC4-B9FC14093083}"/>
              </a:ext>
            </a:extLst>
          </p:cNvPr>
          <p:cNvPicPr>
            <a:picLocks noGrp="1" noChangeAspect="1"/>
          </p:cNvPicPr>
          <p:nvPr>
            <p:ph sz="quarter" idx="4294967295"/>
          </p:nvPr>
        </p:nvPicPr>
        <p:blipFill>
          <a:blip r:embed="rId2"/>
          <a:srcRect t="11549" b="11549"/>
          <a:stretch/>
        </p:blipFill>
        <p:spPr>
          <a:xfrm>
            <a:off x="2183132" y="4430534"/>
            <a:ext cx="8988076" cy="1810589"/>
          </a:xfrm>
        </p:spPr>
      </p:pic>
      <p:pic>
        <p:nvPicPr>
          <p:cNvPr id="8" name="Content Placeholder 7">
            <a:extLst>
              <a:ext uri="{FF2B5EF4-FFF2-40B4-BE49-F238E27FC236}">
                <a16:creationId xmlns:a16="http://schemas.microsoft.com/office/drawing/2014/main" id="{2B690C2D-F2A6-E858-72E5-06A6C13F7FE9}"/>
              </a:ext>
            </a:extLst>
          </p:cNvPr>
          <p:cNvPicPr>
            <a:picLocks noGrp="1" noChangeAspect="1"/>
          </p:cNvPicPr>
          <p:nvPr>
            <p:ph idx="1"/>
          </p:nvPr>
        </p:nvPicPr>
        <p:blipFill>
          <a:blip r:embed="rId3"/>
          <a:srcRect l="18141" r="18141"/>
          <a:stretch/>
        </p:blipFill>
        <p:spPr>
          <a:xfrm>
            <a:off x="2183131" y="2003189"/>
            <a:ext cx="8988076" cy="2036947"/>
          </a:xfrm>
        </p:spPr>
      </p:pic>
    </p:spTree>
    <p:extLst>
      <p:ext uri="{BB962C8B-B14F-4D97-AF65-F5344CB8AC3E}">
        <p14:creationId xmlns:p14="http://schemas.microsoft.com/office/powerpoint/2010/main" val="93091137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30F43-9F5C-42A4-C779-0DAC298D11C0}"/>
              </a:ext>
            </a:extLst>
          </p:cNvPr>
          <p:cNvSpPr>
            <a:spLocks noGrp="1"/>
          </p:cNvSpPr>
          <p:nvPr>
            <p:ph type="title"/>
          </p:nvPr>
        </p:nvSpPr>
        <p:spPr/>
        <p:txBody>
          <a:bodyPr/>
          <a:lstStyle/>
          <a:p>
            <a:pPr algn="ctr"/>
            <a:r>
              <a:rPr lang="en-US" dirty="0">
                <a:ea typeface="Calibri Light"/>
                <a:cs typeface="Calibri Light"/>
              </a:rPr>
              <a:t>ABANDONED BUILDING CREDITS</a:t>
            </a:r>
            <a:br>
              <a:rPr lang="en-US" dirty="0">
                <a:ea typeface="Calibri Light"/>
                <a:cs typeface="Calibri Light"/>
              </a:rPr>
            </a:br>
            <a:r>
              <a:rPr lang="en-US" sz="3600" dirty="0">
                <a:ea typeface="Calibri Light"/>
                <a:cs typeface="Calibri Light"/>
              </a:rPr>
              <a:t>(former grocery store &amp; retail c. 1974)</a:t>
            </a:r>
          </a:p>
        </p:txBody>
      </p:sp>
      <p:sp>
        <p:nvSpPr>
          <p:cNvPr id="3" name="Text Placeholder 2">
            <a:extLst>
              <a:ext uri="{FF2B5EF4-FFF2-40B4-BE49-F238E27FC236}">
                <a16:creationId xmlns:a16="http://schemas.microsoft.com/office/drawing/2014/main" id="{DFBAB0FE-FD15-F961-F1B2-744D5431419E}"/>
              </a:ext>
            </a:extLst>
          </p:cNvPr>
          <p:cNvSpPr>
            <a:spLocks noGrp="1"/>
          </p:cNvSpPr>
          <p:nvPr>
            <p:ph type="body" idx="4294967295"/>
          </p:nvPr>
        </p:nvSpPr>
        <p:spPr>
          <a:xfrm>
            <a:off x="0" y="2669513"/>
            <a:ext cx="2183132" cy="736600"/>
          </a:xfrm>
        </p:spPr>
        <p:txBody>
          <a:bodyPr vert="horz" lIns="0" tIns="45720" rIns="0" bIns="45720" rtlCol="0" anchor="t">
            <a:normAutofit/>
          </a:bodyPr>
          <a:lstStyle/>
          <a:p>
            <a:pPr algn="ctr"/>
            <a:r>
              <a:rPr lang="en-US" sz="2400" b="1" dirty="0">
                <a:ea typeface="Calibri"/>
                <a:cs typeface="Calibri"/>
              </a:rPr>
              <a:t>BEFORE</a:t>
            </a:r>
          </a:p>
        </p:txBody>
      </p:sp>
      <p:sp>
        <p:nvSpPr>
          <p:cNvPr id="5" name="Text Placeholder 4">
            <a:extLst>
              <a:ext uri="{FF2B5EF4-FFF2-40B4-BE49-F238E27FC236}">
                <a16:creationId xmlns:a16="http://schemas.microsoft.com/office/drawing/2014/main" id="{295DE64C-315F-2626-04CA-2CED0E2B7399}"/>
              </a:ext>
            </a:extLst>
          </p:cNvPr>
          <p:cNvSpPr>
            <a:spLocks noGrp="1"/>
          </p:cNvSpPr>
          <p:nvPr>
            <p:ph type="body" sz="quarter" idx="4294967295"/>
          </p:nvPr>
        </p:nvSpPr>
        <p:spPr>
          <a:xfrm>
            <a:off x="0" y="5001058"/>
            <a:ext cx="2183132" cy="736600"/>
          </a:xfrm>
        </p:spPr>
        <p:txBody>
          <a:bodyPr vert="horz" lIns="0" tIns="45720" rIns="0" bIns="45720" rtlCol="0" anchor="t">
            <a:normAutofit/>
          </a:bodyPr>
          <a:lstStyle/>
          <a:p>
            <a:pPr algn="ctr"/>
            <a:r>
              <a:rPr lang="en-US" sz="2400" b="1" dirty="0">
                <a:ea typeface="Calibri"/>
                <a:cs typeface="Calibri"/>
              </a:rPr>
              <a:t>AFTER</a:t>
            </a:r>
          </a:p>
        </p:txBody>
      </p:sp>
      <p:pic>
        <p:nvPicPr>
          <p:cNvPr id="10" name="Content Placeholder 9">
            <a:extLst>
              <a:ext uri="{FF2B5EF4-FFF2-40B4-BE49-F238E27FC236}">
                <a16:creationId xmlns:a16="http://schemas.microsoft.com/office/drawing/2014/main" id="{91248E82-BC28-84BB-5AC4-B9FC14093083}"/>
              </a:ext>
            </a:extLst>
          </p:cNvPr>
          <p:cNvPicPr>
            <a:picLocks noGrp="1" noChangeAspect="1"/>
          </p:cNvPicPr>
          <p:nvPr>
            <p:ph sz="quarter" idx="4294967295"/>
          </p:nvPr>
        </p:nvPicPr>
        <p:blipFill>
          <a:blip r:embed="rId2"/>
          <a:srcRect l="7325" r="7325"/>
          <a:stretch/>
        </p:blipFill>
        <p:spPr>
          <a:xfrm>
            <a:off x="2183132" y="4056723"/>
            <a:ext cx="8968112" cy="2272190"/>
          </a:xfrm>
        </p:spPr>
      </p:pic>
      <p:pic>
        <p:nvPicPr>
          <p:cNvPr id="8" name="Content Placeholder 7">
            <a:extLst>
              <a:ext uri="{FF2B5EF4-FFF2-40B4-BE49-F238E27FC236}">
                <a16:creationId xmlns:a16="http://schemas.microsoft.com/office/drawing/2014/main" id="{2B690C2D-F2A6-E858-72E5-06A6C13F7FE9}"/>
              </a:ext>
            </a:extLst>
          </p:cNvPr>
          <p:cNvPicPr>
            <a:picLocks noGrp="1" noChangeAspect="1"/>
          </p:cNvPicPr>
          <p:nvPr>
            <p:ph idx="1"/>
          </p:nvPr>
        </p:nvPicPr>
        <p:blipFill>
          <a:blip r:embed="rId3"/>
          <a:srcRect t="28969" b="28969"/>
          <a:stretch/>
        </p:blipFill>
        <p:spPr>
          <a:xfrm>
            <a:off x="2183131" y="1944889"/>
            <a:ext cx="8982458" cy="2102544"/>
          </a:xfrm>
        </p:spPr>
      </p:pic>
    </p:spTree>
    <p:extLst>
      <p:ext uri="{BB962C8B-B14F-4D97-AF65-F5344CB8AC3E}">
        <p14:creationId xmlns:p14="http://schemas.microsoft.com/office/powerpoint/2010/main" val="176562745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16A0E3C-60E6-4F39-BC55-5F7C224E1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cxnSp>
        <p:nvCxnSpPr>
          <p:cNvPr id="15" name="Straight Connector 14">
            <a:extLst>
              <a:ext uri="{FF2B5EF4-FFF2-40B4-BE49-F238E27FC236}">
                <a16:creationId xmlns:a16="http://schemas.microsoft.com/office/drawing/2014/main" id="{C5025DAC-8B93-4160-B017-3A274A5828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E844E128-FF69-4E9F-8327-6B504B3C5A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 y="0"/>
            <a:ext cx="12191985"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BBEC8C2A-D6A8-4036-9B23-884C344822B0}"/>
              </a:ext>
            </a:extLst>
          </p:cNvPr>
          <p:cNvSpPr>
            <a:spLocks noGrp="1"/>
          </p:cNvSpPr>
          <p:nvPr>
            <p:ph type="title"/>
          </p:nvPr>
        </p:nvSpPr>
        <p:spPr>
          <a:xfrm>
            <a:off x="643467" y="516835"/>
            <a:ext cx="3448259" cy="1666501"/>
          </a:xfrm>
        </p:spPr>
        <p:txBody>
          <a:bodyPr vert="horz" lIns="91440" tIns="45720" rIns="91440" bIns="45720" rtlCol="0" anchor="b">
            <a:normAutofit/>
          </a:bodyPr>
          <a:lstStyle/>
          <a:p>
            <a:r>
              <a:rPr lang="en-US" sz="4400" b="1" dirty="0">
                <a:solidFill>
                  <a:srgbClr val="FFFFFF"/>
                </a:solidFill>
              </a:rPr>
              <a:t>Panel Discussion</a:t>
            </a:r>
          </a:p>
        </p:txBody>
      </p:sp>
      <p:cxnSp>
        <p:nvCxnSpPr>
          <p:cNvPr id="19" name="Straight Connector 18">
            <a:extLst>
              <a:ext uri="{FF2B5EF4-FFF2-40B4-BE49-F238E27FC236}">
                <a16:creationId xmlns:a16="http://schemas.microsoft.com/office/drawing/2014/main" id="{055CEADF-09EA-423C-8C45-F94AF44D5AF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3686" y="2353592"/>
            <a:ext cx="329184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6E155294-59B0-43EB-94D1-0BF9E1754452}"/>
              </a:ext>
            </a:extLst>
          </p:cNvPr>
          <p:cNvSpPr>
            <a:spLocks noGrp="1"/>
          </p:cNvSpPr>
          <p:nvPr>
            <p:ph idx="1"/>
          </p:nvPr>
        </p:nvSpPr>
        <p:spPr>
          <a:xfrm>
            <a:off x="643467" y="2546224"/>
            <a:ext cx="3448259" cy="3342747"/>
          </a:xfrm>
        </p:spPr>
        <p:txBody>
          <a:bodyPr vert="horz" lIns="0" tIns="45720" rIns="0" bIns="45720" rtlCol="0" anchor="t">
            <a:normAutofit/>
          </a:bodyPr>
          <a:lstStyle/>
          <a:p>
            <a:r>
              <a:rPr lang="en-US" sz="2600" dirty="0">
                <a:solidFill>
                  <a:srgbClr val="FFFFFF"/>
                </a:solidFill>
              </a:rPr>
              <a:t>Bob Coler</a:t>
            </a:r>
            <a:endParaRPr lang="en-US" dirty="0"/>
          </a:p>
          <a:p>
            <a:r>
              <a:rPr lang="en-US" sz="2600" dirty="0">
                <a:solidFill>
                  <a:srgbClr val="FFFFFF"/>
                </a:solidFill>
                <a:ea typeface="Calibri"/>
                <a:cs typeface="Calibri"/>
              </a:rPr>
              <a:t>John Harris</a:t>
            </a:r>
            <a:endParaRPr lang="en-US" sz="2600" dirty="0">
              <a:solidFill>
                <a:srgbClr val="FFFFFF"/>
              </a:solidFill>
            </a:endParaRPr>
          </a:p>
          <a:p>
            <a:r>
              <a:rPr lang="en-US" sz="2600" dirty="0">
                <a:solidFill>
                  <a:srgbClr val="FFFFFF"/>
                </a:solidFill>
              </a:rPr>
              <a:t>Todd </a:t>
            </a:r>
            <a:r>
              <a:rPr lang="en-US" sz="2600" dirty="0" err="1">
                <a:solidFill>
                  <a:srgbClr val="FFFFFF"/>
                </a:solidFill>
              </a:rPr>
              <a:t>Okolichany</a:t>
            </a:r>
            <a:r>
              <a:rPr lang="en-US" sz="2600" dirty="0">
                <a:solidFill>
                  <a:srgbClr val="FFFFFF"/>
                </a:solidFill>
              </a:rPr>
              <a:t>, AICP (moderator)</a:t>
            </a:r>
            <a:endParaRPr lang="en-US"/>
          </a:p>
        </p:txBody>
      </p:sp>
      <p:pic>
        <p:nvPicPr>
          <p:cNvPr id="8" name="Picture Placeholder 7" descr="A group of people walking in front of a white building&#10;&#10;Description automatically generated">
            <a:extLst>
              <a:ext uri="{FF2B5EF4-FFF2-40B4-BE49-F238E27FC236}">
                <a16:creationId xmlns:a16="http://schemas.microsoft.com/office/drawing/2014/main" id="{52C319E3-AF8A-FD6A-AE79-CB50ABE2183A}"/>
              </a:ext>
            </a:extLst>
          </p:cNvPr>
          <p:cNvPicPr>
            <a:picLocks noGrp="1" noChangeAspect="1"/>
          </p:cNvPicPr>
          <p:nvPr>
            <p:ph type="pic" sz="quarter" idx="13"/>
          </p:nvPr>
        </p:nvPicPr>
        <p:blipFill>
          <a:blip r:embed="rId3"/>
          <a:srcRect l="10055" r="13008" b="1"/>
          <a:stretch/>
        </p:blipFill>
        <p:spPr>
          <a:xfrm>
            <a:off x="4654296" y="10"/>
            <a:ext cx="7537703" cy="6857990"/>
          </a:xfrm>
          <a:prstGeom prst="rect">
            <a:avLst/>
          </a:prstGeom>
        </p:spPr>
      </p:pic>
      <p:sp>
        <p:nvSpPr>
          <p:cNvPr id="9" name="TextBox 8">
            <a:extLst>
              <a:ext uri="{FF2B5EF4-FFF2-40B4-BE49-F238E27FC236}">
                <a16:creationId xmlns:a16="http://schemas.microsoft.com/office/drawing/2014/main" id="{9F6B99C6-DBFC-D531-EB45-D8D09B9919B1}"/>
              </a:ext>
            </a:extLst>
          </p:cNvPr>
          <p:cNvSpPr txBox="1"/>
          <p:nvPr/>
        </p:nvSpPr>
        <p:spPr>
          <a:xfrm>
            <a:off x="4715934" y="6475511"/>
            <a:ext cx="4351866" cy="307777"/>
          </a:xfrm>
          <a:prstGeom prst="rect">
            <a:avLst/>
          </a:prstGeom>
          <a:noFill/>
        </p:spPr>
        <p:txBody>
          <a:bodyPr wrap="square" rtlCol="0">
            <a:spAutoFit/>
          </a:bodyPr>
          <a:lstStyle/>
          <a:p>
            <a:r>
              <a:rPr lang="en-US" sz="1400" dirty="0"/>
              <a:t>Source: Alex Hicks Jr./Spartanburg Herald-Journal</a:t>
            </a:r>
          </a:p>
        </p:txBody>
      </p:sp>
    </p:spTree>
    <p:extLst>
      <p:ext uri="{BB962C8B-B14F-4D97-AF65-F5344CB8AC3E}">
        <p14:creationId xmlns:p14="http://schemas.microsoft.com/office/powerpoint/2010/main" val="850743011"/>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CE654-374F-B295-EB92-FE4F731F720A}"/>
              </a:ext>
            </a:extLst>
          </p:cNvPr>
          <p:cNvSpPr>
            <a:spLocks noGrp="1"/>
          </p:cNvSpPr>
          <p:nvPr>
            <p:ph type="title"/>
          </p:nvPr>
        </p:nvSpPr>
        <p:spPr/>
        <p:txBody>
          <a:bodyPr/>
          <a:lstStyle/>
          <a:p>
            <a:r>
              <a:rPr lang="en-US" dirty="0">
                <a:ea typeface="Calibri Light"/>
                <a:cs typeface="Calibri Light"/>
              </a:rPr>
              <a:t>Article 1 - Creation of Local Planning Commission</a:t>
            </a:r>
            <a:endParaRPr lang="en-US" dirty="0"/>
          </a:p>
        </p:txBody>
      </p:sp>
      <p:sp>
        <p:nvSpPr>
          <p:cNvPr id="3" name="Content Placeholder 2">
            <a:extLst>
              <a:ext uri="{FF2B5EF4-FFF2-40B4-BE49-F238E27FC236}">
                <a16:creationId xmlns:a16="http://schemas.microsoft.com/office/drawing/2014/main" id="{4230FCA0-9E76-B898-56FD-9DBAE7824E57}"/>
              </a:ext>
            </a:extLst>
          </p:cNvPr>
          <p:cNvSpPr>
            <a:spLocks noGrp="1"/>
          </p:cNvSpPr>
          <p:nvPr>
            <p:ph idx="1"/>
          </p:nvPr>
        </p:nvSpPr>
        <p:spPr>
          <a:xfrm>
            <a:off x="1097280" y="1976497"/>
            <a:ext cx="10058400" cy="449484"/>
          </a:xfrm>
        </p:spPr>
        <p:txBody>
          <a:bodyPr vert="horz" lIns="0" tIns="45720" rIns="0" bIns="45720" rtlCol="0" anchor="t">
            <a:normAutofit/>
          </a:bodyPr>
          <a:lstStyle/>
          <a:p>
            <a:pPr algn="ctr"/>
            <a:r>
              <a:rPr lang="en-US" dirty="0">
                <a:ea typeface="Calibri"/>
                <a:cs typeface="Calibri"/>
              </a:rPr>
              <a:t>Section 6-29-350 </a:t>
            </a:r>
          </a:p>
          <a:p>
            <a:pPr algn="ctr"/>
            <a:endParaRPr lang="en-US" dirty="0">
              <a:ea typeface="Calibri"/>
              <a:cs typeface="Calibri"/>
            </a:endParaRPr>
          </a:p>
        </p:txBody>
      </p:sp>
      <p:sp>
        <p:nvSpPr>
          <p:cNvPr id="4" name="TextBox 3">
            <a:extLst>
              <a:ext uri="{FF2B5EF4-FFF2-40B4-BE49-F238E27FC236}">
                <a16:creationId xmlns:a16="http://schemas.microsoft.com/office/drawing/2014/main" id="{A5FB036E-7E9E-12F1-0135-B61F3D0940C3}"/>
              </a:ext>
            </a:extLst>
          </p:cNvPr>
          <p:cNvSpPr txBox="1"/>
          <p:nvPr/>
        </p:nvSpPr>
        <p:spPr>
          <a:xfrm>
            <a:off x="77141" y="2287883"/>
            <a:ext cx="12037718" cy="37856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sz="1600" dirty="0">
                <a:highlight>
                  <a:srgbClr val="FFFFFF"/>
                </a:highlight>
                <a:latin typeface="Open Sans"/>
                <a:ea typeface="Open Sans"/>
                <a:cs typeface="Open Sans"/>
              </a:rPr>
              <a:t>(A) A local planning commission serving not more than two political jurisdictions may not have less than </a:t>
            </a:r>
            <a:r>
              <a:rPr lang="en-US" sz="1600" dirty="0">
                <a:highlight>
                  <a:srgbClr val="FFFF00"/>
                </a:highlight>
                <a:latin typeface="Open Sans"/>
                <a:ea typeface="Open Sans"/>
                <a:cs typeface="Open Sans"/>
              </a:rPr>
              <a:t>five nor more than twelve members</a:t>
            </a:r>
            <a:r>
              <a:rPr lang="en-US" sz="1600" dirty="0">
                <a:highlight>
                  <a:srgbClr val="FFFFFF"/>
                </a:highlight>
                <a:latin typeface="Open Sans"/>
                <a:ea typeface="Open Sans"/>
                <a:cs typeface="Open Sans"/>
              </a:rPr>
              <a:t>. A local planning commission serving three or more political jurisdictions shall have a membership not greater than four times the number of jurisdictions it serves. In the case of a joint city-county planning commission the membership must be proportional to the population inside and outside the corporate limits of municipalities.</a:t>
            </a:r>
            <a:endParaRPr lang="en-US" dirty="0">
              <a:ea typeface="Calibri" panose="020F0502020204030204"/>
              <a:cs typeface="Calibri" panose="020F0502020204030204"/>
            </a:endParaRPr>
          </a:p>
          <a:p>
            <a:pPr algn="just"/>
            <a:endParaRPr lang="en-US" sz="1600" dirty="0">
              <a:highlight>
                <a:srgbClr val="FFFFFF"/>
              </a:highlight>
              <a:latin typeface="Open Sans"/>
              <a:ea typeface="Open Sans"/>
              <a:cs typeface="Open Sans"/>
            </a:endParaRPr>
          </a:p>
          <a:p>
            <a:pPr algn="just"/>
            <a:r>
              <a:rPr lang="en-US" sz="1600" dirty="0">
                <a:highlight>
                  <a:srgbClr val="FFFFFF"/>
                </a:highlight>
                <a:latin typeface="Open Sans"/>
                <a:ea typeface="Open Sans"/>
                <a:cs typeface="Open Sans"/>
              </a:rPr>
              <a:t>(B) No member of a planning commission may hold an elected public office in the municipality or county from which appointed. Members of the commission first to serve must be appointed for staggered terms as described in the agreement of organization and shall serve until their successors are appointed and qualified. The compensation of the members, if any, must be determined by the governing authority or authorities creating the commission. A vacancy in the membership of a planning commission must be filled for the unexpired term in the same manner as the original appointment. The governing authority or authorities creating the commission may remove any member of the commission for cause.</a:t>
            </a:r>
          </a:p>
          <a:p>
            <a:pPr algn="just"/>
            <a:endParaRPr lang="en-US" sz="1600" dirty="0">
              <a:highlight>
                <a:srgbClr val="FFFFFF"/>
              </a:highlight>
              <a:latin typeface="Open Sans"/>
              <a:ea typeface="Open Sans"/>
              <a:cs typeface="Open Sans"/>
            </a:endParaRPr>
          </a:p>
          <a:p>
            <a:pPr algn="just"/>
            <a:r>
              <a:rPr lang="en-US" sz="1600" dirty="0">
                <a:highlight>
                  <a:srgbClr val="FFFFFF"/>
                </a:highlight>
                <a:latin typeface="Open Sans"/>
                <a:ea typeface="Open Sans"/>
                <a:cs typeface="Open Sans"/>
              </a:rPr>
              <a:t>(C) In the appointment of planning commission members the ap</a:t>
            </a:r>
            <a:r>
              <a:rPr lang="en-US" sz="1600" dirty="0">
                <a:highlight>
                  <a:srgbClr val="FFFF00"/>
                </a:highlight>
                <a:latin typeface="Open Sans"/>
                <a:ea typeface="Open Sans"/>
                <a:cs typeface="Open Sans"/>
              </a:rPr>
              <a:t>pointing authority shall consider their professional expertise, knowledge of the community, and concern for the future welfare of the total community and its citizens.</a:t>
            </a:r>
            <a:r>
              <a:rPr lang="en-US" sz="1600" dirty="0">
                <a:highlight>
                  <a:srgbClr val="FFFFFF"/>
                </a:highlight>
                <a:latin typeface="Open Sans"/>
                <a:ea typeface="Open Sans"/>
                <a:cs typeface="Open Sans"/>
              </a:rPr>
              <a:t> Members shall represent a broad cross section of the interests and concerns within the jurisdiction.</a:t>
            </a:r>
          </a:p>
        </p:txBody>
      </p:sp>
    </p:spTree>
    <p:extLst>
      <p:ext uri="{BB962C8B-B14F-4D97-AF65-F5344CB8AC3E}">
        <p14:creationId xmlns:p14="http://schemas.microsoft.com/office/powerpoint/2010/main" val="3153937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D988D-E0EC-A058-4720-064324EB7653}"/>
              </a:ext>
            </a:extLst>
          </p:cNvPr>
          <p:cNvSpPr>
            <a:spLocks noGrp="1"/>
          </p:cNvSpPr>
          <p:nvPr>
            <p:ph type="title"/>
          </p:nvPr>
        </p:nvSpPr>
        <p:spPr/>
        <p:txBody>
          <a:bodyPr/>
          <a:lstStyle/>
          <a:p>
            <a:r>
              <a:rPr lang="en-US" dirty="0">
                <a:ea typeface="Calibri Light"/>
                <a:cs typeface="Calibri Light"/>
              </a:rPr>
              <a:t>Article 1 - Creation of Local Planning Commission</a:t>
            </a:r>
            <a:endParaRPr lang="en-US" dirty="0"/>
          </a:p>
        </p:txBody>
      </p:sp>
      <p:sp>
        <p:nvSpPr>
          <p:cNvPr id="3" name="Content Placeholder 2">
            <a:extLst>
              <a:ext uri="{FF2B5EF4-FFF2-40B4-BE49-F238E27FC236}">
                <a16:creationId xmlns:a16="http://schemas.microsoft.com/office/drawing/2014/main" id="{725F5E1D-4B15-82C0-CD2C-685846F002EB}"/>
              </a:ext>
            </a:extLst>
          </p:cNvPr>
          <p:cNvSpPr>
            <a:spLocks noGrp="1"/>
          </p:cNvSpPr>
          <p:nvPr>
            <p:ph idx="1"/>
          </p:nvPr>
        </p:nvSpPr>
        <p:spPr>
          <a:xfrm>
            <a:off x="1097280" y="1910645"/>
            <a:ext cx="10058400" cy="402447"/>
          </a:xfrm>
        </p:spPr>
        <p:txBody>
          <a:bodyPr vert="horz" lIns="0" tIns="45720" rIns="0" bIns="45720" rtlCol="0" anchor="t">
            <a:normAutofit lnSpcReduction="10000"/>
          </a:bodyPr>
          <a:lstStyle/>
          <a:p>
            <a:pPr algn="ctr"/>
            <a:r>
              <a:rPr lang="en-US" dirty="0">
                <a:ea typeface="Calibri"/>
                <a:cs typeface="Calibri"/>
              </a:rPr>
              <a:t> Section 6-29-370</a:t>
            </a:r>
          </a:p>
          <a:p>
            <a:pPr algn="ctr"/>
            <a:endParaRPr lang="en-US" dirty="0">
              <a:ea typeface="Calibri"/>
              <a:cs typeface="Calibri"/>
            </a:endParaRPr>
          </a:p>
        </p:txBody>
      </p:sp>
      <p:sp>
        <p:nvSpPr>
          <p:cNvPr id="4" name="TextBox 3">
            <a:extLst>
              <a:ext uri="{FF2B5EF4-FFF2-40B4-BE49-F238E27FC236}">
                <a16:creationId xmlns:a16="http://schemas.microsoft.com/office/drawing/2014/main" id="{BD3E5C49-DE73-30EA-3EBC-F63D50CAACEA}"/>
              </a:ext>
            </a:extLst>
          </p:cNvPr>
          <p:cNvSpPr txBox="1"/>
          <p:nvPr/>
        </p:nvSpPr>
        <p:spPr>
          <a:xfrm>
            <a:off x="491067" y="2654770"/>
            <a:ext cx="11209866"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dirty="0">
                <a:highlight>
                  <a:srgbClr val="FFFF00"/>
                </a:highlight>
                <a:latin typeface="Open Sans"/>
                <a:ea typeface="Open Sans"/>
                <a:cs typeface="Open Sans"/>
              </a:rPr>
              <a:t>The governing authority may provide for the reference of any matters or class of matters to the local planning commission, with the provision that final action on it may not be taken until the planning commission has submitted a report </a:t>
            </a:r>
            <a:r>
              <a:rPr lang="en-US" dirty="0">
                <a:highlight>
                  <a:srgbClr val="FFFFFF"/>
                </a:highlight>
                <a:latin typeface="Open Sans"/>
                <a:ea typeface="Open Sans"/>
                <a:cs typeface="Open Sans"/>
              </a:rPr>
              <a:t>on it or has had a reasonable period of time, as determined by the governing authority to submit a report.</a:t>
            </a:r>
            <a:endParaRPr lang="en-US" dirty="0">
              <a:ea typeface="Calibri" panose="020F0502020204030204"/>
              <a:cs typeface="Calibri" panose="020F0502020204030204"/>
            </a:endParaRPr>
          </a:p>
        </p:txBody>
      </p:sp>
    </p:spTree>
    <p:extLst>
      <p:ext uri="{BB962C8B-B14F-4D97-AF65-F5344CB8AC3E}">
        <p14:creationId xmlns:p14="http://schemas.microsoft.com/office/powerpoint/2010/main" val="25870048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50FE4-1383-788F-63DC-90B51C5A7F5B}"/>
              </a:ext>
            </a:extLst>
          </p:cNvPr>
          <p:cNvSpPr>
            <a:spLocks noGrp="1"/>
          </p:cNvSpPr>
          <p:nvPr>
            <p:ph type="title"/>
          </p:nvPr>
        </p:nvSpPr>
        <p:spPr/>
        <p:txBody>
          <a:bodyPr/>
          <a:lstStyle/>
          <a:p>
            <a:r>
              <a:rPr lang="en-US" dirty="0">
                <a:ea typeface="Calibri Light"/>
                <a:cs typeface="Calibri Light"/>
              </a:rPr>
              <a:t>Article 3 – Local Planning – The Comprehensive Planning Process</a:t>
            </a:r>
            <a:endParaRPr lang="en-US" dirty="0"/>
          </a:p>
        </p:txBody>
      </p:sp>
      <p:sp>
        <p:nvSpPr>
          <p:cNvPr id="3" name="Content Placeholder 2">
            <a:extLst>
              <a:ext uri="{FF2B5EF4-FFF2-40B4-BE49-F238E27FC236}">
                <a16:creationId xmlns:a16="http://schemas.microsoft.com/office/drawing/2014/main" id="{4DF06814-8310-9CF4-EB24-936A0A5E2BB0}"/>
              </a:ext>
            </a:extLst>
          </p:cNvPr>
          <p:cNvSpPr>
            <a:spLocks noGrp="1"/>
          </p:cNvSpPr>
          <p:nvPr>
            <p:ph idx="1"/>
          </p:nvPr>
        </p:nvSpPr>
        <p:spPr>
          <a:xfrm>
            <a:off x="974984" y="1967090"/>
            <a:ext cx="10058400" cy="440077"/>
          </a:xfrm>
        </p:spPr>
        <p:txBody>
          <a:bodyPr vert="horz" lIns="0" tIns="45720" rIns="0" bIns="45720" rtlCol="0" anchor="t">
            <a:normAutofit/>
          </a:bodyPr>
          <a:lstStyle/>
          <a:p>
            <a:pPr algn="ctr"/>
            <a:r>
              <a:rPr lang="en-US" dirty="0">
                <a:ea typeface="Calibri"/>
                <a:cs typeface="Calibri"/>
              </a:rPr>
              <a:t>Section 6-29-510 </a:t>
            </a:r>
          </a:p>
        </p:txBody>
      </p:sp>
      <p:sp>
        <p:nvSpPr>
          <p:cNvPr id="4" name="TextBox 3">
            <a:extLst>
              <a:ext uri="{FF2B5EF4-FFF2-40B4-BE49-F238E27FC236}">
                <a16:creationId xmlns:a16="http://schemas.microsoft.com/office/drawing/2014/main" id="{8319C31A-B8B7-6D7C-11D9-CA44B7084BCD}"/>
              </a:ext>
            </a:extLst>
          </p:cNvPr>
          <p:cNvSpPr txBox="1"/>
          <p:nvPr/>
        </p:nvSpPr>
        <p:spPr>
          <a:xfrm>
            <a:off x="105364" y="2334919"/>
            <a:ext cx="12037718" cy="31393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dirty="0">
                <a:highlight>
                  <a:srgbClr val="FFFFFF"/>
                </a:highlight>
                <a:latin typeface="Open Sans"/>
                <a:ea typeface="Open Sans"/>
                <a:cs typeface="Open Sans"/>
              </a:rPr>
              <a:t>(A) The local planning commission </a:t>
            </a:r>
            <a:r>
              <a:rPr lang="en-US" dirty="0">
                <a:highlight>
                  <a:srgbClr val="FFFF00"/>
                </a:highlight>
                <a:latin typeface="Open Sans"/>
                <a:ea typeface="Open Sans"/>
                <a:cs typeface="Open Sans"/>
              </a:rPr>
              <a:t>shall develop and maintain a planning process </a:t>
            </a:r>
            <a:r>
              <a:rPr lang="en-US" dirty="0">
                <a:highlight>
                  <a:srgbClr val="FFFFFF"/>
                </a:highlight>
                <a:latin typeface="Open Sans"/>
                <a:ea typeface="Open Sans"/>
                <a:cs typeface="Open Sans"/>
              </a:rPr>
              <a:t>which will result in the systematic preparation and continual re-evaluation and updating of those elements considered critical, necessary, and desirable to guide the development and redevelopment of its area of jurisdiction.</a:t>
            </a:r>
            <a:endParaRPr lang="en-US" dirty="0"/>
          </a:p>
          <a:p>
            <a:pPr algn="just"/>
            <a:endParaRPr lang="en-US" dirty="0">
              <a:highlight>
                <a:srgbClr val="FFFFFF"/>
              </a:highlight>
              <a:latin typeface="Open Sans"/>
              <a:ea typeface="Open Sans"/>
              <a:cs typeface="Open Sans"/>
            </a:endParaRPr>
          </a:p>
          <a:p>
            <a:pPr algn="just"/>
            <a:r>
              <a:rPr lang="en-US" dirty="0">
                <a:highlight>
                  <a:srgbClr val="FFFFFF"/>
                </a:highlight>
                <a:latin typeface="Open Sans"/>
                <a:ea typeface="Open Sans"/>
                <a:cs typeface="Open Sans"/>
              </a:rPr>
              <a:t>(B) Surveys and studies on which planning elements are based must include consideration of </a:t>
            </a:r>
            <a:r>
              <a:rPr lang="en-US" dirty="0">
                <a:highlight>
                  <a:srgbClr val="FFFF00"/>
                </a:highlight>
                <a:latin typeface="Open Sans"/>
                <a:ea typeface="Open Sans"/>
                <a:cs typeface="Open Sans"/>
              </a:rPr>
              <a:t>potential conflicts with adjacent jurisdictions and regional plans or issues.</a:t>
            </a:r>
          </a:p>
          <a:p>
            <a:pPr algn="just"/>
            <a:endParaRPr lang="en-US" dirty="0">
              <a:highlight>
                <a:srgbClr val="FFFF00"/>
              </a:highlight>
              <a:latin typeface="Open Sans"/>
              <a:ea typeface="Open Sans"/>
              <a:cs typeface="Open Sans"/>
            </a:endParaRPr>
          </a:p>
          <a:p>
            <a:pPr algn="just"/>
            <a:r>
              <a:rPr lang="en-US" dirty="0">
                <a:highlight>
                  <a:srgbClr val="FFFFFF"/>
                </a:highlight>
                <a:latin typeface="Open Sans"/>
                <a:ea typeface="Open Sans"/>
                <a:cs typeface="Open Sans"/>
              </a:rPr>
              <a:t>(C) The basic planning process for all planning elements must include, but not be limited to:</a:t>
            </a:r>
          </a:p>
          <a:p>
            <a:pPr algn="just"/>
            <a:r>
              <a:rPr lang="en-US" dirty="0">
                <a:highlight>
                  <a:srgbClr val="FFFFFF"/>
                </a:highlight>
                <a:latin typeface="Open Sans"/>
                <a:ea typeface="Open Sans"/>
                <a:cs typeface="Open Sans"/>
              </a:rPr>
              <a:t>(1) inventory of existing conditions;</a:t>
            </a:r>
          </a:p>
          <a:p>
            <a:pPr algn="just"/>
            <a:r>
              <a:rPr lang="en-US" dirty="0">
                <a:highlight>
                  <a:srgbClr val="FFFFFF"/>
                </a:highlight>
                <a:latin typeface="Open Sans"/>
                <a:ea typeface="Open Sans"/>
                <a:cs typeface="Open Sans"/>
              </a:rPr>
              <a:t>(2) a statement of needs and goals; and</a:t>
            </a:r>
          </a:p>
          <a:p>
            <a:pPr algn="just"/>
            <a:r>
              <a:rPr lang="en-US" dirty="0">
                <a:highlight>
                  <a:srgbClr val="FFFFFF"/>
                </a:highlight>
                <a:latin typeface="Open Sans"/>
                <a:ea typeface="Open Sans"/>
                <a:cs typeface="Open Sans"/>
              </a:rPr>
              <a:t>(3) implementation strategies with time frames.</a:t>
            </a:r>
          </a:p>
        </p:txBody>
      </p:sp>
    </p:spTree>
    <p:extLst>
      <p:ext uri="{BB962C8B-B14F-4D97-AF65-F5344CB8AC3E}">
        <p14:creationId xmlns:p14="http://schemas.microsoft.com/office/powerpoint/2010/main" val="2381990733"/>
      </p:ext>
    </p:extLst>
  </p:cSld>
  <p:clrMapOvr>
    <a:masterClrMapping/>
  </p:clrMapOvr>
</p:sld>
</file>

<file path=ppt/theme/theme1.xml><?xml version="1.0" encoding="utf-8"?>
<a:theme xmlns:a="http://schemas.openxmlformats.org/drawingml/2006/main" name="RetrospectVTI">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A887178-918B-41B5-90B5-AF84E76A4227}">
  <ds:schemaRefs>
    <ds:schemaRef ds:uri="http://schemas.microsoft.com/sharepoint/v3/contenttype/forms"/>
  </ds:schemaRefs>
</ds:datastoreItem>
</file>

<file path=customXml/itemProps2.xml><?xml version="1.0" encoding="utf-8"?>
<ds:datastoreItem xmlns:ds="http://schemas.openxmlformats.org/officeDocument/2006/customXml" ds:itemID="{54E6FD3E-3033-4D44-9759-980DCC3E7F47}">
  <ds:schemaRefs>
    <ds:schemaRef ds:uri="230e9df3-be65-4c73-a93b-d1236ebd677e"/>
    <ds:schemaRef ds:uri="71af3243-3dd4-4a8d-8c0d-dd76da1f02a5"/>
    <ds:schemaRef ds:uri="http://schemas.microsoft.com/office/2006/metadata/properties"/>
    <ds:schemaRef ds:uri="http://schemas.microsoft.com/office/infopath/2007/PartnerControls"/>
    <ds:schemaRef ds:uri="http://schemas.microsoft.com/sharepoint/v3"/>
  </ds:schemaRefs>
</ds:datastoreItem>
</file>

<file path=customXml/itemProps3.xml><?xml version="1.0" encoding="utf-8"?>
<ds:datastoreItem xmlns:ds="http://schemas.openxmlformats.org/officeDocument/2006/customXml" ds:itemID="{6FDF0338-C524-4CF6-9268-3569B65741FE}">
  <ds:schemaRefs>
    <ds:schemaRef ds:uri="16c05727-aa75-4e4a-9b5f-8a80a1165891"/>
    <ds:schemaRef ds:uri="230e9df3-be65-4c73-a93b-d1236ebd677e"/>
    <ds:schemaRef ds:uri="71af3243-3dd4-4a8d-8c0d-dd76da1f02a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{6C857FCB-F886-43F2-8F18-459A093AE9CC}tf22581678_win32</Template>
  <TotalTime>0</TotalTime>
  <Words>8704</Words>
  <Application>Microsoft Office PowerPoint</Application>
  <PresentationFormat>Widescreen</PresentationFormat>
  <Paragraphs>362</Paragraphs>
  <Slides>63</Slides>
  <Notes>5</Notes>
  <HiddenSlides>3</HiddenSlides>
  <MMClips>0</MMClips>
  <ScaleCrop>false</ScaleCrop>
  <HeadingPairs>
    <vt:vector size="4" baseType="variant">
      <vt:variant>
        <vt:lpstr>Theme</vt:lpstr>
      </vt:variant>
      <vt:variant>
        <vt:i4>1</vt:i4>
      </vt:variant>
      <vt:variant>
        <vt:lpstr>Slide Titles</vt:lpstr>
      </vt:variant>
      <vt:variant>
        <vt:i4>63</vt:i4>
      </vt:variant>
    </vt:vector>
  </HeadingPairs>
  <TitlesOfParts>
    <vt:vector size="64" baseType="lpstr">
      <vt:lpstr>RetrospectVTI</vt:lpstr>
      <vt:lpstr>Land Use Law: The Role of County &amp; City Attorneys  SCAPA Fall Conference 2024</vt:lpstr>
      <vt:lpstr>South Carolina Local Government Comprehensive Planning Enabling Act of 1994 Title 6, Chapter 9 of the SC Code of Laws</vt:lpstr>
      <vt:lpstr>Article 1 - Creation of Local Planning Commission</vt:lpstr>
      <vt:lpstr>Article 1 - Creation of Local Planning Commission</vt:lpstr>
      <vt:lpstr>Article 1 - Creation of Local Planning Commission</vt:lpstr>
      <vt:lpstr>Section 6-29-340  Continued</vt:lpstr>
      <vt:lpstr>Article 1 - Creation of Local Planning Commission</vt:lpstr>
      <vt:lpstr>Article 1 - Creation of Local Planning Commission</vt:lpstr>
      <vt:lpstr>Article 3 – Local Planning – The Comprehensive Planning Process</vt:lpstr>
      <vt:lpstr>Section 6-29-510  Continued</vt:lpstr>
      <vt:lpstr>PowerPoint Presentation</vt:lpstr>
      <vt:lpstr>PowerPoint Presentation</vt:lpstr>
      <vt:lpstr>PowerPoint Presentation</vt:lpstr>
      <vt:lpstr>Article 5 – Local Planning - Zoning</vt:lpstr>
      <vt:lpstr>Article 5 – Local Planning - Zoning</vt:lpstr>
      <vt:lpstr>Article 5 – Local Planning - Zoning</vt:lpstr>
      <vt:lpstr>Article 5 – Local Planning - Zoning</vt:lpstr>
      <vt:lpstr>PowerPoint Presentation</vt:lpstr>
      <vt:lpstr>PowerPoint Presentation</vt:lpstr>
      <vt:lpstr>PowerPoint Presentation</vt:lpstr>
      <vt:lpstr>Article 5 – Local Planning - Zoning</vt:lpstr>
      <vt:lpstr>Article 5 – Local Planning - Zoning</vt:lpstr>
      <vt:lpstr>Article 5 – Local Planning - Zoning</vt:lpstr>
      <vt:lpstr>PowerPoint Presentation</vt:lpstr>
      <vt:lpstr>PowerPoint Presentation</vt:lpstr>
      <vt:lpstr>Article 5 – Local Planning - Zoning</vt:lpstr>
      <vt:lpstr>PowerPoint Presentation</vt:lpstr>
      <vt:lpstr>Article 5 – Local Planning - Zoning</vt:lpstr>
      <vt:lpstr>Article 5 – Local Planning - Zoning</vt:lpstr>
      <vt:lpstr>Article 5 – Local Planning - Zoning</vt:lpstr>
      <vt:lpstr>PowerPoint Presentation</vt:lpstr>
      <vt:lpstr>Article 7 – Local Planning – Land Development Regulation</vt:lpstr>
      <vt:lpstr>PowerPoint Presentation</vt:lpstr>
      <vt:lpstr>Article 7 – Local Planning – Land Development Regulation</vt:lpstr>
      <vt:lpstr> Article 11 – Vested Rights</vt:lpstr>
      <vt:lpstr>Article 11 – Vested Rights</vt:lpstr>
      <vt:lpstr>Development Tools </vt:lpstr>
      <vt:lpstr>Development Tools</vt:lpstr>
      <vt:lpstr>SPECIAL SOURCE REVENUE CREDITS (SSRC)</vt:lpstr>
      <vt:lpstr>SPECIAL SOURCE REVENUE CREDITS (SSRC)</vt:lpstr>
      <vt:lpstr>SPECIAL SOURCE REVENUE CREDITS (Bon Haven c.1884 built by Cleveland family)</vt:lpstr>
      <vt:lpstr>BAILEY BILL</vt:lpstr>
      <vt:lpstr>BAILEY BILL</vt:lpstr>
      <vt:lpstr>BAILEY BILL</vt:lpstr>
      <vt:lpstr>BAILEY BILL</vt:lpstr>
      <vt:lpstr>BAILEY BILL</vt:lpstr>
      <vt:lpstr>BAILEY BILL  (Apalache Mill c. 1837)</vt:lpstr>
      <vt:lpstr>BAILEY BILL (Old Star Mill)</vt:lpstr>
      <vt:lpstr>TEXTILE MILL CREDITS</vt:lpstr>
      <vt:lpstr>TEXTILE MILL CREDITS</vt:lpstr>
      <vt:lpstr>TEXTILE MILL CREDITS</vt:lpstr>
      <vt:lpstr>TEXTILE MILL CREDITS</vt:lpstr>
      <vt:lpstr>TEXTILE MILL CREDITS</vt:lpstr>
      <vt:lpstr>TEXTILE MILL CREDITS</vt:lpstr>
      <vt:lpstr>TEXTILE MILL CREDITS (Drayton Mill c. 1902)</vt:lpstr>
      <vt:lpstr>ABANDONED BUILDING CREDITS</vt:lpstr>
      <vt:lpstr>ABANDONED BUILDING CREDITS</vt:lpstr>
      <vt:lpstr>ABANDONED BUILDING CREDITS</vt:lpstr>
      <vt:lpstr>ABANDONED BUILDING CREDITS</vt:lpstr>
      <vt:lpstr>ABANDONED BUILDING CREDITS</vt:lpstr>
      <vt:lpstr>ABANDONED BUILDING CREDITS (Viking Warehouses c. 1968)</vt:lpstr>
      <vt:lpstr>ABANDONED BUILDING CREDITS (former grocery store &amp; retail c. 1974)</vt:lpstr>
      <vt:lpstr>Panel Discussion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Land Use Law: The Role of County &amp; City Attorneys  SCAPA Fall Conference 2024</dc:title>
  <dc:creator>Okolichany, Todd</dc:creator>
  <cp:lastModifiedBy>Okolichany, Todd</cp:lastModifiedBy>
  <cp:revision>10</cp:revision>
  <dcterms:created xsi:type="dcterms:W3CDTF">2024-10-14T14:25:42Z</dcterms:created>
  <dcterms:modified xsi:type="dcterms:W3CDTF">2024-10-24T12:21:29Z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